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10" r:id="rId3"/>
    <p:sldId id="314" r:id="rId4"/>
    <p:sldId id="315" r:id="rId5"/>
    <p:sldId id="316" r:id="rId6"/>
    <p:sldId id="317" r:id="rId7"/>
    <p:sldId id="306" r:id="rId8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61D3-AB91-450B-8E70-F3A0708EA451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CD74-F51F-420A-911F-26C8E8DF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F458-594D-47BC-8DDE-ECAD293086D8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BE632-E8E7-4FA8-89CF-00E99E7D7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2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F747-0002-4684-93FA-F70E3E13AC33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1B5E-8751-4A02-B5AB-3BE3E88A348D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39B0-6DB1-4153-B8DB-3F5388CB4E7A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FD20-92ED-4EC5-930F-2B1AA3A3759F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0DF6-002C-4A62-AC40-02F10C93D0AB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33E-3EA4-4368-8804-1BD438B4EE29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0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193-9FDB-4D60-BDD6-80C78212AE27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7DDA248-3AE7-449A-B786-5E68710E9C37}" type="datetime1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9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簡廷因 </a:t>
            </a:r>
            <a:r>
              <a:rPr lang="en-US" altLang="zh-TW" smtClean="0"/>
              <a:t>2020.10.22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Master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66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62890" y="1766455"/>
                <a:ext cx="3601820" cy="15823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endParaRPr lang="en-US" altLang="zh-TW" dirty="0" smtClean="0"/>
              </a:p>
              <a:p>
                <a:r>
                  <a:rPr lang="en-US" altLang="zh-TW" i="1" dirty="0" smtClean="0"/>
                  <a:t>a</a:t>
                </a:r>
                <a:r>
                  <a:rPr lang="en-US" altLang="zh-TW" dirty="0" smtClean="0"/>
                  <a:t> child nodes at each non-leaf nodes</a:t>
                </a:r>
              </a:p>
              <a:p>
                <a:r>
                  <a:rPr lang="en-US" altLang="zh-TW" dirty="0"/>
                  <a:t>each </a:t>
                </a:r>
                <a:r>
                  <a:rPr lang="en-US" altLang="zh-TW" dirty="0" err="1"/>
                  <a:t>subproblem</a:t>
                </a:r>
                <a:r>
                  <a:rPr lang="en-US" altLang="zh-TW" dirty="0"/>
                  <a:t> being of size </a:t>
                </a:r>
                <a:r>
                  <a:rPr lang="en-US" altLang="zh-TW" i="1" dirty="0" smtClean="0"/>
                  <a:t>n/b</a:t>
                </a:r>
              </a:p>
              <a:p>
                <a:r>
                  <a:rPr lang="en-US" altLang="zh-TW" i="1" dirty="0" smtClean="0"/>
                  <a:t>f(n) </a:t>
                </a:r>
                <a:r>
                  <a:rPr lang="en-US" altLang="zh-TW" dirty="0" smtClean="0"/>
                  <a:t>the time of others works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0" y="1766455"/>
                <a:ext cx="3601820" cy="1582356"/>
              </a:xfrm>
              <a:prstGeom prst="rect">
                <a:avLst/>
              </a:prstGeom>
              <a:blipFill>
                <a:blip r:embed="rId2"/>
                <a:stretch>
                  <a:fillRect l="-3697" b="-7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 descr="https://upload.wikimedia.org/wikipedia/commons/thumb/1/1a/Recursive_problem_solving.svg/359px-Recursive_problem_solving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0" y="274859"/>
            <a:ext cx="5796898" cy="282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962890" y="3446547"/>
                <a:ext cx="6432530" cy="594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b="0" dirty="0" smtClean="0"/>
                  <a:t>Case 1: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              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0" y="3446547"/>
                <a:ext cx="6432530" cy="594586"/>
              </a:xfrm>
              <a:prstGeom prst="rect">
                <a:avLst/>
              </a:prstGeom>
              <a:blipFill>
                <a:blip r:embed="rId4"/>
                <a:stretch>
                  <a:fillRect l="-2077" t="-6863" b="-205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962890" y="4316112"/>
                <a:ext cx="6432530" cy="6252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b="0" dirty="0" smtClean="0"/>
                  <a:t>Case 2: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               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0" y="4316112"/>
                <a:ext cx="6432530" cy="625299"/>
              </a:xfrm>
              <a:prstGeom prst="rect">
                <a:avLst/>
              </a:prstGeom>
              <a:blipFill>
                <a:blip r:embed="rId5"/>
                <a:stretch>
                  <a:fillRect l="-2077" t="-6542" b="-177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62890" y="5283153"/>
                <a:ext cx="6432530" cy="10091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b="0" dirty="0" smtClean="0"/>
                  <a:t>Case 3: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>
                        <a:sym typeface="Symbol" panose="05050102010706020507" pitchFamily="18" charset="2"/>
                      </a:rPr>
                      <m:t>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𝑠𝑜𝑚𝑒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               and 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𝑠𝑢𝑓𝑓𝑖𝑐𝑖𝑒𝑛𝑡𝑙𝑦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𝑙𝑎𝑟𝑔𝑒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0" y="5283153"/>
                <a:ext cx="6432530" cy="1009122"/>
              </a:xfrm>
              <a:prstGeom prst="rect">
                <a:avLst/>
              </a:prstGeom>
              <a:blipFill>
                <a:blip r:embed="rId6"/>
                <a:stretch>
                  <a:fillRect l="-2077" t="-4142" b="-112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28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(merge sort</a:t>
            </a:r>
            <a:r>
              <a:rPr lang="en-US" altLang="zh-TW" dirty="0" smtClean="0"/>
              <a:t>) (case 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0941" y="1974272"/>
                <a:ext cx="447532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1974272"/>
                <a:ext cx="4475328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00941" y="2859490"/>
                <a:ext cx="5307677" cy="1179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algn="ctr"/>
                <a:r>
                  <a:rPr lang="en-US" altLang="zh-TW" dirty="0" smtClean="0"/>
                  <a:t>=&gt;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</m:oMath>
                </a14:m>
                <a:endParaRPr lang="en-US" altLang="zh-TW" b="0" dirty="0" smtClean="0"/>
              </a:p>
              <a:p>
                <a:pPr algn="ctr"/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2859490"/>
                <a:ext cx="5307677" cy="1179297"/>
              </a:xfrm>
              <a:prstGeom prst="rect">
                <a:avLst/>
              </a:prstGeom>
              <a:blipFill>
                <a:blip r:embed="rId3"/>
                <a:stretch>
                  <a:fillRect t="-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7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(case 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00941" y="1974272"/>
                <a:ext cx="458266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1974272"/>
                <a:ext cx="4582665" cy="4725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300941" y="2681511"/>
                <a:ext cx="5307677" cy="1143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>
                          <a:sym typeface="Symbol" panose="05050102010706020507" pitchFamily="18" charset="2"/>
                        </a:rPr>
                        <m:t>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b="0" dirty="0" smtClean="0"/>
              </a:p>
              <a:p>
                <a:pPr algn="ctr"/>
                <a:r>
                  <a:rPr lang="en-US" altLang="zh-TW" dirty="0" smtClean="0"/>
                  <a:t>=&gt;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 smtClean="0"/>
              </a:p>
              <a:p>
                <a:pPr algn="ctr"/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41" y="2681511"/>
                <a:ext cx="5307677" cy="1143646"/>
              </a:xfrm>
              <a:prstGeom prst="rect">
                <a:avLst/>
              </a:prstGeom>
              <a:blipFill>
                <a:blip r:embed="rId3"/>
                <a:stretch>
                  <a:fillRect t="-5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789917" y="3774698"/>
                <a:ext cx="4527755" cy="1627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altLang="zh-TW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917" y="3774698"/>
                <a:ext cx="4527755" cy="1627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1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Extended Master </a:t>
            </a:r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365388" y="2822585"/>
                <a:ext cx="3591098" cy="73039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TW" b="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zh-TW" dirty="0" smtClean="0">
                    <a:ea typeface="Cambria Math" panose="02040503050406030204" pitchFamily="18" charset="0"/>
                  </a:rPr>
                  <a:t>then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388" y="2822585"/>
                <a:ext cx="3591098" cy="730393"/>
              </a:xfrm>
              <a:prstGeom prst="rect">
                <a:avLst/>
              </a:prstGeom>
              <a:blipFill>
                <a:blip r:embed="rId2"/>
                <a:stretch>
                  <a:fillRect b="-153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245405" y="1970777"/>
                <a:ext cx="3711081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≥1,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altLang="zh-TW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5" y="1970777"/>
                <a:ext cx="3711081" cy="56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04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73596" y="1919871"/>
                <a:ext cx="5105115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96" y="1919871"/>
                <a:ext cx="5105115" cy="566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-253539" y="2435733"/>
                <a:ext cx="5307677" cy="1368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TW" b="0" dirty="0" smtClean="0"/>
              </a:p>
              <a:p>
                <a:pPr algn="ctr"/>
                <a:endParaRPr lang="en-US" altLang="zh-TW" b="0" dirty="0" smtClean="0"/>
              </a:p>
              <a:p>
                <a:pPr algn="ctr"/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3539" y="2435733"/>
                <a:ext cx="5307677" cy="1368516"/>
              </a:xfrm>
              <a:prstGeom prst="rect">
                <a:avLst/>
              </a:prstGeom>
              <a:blipFill>
                <a:blip r:embed="rId3"/>
                <a:stretch>
                  <a:fillRect t="-4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373190" y="3322097"/>
                <a:ext cx="2054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190" y="3322097"/>
                <a:ext cx="205421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5"/>
          <a:srcRect t="581"/>
          <a:stretch/>
        </p:blipFill>
        <p:spPr>
          <a:xfrm>
            <a:off x="6385001" y="839585"/>
            <a:ext cx="4227062" cy="528657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99811" y="5478087"/>
            <a:ext cx="3360189" cy="423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3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0.v1</Template>
  <TotalTime>1151</TotalTime>
  <Words>84</Words>
  <Application>Microsoft Office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Calibri</vt:lpstr>
      <vt:lpstr>Cambria Math</vt:lpstr>
      <vt:lpstr>Corbel</vt:lpstr>
      <vt:lpstr>Symbol</vt:lpstr>
      <vt:lpstr>Custom Theme</vt:lpstr>
      <vt:lpstr>Master Method</vt:lpstr>
      <vt:lpstr>Master Method</vt:lpstr>
      <vt:lpstr>Example (merge sort) (case 2)</vt:lpstr>
      <vt:lpstr>Example (case 3)</vt:lpstr>
      <vt:lpstr>Extended Master Method</vt:lpstr>
      <vt:lpstr>Example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Windows 使用者</dc:creator>
  <cp:lastModifiedBy>Windows 使用者</cp:lastModifiedBy>
  <cp:revision>150</cp:revision>
  <cp:lastPrinted>2020-09-16T01:27:25Z</cp:lastPrinted>
  <dcterms:created xsi:type="dcterms:W3CDTF">2020-09-15T02:40:27Z</dcterms:created>
  <dcterms:modified xsi:type="dcterms:W3CDTF">2020-10-22T06:20:31Z</dcterms:modified>
</cp:coreProperties>
</file>