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22" r:id="rId2"/>
    <p:sldId id="423" r:id="rId3"/>
    <p:sldId id="420" r:id="rId4"/>
    <p:sldId id="422" r:id="rId5"/>
    <p:sldId id="523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5" clrIdx="0"/>
  <p:cmAuthor id="1" name="Ching-Lueh Chang" initials="CC" lastIdx="5" clrIdx="1"/>
  <p:cmAuthor id="2" name="Chang" initials="C" lastIdx="2" clrIdx="2"/>
  <p:cmAuthor id="3" name="bigRat" initials="b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005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5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標楷體" pitchFamily="65" charset="-120"/>
              </a:defRPr>
            </a:lvl1pPr>
            <a:lvl2pPr>
              <a:defRPr>
                <a:latin typeface="+mj-lt"/>
                <a:ea typeface="標楷體" pitchFamily="65" charset="-120"/>
              </a:defRPr>
            </a:lvl2pPr>
            <a:lvl3pPr>
              <a:defRPr>
                <a:latin typeface="+mj-lt"/>
                <a:ea typeface="標楷體" pitchFamily="65" charset="-120"/>
              </a:defRPr>
            </a:lvl3pPr>
            <a:lvl4pPr>
              <a:defRPr>
                <a:latin typeface="+mj-lt"/>
                <a:ea typeface="標楷體" pitchFamily="65" charset="-120"/>
              </a:defRPr>
            </a:lvl4pPr>
            <a:lvl5pPr>
              <a:defRPr>
                <a:latin typeface="+mj-lt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th-first_search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wmf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6.png"/><Relationship Id="rId3" Type="http://schemas.openxmlformats.org/officeDocument/2006/relationships/tags" Target="../tags/tag4.xml"/><Relationship Id="rId21" Type="http://schemas.openxmlformats.org/officeDocument/2006/relationships/image" Target="../media/image10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5.gif"/><Relationship Id="rId2" Type="http://schemas.openxmlformats.org/officeDocument/2006/relationships/tags" Target="../tags/tag3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13.png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2.png"/><Relationship Id="rId10" Type="http://schemas.openxmlformats.org/officeDocument/2006/relationships/tags" Target="../tags/tag11.xml"/><Relationship Id="rId19" Type="http://schemas.openxmlformats.org/officeDocument/2006/relationships/image" Target="../media/image7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does the turtle do?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Whenever there is a neighbor not yet traversed, traverse it.</a:t>
            </a:r>
          </a:p>
          <a:p>
            <a:r>
              <a:rPr lang="en-US" altLang="zh-TW" dirty="0" smtClean="0"/>
              <a:t>Go back when all the neighbors are traversed.</a:t>
            </a:r>
            <a:endParaRPr lang="zh-TW" altLang="en-US" dirty="0"/>
          </a:p>
        </p:txBody>
      </p:sp>
      <p:pic>
        <p:nvPicPr>
          <p:cNvPr id="4" name="Picture 2" descr="C:\Documents and Settings\Ching-Lueh Chang\Local Settings\Temporary Internet Files\Content.IE5\GD6FWHUR\MC90013948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356992"/>
            <a:ext cx="3343046" cy="2644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18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烏龜心法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只要旁邊還有一個沒走過的點，就走過去</a:t>
            </a:r>
            <a:endParaRPr lang="en-US" altLang="zh-TW" dirty="0" smtClean="0"/>
          </a:p>
          <a:p>
            <a:r>
              <a:rPr lang="zh-TW" altLang="en-US" dirty="0" smtClean="0"/>
              <a:t>只要旁邊每個點都走過了，就回頭</a:t>
            </a:r>
            <a:endParaRPr lang="zh-TW" altLang="en-US" dirty="0"/>
          </a:p>
        </p:txBody>
      </p:sp>
      <p:pic>
        <p:nvPicPr>
          <p:cNvPr id="4" name="Picture 2" descr="C:\Documents and Settings\Ching-Lueh Chang\Local Settings\Temporary Internet Files\Content.IE5\GD6FWHUR\MC90013948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356992"/>
            <a:ext cx="3343046" cy="2644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3"/>
              </a:rPr>
              <a:t>Pseudocode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內容版面配置區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can be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 global variable…</a:t>
                </a:r>
                <a:endParaRPr lang="en-US" altLang="zh-TW" dirty="0"/>
              </a:p>
              <a:p>
                <a:r>
                  <a:rPr lang="en-US" altLang="zh-TW" dirty="0" smtClean="0"/>
                  <a:t>Or a pointer to the actual graph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13" name="內容版面配置區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704" b="-206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5538" y="1617336"/>
            <a:ext cx="8287531" cy="3954804"/>
          </a:xfrm>
          <a:prstGeom prst="rect">
            <a:avLst/>
          </a:prstGeom>
        </p:spPr>
      </p:pic>
      <p:pic>
        <p:nvPicPr>
          <p:cNvPr id="14" name="Picture 2" descr="C:\Documents and Settings\Ching-Lueh Chang\Local Settings\Temporary Internet Files\Content.IE5\0DE309I7\dglxasset[6].aspx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8192" y="4129157"/>
            <a:ext cx="3035808" cy="25402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calls </a:t>
            </a:r>
            <a:r>
              <a:rPr lang="en-US" altLang="zh-TW" dirty="0" smtClean="0">
                <a:sym typeface="Wingdings" pitchFamily="2" charset="2"/>
              </a:rPr>
              <a:t></a:t>
            </a:r>
            <a:endParaRPr lang="zh-TW" altLang="en-US" dirty="0"/>
          </a:p>
        </p:txBody>
      </p:sp>
      <p:sp>
        <p:nvSpPr>
          <p:cNvPr id="40" name="內容版面配置區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1" name="圖片 4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4932040" y="1340767"/>
            <a:ext cx="2890838" cy="319088"/>
          </a:xfrm>
          <a:prstGeom prst="rect">
            <a:avLst/>
          </a:prstGeom>
        </p:spPr>
      </p:pic>
      <p:sp>
        <p:nvSpPr>
          <p:cNvPr id="42" name="Oval 3"/>
          <p:cNvSpPr/>
          <p:nvPr/>
        </p:nvSpPr>
        <p:spPr>
          <a:xfrm>
            <a:off x="1835696" y="17008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sp>
        <p:nvSpPr>
          <p:cNvPr id="43" name="Oval 4"/>
          <p:cNvSpPr/>
          <p:nvPr/>
        </p:nvSpPr>
        <p:spPr>
          <a:xfrm>
            <a:off x="755576" y="28529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6</a:t>
            </a:r>
            <a:endParaRPr lang="zh-TW" altLang="en-US" sz="3200" dirty="0"/>
          </a:p>
        </p:txBody>
      </p:sp>
      <p:cxnSp>
        <p:nvCxnSpPr>
          <p:cNvPr id="44" name="Straight Connector 6"/>
          <p:cNvCxnSpPr>
            <a:stCxn id="43" idx="7"/>
            <a:endCxn id="42" idx="3"/>
          </p:cNvCxnSpPr>
          <p:nvPr/>
        </p:nvCxnSpPr>
        <p:spPr>
          <a:xfrm rot="5400000" flipH="1" flipV="1">
            <a:off x="1500061" y="2517301"/>
            <a:ext cx="505550" cy="4335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8"/>
          <p:cNvSpPr/>
          <p:nvPr/>
        </p:nvSpPr>
        <p:spPr>
          <a:xfrm>
            <a:off x="251520" y="414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5</a:t>
            </a:r>
          </a:p>
        </p:txBody>
      </p:sp>
      <p:sp>
        <p:nvSpPr>
          <p:cNvPr id="47" name="Oval 9"/>
          <p:cNvSpPr/>
          <p:nvPr/>
        </p:nvSpPr>
        <p:spPr>
          <a:xfrm>
            <a:off x="1331640" y="45091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7</a:t>
            </a:r>
            <a:endParaRPr lang="zh-TW" altLang="en-US" sz="3200" dirty="0"/>
          </a:p>
        </p:txBody>
      </p:sp>
      <p:cxnSp>
        <p:nvCxnSpPr>
          <p:cNvPr id="48" name="Straight Connector 10"/>
          <p:cNvCxnSpPr>
            <a:stCxn id="43" idx="3"/>
            <a:endCxn id="46" idx="0"/>
          </p:cNvCxnSpPr>
          <p:nvPr/>
        </p:nvCxnSpPr>
        <p:spPr>
          <a:xfrm rot="5400000">
            <a:off x="541277" y="3800869"/>
            <a:ext cx="515655" cy="1807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3"/>
          <p:cNvCxnSpPr>
            <a:stCxn id="43" idx="5"/>
            <a:endCxn id="47" idx="0"/>
          </p:cNvCxnSpPr>
          <p:nvPr/>
        </p:nvCxnSpPr>
        <p:spPr>
          <a:xfrm rot="16200000" flipH="1">
            <a:off x="1224605" y="3944884"/>
            <a:ext cx="875695" cy="2527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16"/>
          <p:cNvCxnSpPr>
            <a:stCxn id="53" idx="1"/>
            <a:endCxn id="42" idx="5"/>
          </p:cNvCxnSpPr>
          <p:nvPr/>
        </p:nvCxnSpPr>
        <p:spPr>
          <a:xfrm rot="16200000" flipV="1">
            <a:off x="2724197" y="2373285"/>
            <a:ext cx="505550" cy="7215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18"/>
          <p:cNvSpPr/>
          <p:nvPr/>
        </p:nvSpPr>
        <p:spPr>
          <a:xfrm>
            <a:off x="356388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sp>
        <p:nvSpPr>
          <p:cNvPr id="53" name="Oval 19"/>
          <p:cNvSpPr/>
          <p:nvPr/>
        </p:nvSpPr>
        <p:spPr>
          <a:xfrm>
            <a:off x="3203848" y="28529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cxnSp>
        <p:nvCxnSpPr>
          <p:cNvPr id="54" name="Straight Connector 23"/>
          <p:cNvCxnSpPr>
            <a:stCxn id="52" idx="1"/>
            <a:endCxn id="53" idx="4"/>
          </p:cNvCxnSpPr>
          <p:nvPr/>
        </p:nvCxnSpPr>
        <p:spPr>
          <a:xfrm rot="16200000" flipV="1">
            <a:off x="3349589" y="4078796"/>
            <a:ext cx="659671" cy="36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29"/>
          <p:cNvCxnSpPr>
            <a:stCxn id="47" idx="7"/>
            <a:endCxn id="42" idx="4"/>
          </p:cNvCxnSpPr>
          <p:nvPr/>
        </p:nvCxnSpPr>
        <p:spPr>
          <a:xfrm rot="5400000" flipH="1" flipV="1">
            <a:off x="1188601" y="3538737"/>
            <a:ext cx="2027823" cy="1807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2"/>
          <p:cNvSpPr/>
          <p:nvPr/>
        </p:nvSpPr>
        <p:spPr>
          <a:xfrm>
            <a:off x="2627784" y="5229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cxnSp>
        <p:nvCxnSpPr>
          <p:cNvPr id="59" name="Straight Connector 33"/>
          <p:cNvCxnSpPr>
            <a:stCxn id="57" idx="2"/>
            <a:endCxn id="47" idx="5"/>
          </p:cNvCxnSpPr>
          <p:nvPr/>
        </p:nvCxnSpPr>
        <p:spPr>
          <a:xfrm rot="10800000">
            <a:off x="2112130" y="5289610"/>
            <a:ext cx="515655" cy="3967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44"/>
          <p:cNvCxnSpPr>
            <a:stCxn id="57" idx="1"/>
            <a:endCxn id="43" idx="6"/>
          </p:cNvCxnSpPr>
          <p:nvPr/>
        </p:nvCxnSpPr>
        <p:spPr>
          <a:xfrm rot="16200000" flipV="1">
            <a:off x="1189349" y="3790764"/>
            <a:ext cx="2052975" cy="10917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49"/>
          <p:cNvCxnSpPr>
            <a:stCxn id="42" idx="3"/>
            <a:endCxn id="43" idx="7"/>
          </p:cNvCxnSpPr>
          <p:nvPr/>
        </p:nvCxnSpPr>
        <p:spPr>
          <a:xfrm rot="5400000">
            <a:off x="1500061" y="2517301"/>
            <a:ext cx="505550" cy="433542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54"/>
          <p:cNvCxnSpPr>
            <a:stCxn id="53" idx="4"/>
            <a:endCxn id="52" idx="1"/>
          </p:cNvCxnSpPr>
          <p:nvPr/>
        </p:nvCxnSpPr>
        <p:spPr>
          <a:xfrm rot="16200000" flipH="1">
            <a:off x="3349588" y="4078795"/>
            <a:ext cx="659671" cy="36751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57"/>
          <p:cNvCxnSpPr>
            <a:stCxn id="43" idx="3"/>
            <a:endCxn id="46" idx="0"/>
          </p:cNvCxnSpPr>
          <p:nvPr/>
        </p:nvCxnSpPr>
        <p:spPr>
          <a:xfrm rot="5400000">
            <a:off x="541277" y="3800869"/>
            <a:ext cx="515655" cy="180767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0"/>
          <p:cNvCxnSpPr>
            <a:stCxn id="43" idx="5"/>
            <a:endCxn id="47" idx="0"/>
          </p:cNvCxnSpPr>
          <p:nvPr/>
        </p:nvCxnSpPr>
        <p:spPr>
          <a:xfrm rot="16200000" flipH="1">
            <a:off x="1224605" y="3944884"/>
            <a:ext cx="875695" cy="252775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3"/>
          <p:cNvCxnSpPr>
            <a:stCxn id="47" idx="5"/>
            <a:endCxn id="57" idx="2"/>
          </p:cNvCxnSpPr>
          <p:nvPr/>
        </p:nvCxnSpPr>
        <p:spPr>
          <a:xfrm rot="16200000" flipH="1">
            <a:off x="2171561" y="5230176"/>
            <a:ext cx="396791" cy="515655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6"/>
          <p:cNvCxnSpPr>
            <a:stCxn id="42" idx="5"/>
            <a:endCxn id="53" idx="1"/>
          </p:cNvCxnSpPr>
          <p:nvPr/>
        </p:nvCxnSpPr>
        <p:spPr>
          <a:xfrm rot="16200000" flipH="1">
            <a:off x="2724197" y="2373285"/>
            <a:ext cx="505550" cy="721574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C:\Documents and Settings\Ching-Lueh Chang\Local Settings\Temporary Internet Files\Content.IE5\GD6FWHUR\MM900046464[1].gif"/>
          <p:cNvPicPr>
            <a:picLocks noChangeAspect="1" noChangeArrowheads="1" noCrop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47664" y="1772816"/>
            <a:ext cx="1457325" cy="733425"/>
          </a:xfrm>
          <a:prstGeom prst="rect">
            <a:avLst/>
          </a:prstGeom>
          <a:noFill/>
        </p:spPr>
      </p:pic>
      <p:pic>
        <p:nvPicPr>
          <p:cNvPr id="72" name="圖片 7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5209554" y="1700808"/>
            <a:ext cx="2890838" cy="319088"/>
          </a:xfrm>
          <a:prstGeom prst="rect">
            <a:avLst/>
          </a:prstGeom>
        </p:spPr>
      </p:pic>
      <p:pic>
        <p:nvPicPr>
          <p:cNvPr id="73" name="圖片 7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5497586" y="2101800"/>
            <a:ext cx="2890838" cy="319088"/>
          </a:xfrm>
          <a:prstGeom prst="rect">
            <a:avLst/>
          </a:prstGeom>
        </p:spPr>
      </p:pic>
      <p:pic>
        <p:nvPicPr>
          <p:cNvPr id="74" name="圖片 7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5508104" y="2924943"/>
            <a:ext cx="2890838" cy="319088"/>
          </a:xfrm>
          <a:prstGeom prst="rect">
            <a:avLst/>
          </a:prstGeom>
        </p:spPr>
      </p:pic>
      <p:pic>
        <p:nvPicPr>
          <p:cNvPr id="89" name="圖片 8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6001642" y="3325936"/>
            <a:ext cx="2890838" cy="319088"/>
          </a:xfrm>
          <a:prstGeom prst="rect">
            <a:avLst/>
          </a:prstGeom>
        </p:spPr>
      </p:pic>
      <p:pic>
        <p:nvPicPr>
          <p:cNvPr id="90" name="圖片 89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5508104" y="4046015"/>
            <a:ext cx="1728788" cy="283369"/>
          </a:xfrm>
          <a:prstGeom prst="rect">
            <a:avLst/>
          </a:prstGeom>
        </p:spPr>
      </p:pic>
      <p:pic>
        <p:nvPicPr>
          <p:cNvPr id="91" name="圖片 90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5220072" y="4406055"/>
            <a:ext cx="1728788" cy="283369"/>
          </a:xfrm>
          <a:prstGeom prst="rect">
            <a:avLst/>
          </a:prstGeom>
        </p:spPr>
      </p:pic>
      <p:pic>
        <p:nvPicPr>
          <p:cNvPr id="92" name="圖片 91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5220072" y="4766095"/>
            <a:ext cx="2890838" cy="319088"/>
          </a:xfrm>
          <a:prstGeom prst="rect">
            <a:avLst/>
          </a:prstGeom>
        </p:spPr>
      </p:pic>
      <p:pic>
        <p:nvPicPr>
          <p:cNvPr id="93" name="圖片 92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/>
          <a:stretch>
            <a:fillRect/>
          </a:stretch>
        </p:blipFill>
        <p:spPr>
          <a:xfrm>
            <a:off x="5713610" y="5126135"/>
            <a:ext cx="2890838" cy="319088"/>
          </a:xfrm>
          <a:prstGeom prst="rect">
            <a:avLst/>
          </a:prstGeom>
        </p:spPr>
      </p:pic>
      <p:pic>
        <p:nvPicPr>
          <p:cNvPr id="94" name="圖片 93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5724128" y="5507037"/>
            <a:ext cx="1728788" cy="283369"/>
          </a:xfrm>
          <a:prstGeom prst="rect">
            <a:avLst/>
          </a:prstGeom>
        </p:spPr>
      </p:pic>
      <p:pic>
        <p:nvPicPr>
          <p:cNvPr id="95" name="圖片 94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5220072" y="5877271"/>
            <a:ext cx="1728788" cy="283369"/>
          </a:xfrm>
          <a:prstGeom prst="rect">
            <a:avLst/>
          </a:prstGeom>
        </p:spPr>
      </p:pic>
      <p:pic>
        <p:nvPicPr>
          <p:cNvPr id="96" name="圖片 95" descr="addin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4932040" y="6278264"/>
            <a:ext cx="1728788" cy="283369"/>
          </a:xfrm>
          <a:prstGeom prst="rect">
            <a:avLst/>
          </a:prstGeom>
        </p:spPr>
      </p:pic>
      <p:pic>
        <p:nvPicPr>
          <p:cNvPr id="97" name="圖片 96" descr="addin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6011564" y="3706836"/>
            <a:ext cx="1728788" cy="283369"/>
          </a:xfrm>
          <a:prstGeom prst="rect">
            <a:avLst/>
          </a:prstGeom>
        </p:spPr>
      </p:pic>
      <p:pic>
        <p:nvPicPr>
          <p:cNvPr id="98" name="圖片 97" descr="addin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5507508" y="2492896"/>
            <a:ext cx="1728788" cy="28336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843808" y="160020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6, 2, 7</a:t>
            </a:r>
            <a:endParaRPr lang="zh-TW" altLang="en-US" sz="32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-47699" y="2285329"/>
            <a:ext cx="2017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3, 5, 7, 1</a:t>
            </a:r>
            <a:endParaRPr lang="zh-TW" altLang="en-US" sz="32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740" y="4975911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6</a:t>
            </a:r>
            <a:endParaRPr lang="zh-TW" altLang="en-US" sz="32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053712" y="5430932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1, </a:t>
            </a:r>
            <a:r>
              <a:rPr lang="en-US" altLang="zh-TW" sz="3200" dirty="0" smtClean="0"/>
              <a:t>3, 6</a:t>
            </a:r>
            <a:endParaRPr lang="zh-TW" altLang="en-US" sz="32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533858" y="607631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7, 6</a:t>
            </a:r>
            <a:endParaRPr lang="zh-TW" altLang="en-US" sz="32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007535" y="2907412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3, 4</a:t>
            </a:r>
            <a:endParaRPr lang="zh-TW" altLang="en-US" sz="32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624296" y="5032732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93 L -0.1191 0.17742 " pathEditMode="relative" ptsTypes="AA">
                                      <p:cBhvr>
                                        <p:cTn id="5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 decel="100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 decel="100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 0.17742 L -0.16632 0.35577 " pathEditMode="relative" ptsTypes="AA">
                                      <p:cBhvr>
                                        <p:cTn id="8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800" decel="100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32 0.35577 L -0.1191 0.17742 " pathEditMode="relative" ptsTypes="AA">
                                      <p:cBhvr>
                                        <p:cTn id="10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1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3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4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1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8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9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800" decel="100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8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8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800" decel="100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8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8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 0.17742 L -0.04826 0.41869 " pathEditMode="relative" ptsTypes="AA">
                                      <p:cBhvr>
                                        <p:cTn id="14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800" decel="100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8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8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8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800" decel="100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6 0.41869 L 0.09358 0.52371 " pathEditMode="relative" ptsTypes="AA">
                                      <p:cBhvr>
                                        <p:cTn id="16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0"/>
                            </p:stCondLst>
                            <p:childTnLst>
                              <p:par>
                                <p:cTn id="171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800" decel="100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8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8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8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58 0.52371 L -0.04826 0.41869 " pathEditMode="relative" ptsTypes="AA">
                                      <p:cBhvr>
                                        <p:cTn id="18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19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9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0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0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4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5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800" decel="100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6 0.41869 L -0.1191 0.17742 " pathEditMode="relative" ptsTypes="AA">
                                      <p:cBhvr>
                                        <p:cTn id="2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1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2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6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7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800" decel="100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8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8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8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 0.17742 L -0.00087 -0.00093 " pathEditMode="relative" ptsTypes="AA">
                                      <p:cBhvr>
                                        <p:cTn id="25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000"/>
                            </p:stCondLst>
                            <p:childTnLst>
                              <p:par>
                                <p:cTn id="253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6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3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4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6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8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9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800" decel="100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8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8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8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800" decel="100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000"/>
                            </p:stCondLst>
                            <p:childTnLst>
                              <p:par>
                                <p:cTn id="29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93 L 0.1566 0.16701 " pathEditMode="relative" ptsTypes="AA">
                                      <p:cBhvr>
                                        <p:cTn id="29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4000"/>
                            </p:stCondLst>
                            <p:childTnLst>
                              <p:par>
                                <p:cTn id="294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800" decel="100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8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8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8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000"/>
                            </p:stCondLst>
                            <p:childTnLst>
                              <p:par>
                                <p:cTn id="30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800" decel="100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8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8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8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000"/>
                            </p:stCondLst>
                            <p:childTnLst>
                              <p:par>
                                <p:cTn id="3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6 0.16701 L 0.18802 0.37682 " pathEditMode="relative" ptsTypes="AA">
                                      <p:cBhvr>
                                        <p:cTn id="3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4000"/>
                            </p:stCondLst>
                            <p:childTnLst>
                              <p:par>
                                <p:cTn id="321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800" decel="100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8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8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8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37682 L 0.1566 0.16701 " pathEditMode="relative" ptsTypes="AA">
                                      <p:cBhvr>
                                        <p:cTn id="3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39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3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9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0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35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4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5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800" decel="100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000"/>
                            </p:stCondLst>
                            <p:childTnLst>
                              <p:par>
                                <p:cTn id="3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6 0.16701 L -0.00087 -0.00093 " pathEditMode="relative" ptsTypes="AA">
                                      <p:cBhvr>
                                        <p:cTn id="36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3000"/>
                            </p:stCondLst>
                            <p:childTnLst>
                              <p:par>
                                <p:cTn id="371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3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1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2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38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6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7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800" decel="100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8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8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8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4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3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04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40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8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09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6" grpId="0" animBg="1"/>
      <p:bldP spid="47" grpId="0" animBg="1"/>
      <p:bldP spid="52" grpId="0" animBg="1"/>
      <p:bldP spid="53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Caller</a:t>
            </a:r>
          </a:p>
          <a:p>
            <a:r>
              <a:rPr lang="en-US" altLang="zh-TW" dirty="0" err="1" smtClean="0"/>
              <a:t>Callee</a:t>
            </a:r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3536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\begin{algorithm*}&#10;\caption{{\sc DFS}}&#10;\begin{algorithmic}[1]&#10;\REQUIRE{Undirected graph $G=(V,E)$ and $v\in V$}&#10;\STATE Label $v$ as traversed;&#10;\FORALL{$u\in N(v)$}&#10;  \IF{$u$ is not labeled as traversed}&#10;  \STATE $\text{\sc DFS}(G,u)$;&#10;  \ENDIF&#10;\ENDFOR&#10;\end{algorithmic}&#10;\end{algorithm*}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Calling&#10;$\text{\sc DFS}(G,4)$\ldots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Returning\ldots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Returning\ldots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Returning\ldots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Returning\ldots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Returning\ldots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Calling $\text{\sc DFS}(G,3)$\ldots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Calling $\text{\sc DFS}(G,6)$\ldots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Calling $\text{\sc DFS}(G,5)$\ldots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Calling $\text{\sc DFS}(G,7)$\ldots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Calling&#10;$\text{\sc DFS}(G,1)$\ldots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Returning\ldots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Returning\ldots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Calling $\text{\sc DFS}(G,2)$\ldots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7259</TotalTime>
  <Words>107</Words>
  <Application>Microsoft Office PowerPoint</Application>
  <PresentationFormat>如螢幕大小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Cambria Math</vt:lpstr>
      <vt:lpstr>Wingdings</vt:lpstr>
      <vt:lpstr>Office 佈景主題</vt:lpstr>
      <vt:lpstr>What does the turtle do?</vt:lpstr>
      <vt:lpstr>烏龜心法</vt:lpstr>
      <vt:lpstr>Pseudocode</vt:lpstr>
      <vt:lpstr>Function calls 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user</cp:lastModifiedBy>
  <cp:revision>1658</cp:revision>
  <dcterms:created xsi:type="dcterms:W3CDTF">2010-09-08T08:22:56Z</dcterms:created>
  <dcterms:modified xsi:type="dcterms:W3CDTF">2020-03-25T02:01:21Z</dcterms:modified>
</cp:coreProperties>
</file>