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0" r:id="rId12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A634-BA61-4CB4-9B8F-6910F8C08D84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0DA24-0533-4680-9D3C-DDF62C9ED1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8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B1337D7-2373-407F-81CB-247197988C90}" type="datetimeFigureOut">
              <a:rPr lang="zh-TW" altLang="en-US" smtClean="0"/>
              <a:pPr/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D2DE8EE-1C59-443F-BD99-6F6C795EC5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ufh@saturn.yzu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2060848"/>
            <a:ext cx="7772400" cy="1881392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Electronic Engineering  Lab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				</a:t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電子電路實驗 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工具包認識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香蕉頭鱷魚夾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單芯線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91627"/>
            <a:ext cx="4041775" cy="3294046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0" y="2459038"/>
            <a:ext cx="3831508" cy="3959225"/>
          </a:xfrm>
        </p:spPr>
      </p:pic>
    </p:spTree>
    <p:extLst>
      <p:ext uri="{BB962C8B-B14F-4D97-AF65-F5344CB8AC3E}">
        <p14:creationId xmlns:p14="http://schemas.microsoft.com/office/powerpoint/2010/main" val="68071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7584" y="3356992"/>
            <a:ext cx="7772400" cy="914400"/>
          </a:xfrm>
        </p:spPr>
        <p:txBody>
          <a:bodyPr/>
          <a:lstStyle/>
          <a:p>
            <a:pPr algn="ctr"/>
            <a:r>
              <a:rPr lang="en-US" altLang="zh-TW" sz="4400" b="1" dirty="0" smtClean="0">
                <a:latin typeface="標楷體" pitchFamily="65" charset="-120"/>
                <a:ea typeface="標楷體" pitchFamily="65" charset="-120"/>
              </a:rPr>
              <a:t>End</a:t>
            </a:r>
            <a:endParaRPr lang="zh-TW" altLang="en-US" sz="4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683568" y="1196752"/>
            <a:ext cx="8208912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Teaching Assistant 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en-US" altLang="zh-TW" sz="4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Ning</a:t>
            </a:r>
            <a:r>
              <a:rPr lang="en-US" altLang="zh-TW" sz="4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-Xing Su</a:t>
            </a:r>
          </a:p>
          <a:p>
            <a:pPr>
              <a:buNone/>
            </a:pPr>
            <a:r>
              <a:rPr lang="en-US" altLang="zh-TW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       ( </a:t>
            </a:r>
            <a:r>
              <a:rPr lang="zh-TW" altLang="en-US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蘇寧興 </a:t>
            </a:r>
            <a:r>
              <a:rPr lang="en-US" altLang="zh-TW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endParaRPr lang="en-US" altLang="zh-TW" sz="4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Office :  </a:t>
            </a:r>
            <a:r>
              <a:rPr lang="en-US" altLang="zh-TW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R1305</a:t>
            </a:r>
          </a:p>
          <a:p>
            <a:pPr eaLnBrk="1" hangingPunct="1"/>
            <a:endParaRPr lang="en-US" altLang="zh-TW" sz="4000" dirty="0" smtClean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Mail:  </a:t>
            </a:r>
            <a:r>
              <a:rPr lang="en-US" altLang="zh-TW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2"/>
              </a:rPr>
              <a:t>rufh@saturn.yzu.edu.tw</a:t>
            </a:r>
            <a:endParaRPr lang="en-US" altLang="zh-TW" sz="4000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endParaRPr lang="en-US" altLang="zh-TW" sz="4000" dirty="0" smtClean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Office hours: </a:t>
            </a:r>
            <a:r>
              <a:rPr lang="en-US" altLang="zh-TW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13:00~15:00(</a:t>
            </a:r>
            <a:r>
              <a:rPr lang="zh-TW" altLang="en-US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三</a:t>
            </a:r>
            <a:r>
              <a:rPr lang="en-US" altLang="zh-TW" sz="4000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en-US" altLang="zh-TW" sz="4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4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TW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TW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Class Attendance - 15%</a:t>
            </a:r>
          </a:p>
          <a:p>
            <a:endParaRPr lang="en-US" altLang="zh-TW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Homework - 5%</a:t>
            </a:r>
          </a:p>
          <a:p>
            <a:endParaRPr lang="en-US" altLang="zh-TW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Class Experiment - 30%</a:t>
            </a:r>
          </a:p>
          <a:p>
            <a:endParaRPr lang="en-US" altLang="zh-TW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Final:  Test - 30% ; Project </a:t>
            </a:r>
            <a:r>
              <a:rPr lang="en-US" altLang="zh-TW" b="1" smtClean="0">
                <a:latin typeface="Times New Roman" pitchFamily="18" charset="0"/>
                <a:cs typeface="Times New Roman" pitchFamily="18" charset="0"/>
              </a:rPr>
              <a:t>– 20%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 smtClean="0">
                <a:latin typeface="Times New Roman" pitchFamily="18" charset="0"/>
                <a:cs typeface="Times New Roman" pitchFamily="18" charset="0"/>
              </a:rPr>
              <a:t>Curse</a:t>
            </a:r>
            <a:endParaRPr lang="zh-TW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Electronics engineer ( </a:t>
            </a:r>
            <a:r>
              <a:rPr lang="zh-TW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電子工程師</a:t>
            </a:r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)                    Research Design Engineer ( </a:t>
            </a:r>
            <a:r>
              <a:rPr lang="zh-TW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研發工程師</a:t>
            </a:r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) </a:t>
            </a:r>
          </a:p>
          <a:p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Mechanical Engineer ( </a:t>
            </a:r>
            <a:r>
              <a:rPr lang="zh-TW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機構工程師</a:t>
            </a:r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)                   Equipment Engineer ( </a:t>
            </a:r>
            <a:r>
              <a:rPr lang="zh-TW" altLang="en-US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設備工程師 </a:t>
            </a:r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Testing engineer (</a:t>
            </a:r>
            <a:r>
              <a:rPr lang="zh-TW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測試工程師</a:t>
            </a:r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)                            Manufacturing engineer ( </a:t>
            </a:r>
            <a:r>
              <a:rPr lang="zh-TW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製程工程師</a:t>
            </a:r>
            <a:r>
              <a:rPr lang="en-US" altLang="zh-TW" sz="1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)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75656" y="4182179"/>
            <a:ext cx="1944216" cy="46166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  <a:tileRect r="-100000" b="-100000"/>
          </a:gradFill>
          <a:ln w="19050"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20" y="4182179"/>
            <a:ext cx="1944216" cy="46166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  <a:tileRect r="-100000" b="-100000"/>
          </a:gradFill>
          <a:ln w="19050"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Test</a:t>
            </a:r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28184" y="4182179"/>
            <a:ext cx="1944216" cy="46166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  <a:tileRect r="-100000" b="-100000"/>
          </a:gradFill>
          <a:ln w="19050"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Repair</a:t>
            </a:r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1920" y="1772816"/>
            <a:ext cx="1944216" cy="120032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  <a:tileRect r="-100000" b="-100000"/>
          </a:gradFill>
          <a:ln w="19050"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Science </a:t>
            </a:r>
          </a:p>
          <a:p>
            <a:pPr algn="ctr"/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and technology </a:t>
            </a:r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stCxn id="11" idx="2"/>
            <a:endCxn id="9" idx="0"/>
          </p:cNvCxnSpPr>
          <p:nvPr/>
        </p:nvCxnSpPr>
        <p:spPr>
          <a:xfrm>
            <a:off x="4824028" y="2973145"/>
            <a:ext cx="0" cy="120903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2"/>
          </p:cNvCxnSpPr>
          <p:nvPr/>
        </p:nvCxnSpPr>
        <p:spPr>
          <a:xfrm flipH="1">
            <a:off x="2339752" y="2973145"/>
            <a:ext cx="2484276" cy="117593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2"/>
          </p:cNvCxnSpPr>
          <p:nvPr/>
        </p:nvCxnSpPr>
        <p:spPr>
          <a:xfrm>
            <a:off x="4824028" y="2973145"/>
            <a:ext cx="2556284" cy="117593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imagesCAVAEDJ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5157192"/>
            <a:ext cx="3019425" cy="1514475"/>
          </a:xfrm>
          <a:prstGeom prst="rect">
            <a:avLst/>
          </a:prstGeom>
          <a:ln w="25400"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Contents</a:t>
            </a:r>
            <a:endParaRPr lang="zh-TW" altLang="en-US" sz="44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電子電路理論說明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儀器操作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以實驗驗証理論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瞭解電路特性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7" name="圖片 6" descr="imagesCAV2YTRK.jpg"/>
          <p:cNvPicPr>
            <a:picLocks noChangeAspect="1"/>
          </p:cNvPicPr>
          <p:nvPr/>
        </p:nvPicPr>
        <p:blipFill>
          <a:blip r:embed="rId3" cstate="print"/>
          <a:srcRect l="4311" t="3937" r="2874" b="5906"/>
          <a:stretch>
            <a:fillRect/>
          </a:stretch>
        </p:blipFill>
        <p:spPr>
          <a:xfrm>
            <a:off x="5076056" y="4365104"/>
            <a:ext cx="1522973" cy="1080000"/>
          </a:xfrm>
          <a:prstGeom prst="rect">
            <a:avLst/>
          </a:prstGeom>
          <a:ln w="31750">
            <a:gradFill>
              <a:gsLst>
                <a:gs pos="0">
                  <a:schemeClr val="tx2">
                    <a:lumMod val="9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6" name="圖片 5" descr="imagesCASPLZAD.jpg"/>
          <p:cNvPicPr>
            <a:picLocks noChangeAspect="1"/>
          </p:cNvPicPr>
          <p:nvPr/>
        </p:nvPicPr>
        <p:blipFill>
          <a:blip r:embed="rId4" cstate="print"/>
          <a:srcRect l="6023" t="9402" r="6023" b="9402"/>
          <a:stretch>
            <a:fillRect/>
          </a:stretch>
        </p:blipFill>
        <p:spPr>
          <a:xfrm>
            <a:off x="5580112" y="2924944"/>
            <a:ext cx="2102772" cy="1554489"/>
          </a:xfrm>
          <a:prstGeom prst="rect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圖片 3" descr="imagesCAZ6S9M0.jpg"/>
          <p:cNvPicPr>
            <a:picLocks noChangeAspect="1"/>
          </p:cNvPicPr>
          <p:nvPr/>
        </p:nvPicPr>
        <p:blipFill>
          <a:blip r:embed="rId5" cstate="print"/>
          <a:srcRect l="8307" t="4108" r="8307" b="5478"/>
          <a:stretch>
            <a:fillRect/>
          </a:stretch>
        </p:blipFill>
        <p:spPr>
          <a:xfrm>
            <a:off x="7308304" y="4221088"/>
            <a:ext cx="766297" cy="1260000"/>
          </a:xfrm>
          <a:prstGeom prst="rect">
            <a:avLst/>
          </a:prstGeom>
          <a:ln w="25400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5" name="圖片 4" descr="imagesCAM89M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4328" y="3140968"/>
            <a:ext cx="1559358" cy="1080000"/>
          </a:xfrm>
          <a:prstGeom prst="rect">
            <a:avLst/>
          </a:prstGeom>
          <a:ln w="25400"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上課規則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83560"/>
            <a:ext cx="7690048" cy="4572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遲到者，一律扣分。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下課前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分鐘打掃及歸還元件。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禁帶食物、飲料進入實驗室，除水例外，若發現者扣總分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分，累犯者扣總分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無故曠課達上課週數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1/3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者，一律扣考期末考。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因應新冠肺炎，建議同學配戴口罩，另外也請同學於上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課皆需洗手。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Homework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(1) Please give a definition of PCB</a:t>
            </a:r>
            <a:r>
              <a:rPr lang="zh-TW" altLang="zh-TW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Printed circuit board</a:t>
            </a:r>
            <a:r>
              <a:rPr lang="zh-TW" altLang="zh-TW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, describe PCB structure.</a:t>
            </a:r>
          </a:p>
          <a:p>
            <a:pPr lvl="0"/>
            <a:endParaRPr lang="zh-TW" altLang="zh-TW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(2) What is Resistor Color Codes? How to calculate ohm(Ω) ?</a:t>
            </a:r>
          </a:p>
          <a:p>
            <a:pPr lvl="0"/>
            <a:endParaRPr lang="zh-TW" altLang="zh-TW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Rule: 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 Form</a:t>
            </a:r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SID_eeHW1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★</a:t>
            </a:r>
            <a:r>
              <a:rPr lang="en-US" altLang="zh-TW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If you plagiarize, you certainly will obtain the zero.</a:t>
            </a:r>
          </a:p>
          <a:p>
            <a:pPr>
              <a:buNone/>
            </a:pPr>
            <a:endParaRPr lang="en-US" altLang="zh-TW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459222" y="4952054"/>
            <a:ext cx="720080" cy="720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274568" y="5125481"/>
            <a:ext cx="216024" cy="43204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3531230" y="4231974"/>
            <a:ext cx="1152128" cy="648072"/>
            <a:chOff x="5076056" y="4077072"/>
            <a:chExt cx="1152128" cy="648072"/>
          </a:xfrm>
        </p:grpSpPr>
        <p:sp>
          <p:nvSpPr>
            <p:cNvPr id="7" name="橢圓形圖說文字 6"/>
            <p:cNvSpPr/>
            <p:nvPr/>
          </p:nvSpPr>
          <p:spPr>
            <a:xfrm>
              <a:off x="5076056" y="4077072"/>
              <a:ext cx="1152128" cy="648072"/>
            </a:xfrm>
            <a:prstGeom prst="wedgeEllipseCallou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220072" y="4149080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學號</a:t>
              </a:r>
              <a:endParaRPr lang="zh-TW" altLang="en-US" sz="2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914528" y="4405401"/>
            <a:ext cx="1728192" cy="648072"/>
            <a:chOff x="6444208" y="4221088"/>
            <a:chExt cx="1728192" cy="648072"/>
          </a:xfrm>
        </p:grpSpPr>
        <p:sp>
          <p:nvSpPr>
            <p:cNvPr id="10" name="橢圓形圖說文字 9"/>
            <p:cNvSpPr/>
            <p:nvPr/>
          </p:nvSpPr>
          <p:spPr>
            <a:xfrm>
              <a:off x="6444208" y="4221088"/>
              <a:ext cx="1656184" cy="648072"/>
            </a:xfrm>
            <a:prstGeom prst="wedgeEllipseCallou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588224" y="4293096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作業編號</a:t>
              </a:r>
              <a:endParaRPr lang="zh-TW" altLang="en-US" sz="2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工具包認識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麵包板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尖嘴鉗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2674" r="4368" b="4571"/>
          <a:stretch/>
        </p:blipFill>
        <p:spPr>
          <a:xfrm>
            <a:off x="504823" y="2449512"/>
            <a:ext cx="3890931" cy="3968751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59038"/>
            <a:ext cx="3959225" cy="3959225"/>
          </a:xfrm>
        </p:spPr>
      </p:pic>
    </p:spTree>
    <p:extLst>
      <p:ext uri="{BB962C8B-B14F-4D97-AF65-F5344CB8AC3E}">
        <p14:creationId xmlns:p14="http://schemas.microsoft.com/office/powerpoint/2010/main" val="405757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工具包認識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剝線鉗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夾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26178" r="6392" b="9982"/>
          <a:stretch/>
        </p:blipFill>
        <p:spPr>
          <a:xfrm rot="5400000">
            <a:off x="372448" y="2986181"/>
            <a:ext cx="3959225" cy="2904939"/>
          </a:xfrm>
        </p:spPr>
      </p:pic>
      <p:pic>
        <p:nvPicPr>
          <p:cNvPr id="13" name="內容版面配置區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r="3819"/>
          <a:stretch/>
        </p:blipFill>
        <p:spPr>
          <a:xfrm>
            <a:off x="4788024" y="2459037"/>
            <a:ext cx="3744416" cy="3959225"/>
          </a:xfrm>
        </p:spPr>
      </p:pic>
    </p:spTree>
    <p:extLst>
      <p:ext uri="{BB962C8B-B14F-4D97-AF65-F5344CB8AC3E}">
        <p14:creationId xmlns:p14="http://schemas.microsoft.com/office/powerpoint/2010/main" val="204861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720</TotalTime>
  <Words>278</Words>
  <Application>Microsoft Office PowerPoint</Application>
  <PresentationFormat>如螢幕大小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新細明體</vt:lpstr>
      <vt:lpstr>標楷體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地鐵</vt:lpstr>
      <vt:lpstr>Electronic Engineering  Lab i      (電子電路實驗 一) </vt:lpstr>
      <vt:lpstr>PowerPoint 簡報</vt:lpstr>
      <vt:lpstr>Evaluation</vt:lpstr>
      <vt:lpstr>Curse</vt:lpstr>
      <vt:lpstr>Contents</vt:lpstr>
      <vt:lpstr>上課規則</vt:lpstr>
      <vt:lpstr>Homework</vt:lpstr>
      <vt:lpstr>工具包認識</vt:lpstr>
      <vt:lpstr>工具包認識</vt:lpstr>
      <vt:lpstr>工具包認識</vt:lpstr>
      <vt:lpstr>End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Engineering Lab      (電子電路實驗) </dc:title>
  <dc:creator>yzucse</dc:creator>
  <cp:lastModifiedBy>Windows 使用者</cp:lastModifiedBy>
  <cp:revision>54</cp:revision>
  <dcterms:created xsi:type="dcterms:W3CDTF">2012-02-16T05:02:04Z</dcterms:created>
  <dcterms:modified xsi:type="dcterms:W3CDTF">2020-03-09T03:45:05Z</dcterms:modified>
</cp:coreProperties>
</file>