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7"/>
  </p:notesMasterIdLst>
  <p:sldIdLst>
    <p:sldId id="256" r:id="rId2"/>
    <p:sldId id="588" r:id="rId3"/>
    <p:sldId id="594" r:id="rId4"/>
    <p:sldId id="595" r:id="rId5"/>
    <p:sldId id="59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2459" autoAdjust="0"/>
  </p:normalViewPr>
  <p:slideViewPr>
    <p:cSldViewPr>
      <p:cViewPr varScale="1">
        <p:scale>
          <a:sx n="107" d="100"/>
          <a:sy n="107" d="100"/>
        </p:scale>
        <p:origin x="96" y="62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Reference: Chapter 14, Introduction to Java Programming (brief version), 11</a:t>
            </a:r>
            <a:r>
              <a:rPr lang="en-US" b="1" baseline="30000" dirty="0"/>
              <a:t>th</a:t>
            </a:r>
            <a:r>
              <a:rPr lang="en-US" b="1" dirty="0"/>
              <a:t> ed., by Y. Daniel Liang, Pearson.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2019-02-06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Inner Classes and Anonymous Classes in Java, Event Driven Programming using Swing, and JavaFX</a:t>
            </a:r>
          </a:p>
          <a:p>
            <a:endParaRPr lang="en-CA" b="1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3FCA33-016B-48F7-9341-3AD87920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8" y="1082675"/>
            <a:ext cx="5368025" cy="39370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AWT and Swing</a:t>
            </a:r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Addition.java </a:t>
            </a:r>
            <a:r>
              <a:rPr lang="en-US" dirty="0"/>
              <a:t>to see how to </a:t>
            </a:r>
            <a:r>
              <a:rPr lang="en-CA" dirty="0"/>
              <a:t>use </a:t>
            </a:r>
            <a:r>
              <a:rPr lang="en-CA" dirty="0" err="1"/>
              <a:t>JOptionPane</a:t>
            </a:r>
            <a:r>
              <a:rPr lang="en-CA" dirty="0"/>
              <a:t> for input and output in Java.</a:t>
            </a:r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Label </a:t>
            </a:r>
            <a:r>
              <a:rPr lang="en-US" dirty="0"/>
              <a:t>project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see how to use </a:t>
            </a:r>
            <a:r>
              <a:rPr lang="en-CA" dirty="0" err="1"/>
              <a:t>JLabels</a:t>
            </a:r>
            <a:r>
              <a:rPr lang="en-CA" dirty="0"/>
              <a:t> with text and icons in Java.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>
                <a:solidFill>
                  <a:schemeClr val="tx2"/>
                </a:solidFill>
              </a:rPr>
              <a:t>TextField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project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see how to use </a:t>
            </a:r>
            <a:r>
              <a:rPr lang="en-CA" dirty="0" err="1"/>
              <a:t>JTextFields</a:t>
            </a:r>
            <a:r>
              <a:rPr lang="en-CA" dirty="0"/>
              <a:t> and </a:t>
            </a:r>
            <a:r>
              <a:rPr lang="en-CA" dirty="0" err="1"/>
              <a:t>JPasswordFields</a:t>
            </a:r>
            <a:r>
              <a:rPr lang="en-CA" dirty="0"/>
              <a:t> in Java. </a:t>
            </a:r>
            <a:r>
              <a:rPr lang="en-CA" dirty="0">
                <a:solidFill>
                  <a:schemeClr val="tx2"/>
                </a:solidFill>
              </a:rPr>
              <a:t>That’s also an intro to Inner Classes in Java.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Button </a:t>
            </a:r>
            <a:r>
              <a:rPr lang="en-US" dirty="0"/>
              <a:t>project to see how to use </a:t>
            </a:r>
            <a:r>
              <a:rPr lang="en-CA" dirty="0"/>
              <a:t>c</a:t>
            </a:r>
            <a:r>
              <a:rPr lang="en-CA"/>
              <a:t>ommand </a:t>
            </a:r>
            <a:r>
              <a:rPr lang="en-CA" dirty="0"/>
              <a:t>buttons (</a:t>
            </a:r>
            <a:r>
              <a:rPr lang="en-CA" dirty="0" err="1"/>
              <a:t>JButtons</a:t>
            </a:r>
            <a:r>
              <a:rPr lang="en-CA" dirty="0"/>
              <a:t>) and action events in Java.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Swing in Java</a:t>
            </a:r>
          </a:p>
        </p:txBody>
      </p:sp>
    </p:spTree>
    <p:extLst>
      <p:ext uri="{BB962C8B-B14F-4D97-AF65-F5344CB8AC3E}">
        <p14:creationId xmlns:p14="http://schemas.microsoft.com/office/powerpoint/2010/main" val="331905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5" y="1275606"/>
            <a:ext cx="8874731" cy="3937570"/>
          </a:xfrm>
        </p:spPr>
        <p:txBody>
          <a:bodyPr>
            <a:normAutofit/>
          </a:bodyPr>
          <a:lstStyle/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Button2 </a:t>
            </a:r>
            <a:r>
              <a:rPr lang="en-US" dirty="0"/>
              <a:t>project to see</a:t>
            </a:r>
            <a:r>
              <a:rPr lang="en-CA" dirty="0">
                <a:solidFill>
                  <a:schemeClr val="tx2"/>
                </a:solidFill>
              </a:rPr>
              <a:t> an intro to Anonymous Inner Classes in Java.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>
                <a:solidFill>
                  <a:schemeClr val="tx2"/>
                </a:solidFill>
              </a:rPr>
              <a:t>TextArea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see how to use </a:t>
            </a:r>
            <a:r>
              <a:rPr lang="en-CA" dirty="0" err="1"/>
              <a:t>JTextAreas</a:t>
            </a:r>
            <a:r>
              <a:rPr lang="en-CA" dirty="0"/>
              <a:t> (providing an area for manipulating multiple lines of text) in Java.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Swing in Java (Cont’d)</a:t>
            </a:r>
          </a:p>
          <a:p>
            <a:r>
              <a:rPr lang="en-US" sz="3200" dirty="0"/>
              <a:t>Intro to Anonymous Inner classes in Java </a:t>
            </a:r>
          </a:p>
        </p:txBody>
      </p:sp>
    </p:spTree>
    <p:extLst>
      <p:ext uri="{BB962C8B-B14F-4D97-AF65-F5344CB8AC3E}">
        <p14:creationId xmlns:p14="http://schemas.microsoft.com/office/powerpoint/2010/main" val="422888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82452"/>
            <a:ext cx="8874731" cy="3937570"/>
          </a:xfrm>
        </p:spPr>
        <p:txBody>
          <a:bodyPr>
            <a:normAutofit/>
          </a:bodyPr>
          <a:lstStyle/>
          <a:p>
            <a:r>
              <a:rPr lang="en-US" dirty="0"/>
              <a:t>Swing will not receive any further enhancements.</a:t>
            </a:r>
          </a:p>
          <a:p>
            <a:endParaRPr lang="en-US" dirty="0"/>
          </a:p>
          <a:p>
            <a:r>
              <a:rPr lang="en-US" dirty="0"/>
              <a:t>JavaFX is a newer framework for developing Java GUI programs. In JavaFX, you have </a:t>
            </a:r>
            <a:r>
              <a:rPr lang="en-US" dirty="0">
                <a:solidFill>
                  <a:schemeClr val="tx2"/>
                </a:solidFill>
              </a:rPr>
              <a:t>stages</a:t>
            </a:r>
            <a:r>
              <a:rPr lang="en-US" dirty="0"/>
              <a:t> (as the platform) to support the </a:t>
            </a:r>
            <a:r>
              <a:rPr lang="en-US" dirty="0">
                <a:solidFill>
                  <a:schemeClr val="tx2"/>
                </a:solidFill>
              </a:rPr>
              <a:t>scenes</a:t>
            </a:r>
            <a:r>
              <a:rPr lang="en-US" dirty="0"/>
              <a:t>, and </a:t>
            </a:r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 as actors to perform in the scenes.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</a:t>
            </a:r>
            <a:r>
              <a:rPr lang="en-CA" dirty="0">
                <a:solidFill>
                  <a:schemeClr val="tx2"/>
                </a:solidFill>
              </a:rPr>
              <a:t>MyJavaFX.java</a:t>
            </a:r>
            <a:r>
              <a:rPr lang="en-CA" dirty="0"/>
              <a:t>, </a:t>
            </a:r>
            <a:r>
              <a:rPr lang="en-CA" dirty="0">
                <a:solidFill>
                  <a:schemeClr val="tx2"/>
                </a:solidFill>
              </a:rPr>
              <a:t>MultipleStageDemo.java</a:t>
            </a:r>
            <a:r>
              <a:rPr lang="en-CA" dirty="0"/>
              <a:t>, and </a:t>
            </a:r>
            <a:r>
              <a:rPr lang="en-CA" dirty="0">
                <a:solidFill>
                  <a:schemeClr val="tx2"/>
                </a:solidFill>
              </a:rPr>
              <a:t>ButtonInPane.java</a:t>
            </a:r>
            <a:r>
              <a:rPr lang="en-CA" dirty="0"/>
              <a:t> to have some idea!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5" y="339502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Java FX</a:t>
            </a:r>
          </a:p>
        </p:txBody>
      </p:sp>
    </p:spTree>
    <p:extLst>
      <p:ext uri="{BB962C8B-B14F-4D97-AF65-F5344CB8AC3E}">
        <p14:creationId xmlns:p14="http://schemas.microsoft.com/office/powerpoint/2010/main" val="47945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16899</TotalTime>
  <Words>235</Words>
  <Application>Microsoft Office PowerPoint</Application>
  <PresentationFormat>On-screen Show (16:9)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849</cp:revision>
  <dcterms:created xsi:type="dcterms:W3CDTF">2016-05-30T19:06:58Z</dcterms:created>
  <dcterms:modified xsi:type="dcterms:W3CDTF">2019-02-06T23:49:22Z</dcterms:modified>
</cp:coreProperties>
</file>