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6"/>
  </p:notesMasterIdLst>
  <p:sldIdLst>
    <p:sldId id="256" r:id="rId2"/>
    <p:sldId id="612" r:id="rId3"/>
    <p:sldId id="613" r:id="rId4"/>
    <p:sldId id="61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97" autoAdjust="0"/>
  </p:normalViewPr>
  <p:slideViewPr>
    <p:cSldViewPr>
      <p:cViewPr varScale="1">
        <p:scale>
          <a:sx n="107" d="100"/>
          <a:sy n="107" d="100"/>
        </p:scale>
        <p:origin x="80" y="136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Know how to work with these commands in case needed:</a:t>
            </a:r>
          </a:p>
          <a:p>
            <a:endParaRPr lang="en-US" b="1" dirty="0"/>
          </a:p>
          <a:p>
            <a:r>
              <a:rPr lang="en-US" b="1" dirty="0"/>
              <a:t>1- ipconfig</a:t>
            </a:r>
          </a:p>
          <a:p>
            <a:r>
              <a:rPr lang="en-US" b="1" dirty="0"/>
              <a:t>2- telnet localhost </a:t>
            </a:r>
            <a:r>
              <a:rPr lang="en-US" b="1" i="1" dirty="0" err="1"/>
              <a:t>SomeSocketNumber</a:t>
            </a:r>
            <a:endParaRPr lang="en-US" b="1" i="1" dirty="0"/>
          </a:p>
          <a:p>
            <a:r>
              <a:rPr lang="en-US" b="1" dirty="0"/>
              <a:t>2- netstat -a -n –o</a:t>
            </a:r>
          </a:p>
          <a:p>
            <a:r>
              <a:rPr lang="en-US" b="1" dirty="0"/>
              <a:t>3- </a:t>
            </a:r>
            <a:r>
              <a:rPr lang="en-US" b="1" dirty="0" err="1"/>
              <a:t>Taskkill</a:t>
            </a:r>
            <a:r>
              <a:rPr lang="en-US" b="1" dirty="0"/>
              <a:t> /PID </a:t>
            </a:r>
            <a:r>
              <a:rPr lang="en-US" b="1" i="1" dirty="0" err="1"/>
              <a:t>SomeProcessID</a:t>
            </a:r>
            <a:r>
              <a:rPr lang="en-US" b="1" dirty="0"/>
              <a:t> /F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dk7/archive/b123/docs/api/java/net/InetAddres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net/UR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et/Sock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net/ServerSock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Introduction to Java for C++ Programmers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/>
          </a:bodyPr>
          <a:lstStyle/>
          <a:p>
            <a:r>
              <a:rPr lang="en-CA" b="1" dirty="0"/>
              <a:t>URLs, Sockets, and Client Server Networking in Java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327076"/>
            <a:ext cx="8874731" cy="3816424"/>
          </a:xfrm>
        </p:spPr>
        <p:txBody>
          <a:bodyPr>
            <a:noAutofit/>
          </a:bodyPr>
          <a:lstStyle/>
          <a:p>
            <a:r>
              <a:rPr lang="en-US" dirty="0" err="1">
                <a:hlinkClick r:id="rId3"/>
              </a:rPr>
              <a:t>InetAddress</a:t>
            </a:r>
            <a:r>
              <a:rPr lang="en-US" dirty="0"/>
              <a:t> class represents an Internet Protocol (IP) address (check </a:t>
            </a:r>
            <a:r>
              <a:rPr lang="en-US" dirty="0">
                <a:solidFill>
                  <a:schemeClr val="tx2"/>
                </a:solidFill>
              </a:rPr>
              <a:t>Local.java)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CA" dirty="0"/>
              <a:t>URL is an acronym for </a:t>
            </a:r>
            <a:r>
              <a:rPr lang="en-CA" i="1" dirty="0">
                <a:solidFill>
                  <a:schemeClr val="tx2"/>
                </a:solidFill>
              </a:rPr>
              <a:t>Uniform Resource Locator </a:t>
            </a:r>
            <a:r>
              <a:rPr lang="en-CA" dirty="0"/>
              <a:t>and is a </a:t>
            </a:r>
            <a:r>
              <a:rPr lang="en-CA" dirty="0">
                <a:solidFill>
                  <a:schemeClr val="tx2"/>
                </a:solidFill>
              </a:rPr>
              <a:t>reference (an address) to a resource on the Internet</a:t>
            </a:r>
            <a:r>
              <a:rPr lang="en-CA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hlinkClick r:id="rId4"/>
              </a:rPr>
              <a:t>URL</a:t>
            </a:r>
            <a:r>
              <a:rPr lang="en-US" dirty="0"/>
              <a:t> represents a Uniform Resource Locator ( Please check </a:t>
            </a:r>
            <a:r>
              <a:rPr lang="en-US" dirty="0">
                <a:solidFill>
                  <a:schemeClr val="tx2"/>
                </a:solidFill>
              </a:rPr>
              <a:t>ReadSites.java</a:t>
            </a:r>
            <a:r>
              <a:rPr lang="en-US" dirty="0"/>
              <a:t>.)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Networking and URLs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131590"/>
            <a:ext cx="8874731" cy="379588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hlinkClick r:id="rId3"/>
              </a:rPr>
              <a:t>Socket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class implements client sockets (also called just "sockets").</a:t>
            </a:r>
          </a:p>
          <a:p>
            <a:endParaRPr lang="en-US" sz="2000" dirty="0"/>
          </a:p>
          <a:p>
            <a:r>
              <a:rPr lang="en-US" sz="2000" dirty="0"/>
              <a:t>A socket is </a:t>
            </a:r>
            <a:r>
              <a:rPr lang="en-US" sz="2000" dirty="0">
                <a:solidFill>
                  <a:schemeClr val="tx2"/>
                </a:solidFill>
              </a:rPr>
              <a:t>an endpoint for communication between two machines </a:t>
            </a:r>
            <a:r>
              <a:rPr lang="en-US" sz="2000" dirty="0"/>
              <a:t>(check </a:t>
            </a:r>
            <a:r>
              <a:rPr lang="en-US" sz="2000" dirty="0">
                <a:solidFill>
                  <a:schemeClr val="tx2"/>
                </a:solidFill>
              </a:rPr>
              <a:t>ReadFromSocket.java</a:t>
            </a:r>
            <a:r>
              <a:rPr lang="en-US" sz="2000" dirty="0"/>
              <a:t>).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hlinkClick r:id="rId4"/>
              </a:rPr>
              <a:t>ServerSocket</a:t>
            </a:r>
            <a:r>
              <a:rPr lang="en-US" sz="2000" dirty="0"/>
              <a:t> class implements server sockets.</a:t>
            </a:r>
          </a:p>
          <a:p>
            <a:endParaRPr lang="en-US" sz="2000" dirty="0"/>
          </a:p>
          <a:p>
            <a:r>
              <a:rPr lang="en-US" sz="2000" dirty="0"/>
              <a:t>A server socket </a:t>
            </a:r>
            <a:r>
              <a:rPr lang="en-US" sz="2000" dirty="0">
                <a:solidFill>
                  <a:schemeClr val="tx2"/>
                </a:solidFill>
              </a:rPr>
              <a:t>waits for requests to come in over the network</a:t>
            </a:r>
            <a:r>
              <a:rPr lang="en-US" sz="2000" dirty="0"/>
              <a:t>. It </a:t>
            </a:r>
            <a:r>
              <a:rPr lang="en-US" sz="2000" dirty="0">
                <a:solidFill>
                  <a:schemeClr val="tx2"/>
                </a:solidFill>
              </a:rPr>
              <a:t>performs some operation </a:t>
            </a:r>
            <a:r>
              <a:rPr lang="en-US" sz="2000" dirty="0"/>
              <a:t>based on that request, and then possibly </a:t>
            </a:r>
            <a:r>
              <a:rPr lang="en-US" sz="2000" dirty="0">
                <a:solidFill>
                  <a:schemeClr val="tx2"/>
                </a:solidFill>
              </a:rPr>
              <a:t>returns a result </a:t>
            </a:r>
            <a:r>
              <a:rPr lang="en-US" sz="2000" dirty="0"/>
              <a:t>to the requester (check </a:t>
            </a:r>
            <a:r>
              <a:rPr lang="en-US" sz="2000" dirty="0">
                <a:solidFill>
                  <a:schemeClr val="tx2"/>
                </a:solidFill>
              </a:rPr>
              <a:t>EchoServer.java </a:t>
            </a:r>
            <a:r>
              <a:rPr lang="en-US" sz="2000" dirty="0"/>
              <a:t>and use “telnet localhost 7777” to connect to this server. Also check </a:t>
            </a:r>
            <a:r>
              <a:rPr lang="en-US" sz="2000" dirty="0">
                <a:solidFill>
                  <a:schemeClr val="tx2"/>
                </a:solidFill>
              </a:rPr>
              <a:t>ThreadedEchoServer.java</a:t>
            </a:r>
            <a:r>
              <a:rPr lang="en-US" sz="20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Sockets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5514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771550"/>
            <a:ext cx="8874731" cy="4248472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Car Server Registration Problem:</a:t>
            </a:r>
            <a:r>
              <a:rPr lang="en-US" sz="1600" b="1" dirty="0"/>
              <a:t> </a:t>
            </a:r>
            <a:r>
              <a:rPr lang="en-US" sz="1600" dirty="0"/>
              <a:t>Let’s suppose that we need a server that knows how to register cars. The server generates a plate for each car that needs to be registered. We need to create:</a:t>
            </a:r>
          </a:p>
          <a:p>
            <a:endParaRPr lang="en-US" sz="1600" dirty="0"/>
          </a:p>
          <a:p>
            <a:pPr marL="731520" lvl="1" indent="-457200">
              <a:buFont typeface="+mj-lt"/>
              <a:buAutoNum type="arabicPeriod"/>
            </a:pPr>
            <a:r>
              <a:rPr lang="en-US" sz="1600" dirty="0"/>
              <a:t>Car class - this class should describe a car that needs to be sent back and forth between the client and the server.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dirty="0"/>
          </a:p>
          <a:p>
            <a:pPr marL="731520" lvl="1" indent="-457200">
              <a:buFont typeface="+mj-lt"/>
              <a:buAutoNum type="arabicPeriod"/>
            </a:pPr>
            <a:r>
              <a:rPr lang="en-US" sz="1600" dirty="0" err="1"/>
              <a:t>CarsServer</a:t>
            </a:r>
            <a:r>
              <a:rPr lang="en-US" sz="1600" dirty="0"/>
              <a:t> class - this class knows how to register a car and sends the registered car, back to the client.</a:t>
            </a:r>
          </a:p>
          <a:p>
            <a:pPr marL="731520" lvl="1" indent="-457200">
              <a:buFont typeface="+mj-lt"/>
              <a:buAutoNum type="arabicPeriod"/>
            </a:pPr>
            <a:endParaRPr lang="en-US" sz="1600" dirty="0"/>
          </a:p>
          <a:p>
            <a:pPr marL="731520" lvl="1" indent="-457200">
              <a:buFont typeface="+mj-lt"/>
              <a:buAutoNum type="arabicPeriod"/>
            </a:pPr>
            <a:r>
              <a:rPr lang="en-US" sz="1600" dirty="0" err="1"/>
              <a:t>CarsClient</a:t>
            </a:r>
            <a:r>
              <a:rPr lang="en-US" sz="1600" dirty="0"/>
              <a:t>  class - this class prepares and sends the cars to the car server in order to be registered.</a:t>
            </a:r>
          </a:p>
          <a:p>
            <a:pPr lvl="1"/>
            <a:r>
              <a:rPr lang="en-US" sz="1600" dirty="0"/>
              <a:t>Please check </a:t>
            </a:r>
            <a:r>
              <a:rPr lang="en-US" sz="1600" dirty="0">
                <a:solidFill>
                  <a:schemeClr val="tx2"/>
                </a:solidFill>
              </a:rPr>
              <a:t>Car.java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tx2"/>
                </a:solidFill>
              </a:rPr>
              <a:t> CarsServer.java</a:t>
            </a:r>
            <a:r>
              <a:rPr lang="en-US" sz="1600" dirty="0"/>
              <a:t>, and </a:t>
            </a:r>
            <a:r>
              <a:rPr lang="en-US" sz="1600" dirty="0">
                <a:solidFill>
                  <a:schemeClr val="tx2"/>
                </a:solidFill>
              </a:rPr>
              <a:t>CarsClient.java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You could also have a look at “</a:t>
            </a:r>
            <a:r>
              <a:rPr lang="en-US" sz="1600" dirty="0">
                <a:solidFill>
                  <a:schemeClr val="tx2"/>
                </a:solidFill>
              </a:rPr>
              <a:t>Networking and URLs.pdf</a:t>
            </a:r>
            <a:r>
              <a:rPr lang="en-US" sz="1600" dirty="0"/>
              <a:t>” file (along with these slides.)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1819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Client/Server Networking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19785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17457</TotalTime>
  <Words>357</Words>
  <Application>Microsoft Office PowerPoint</Application>
  <PresentationFormat>On-screen Show 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Demi</vt:lpstr>
      <vt:lpstr>Webdings</vt:lpstr>
      <vt:lpstr>Wingdings</vt:lpstr>
      <vt:lpstr>Clarity</vt:lpstr>
      <vt:lpstr>Introduction to Java for C++ Programmers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886</cp:revision>
  <dcterms:created xsi:type="dcterms:W3CDTF">2016-05-30T19:06:58Z</dcterms:created>
  <dcterms:modified xsi:type="dcterms:W3CDTF">2020-07-26T20:23:51Z</dcterms:modified>
</cp:coreProperties>
</file>