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1A45-152B-4F79-818D-8E383B43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F48EF-143B-4444-960B-E80D91A2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CA71-C34B-4612-9EF2-1C77EA2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5857-FA88-4DF5-BBC7-A5FFCDB6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2D6C-00C1-4547-A6B9-410204E6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BFC-4BB9-464A-86B4-671E4A30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CA3FC-B4F4-413A-9ADF-FDECA28F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A569-5AF2-408A-883F-1C8A765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627F-7E4D-4705-BC20-B6555381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93DE-A7D5-4C04-AB6C-C5DBB0F1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ADB2-E1CD-468D-84A4-3DE1A9F9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BD380-BC52-4688-9500-33ABD6B7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5822-F148-4C91-925D-EF895788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435F-9ECB-4552-B61E-2C74023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32-DBC8-4DBC-97D5-A27F4277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826-55BC-4E0E-AFD0-D14A5C1A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03D0-F8CF-473A-B2C8-15824AD6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255F-55CD-4840-8D51-D756B4F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4117-D215-4893-9557-59868C8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95D3-4013-4168-85D0-58FD2E04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106C-FA75-432F-9EC7-8A924B8C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42946-246A-4D26-B14E-5615FCDA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994A-38E9-4CDE-8492-8014B0FA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53E6-78F9-40BD-B605-B221FFD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14CB-199F-4894-843B-3AB0C04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5F5B-04B7-4314-A12B-59954A1A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6FB5-9767-4057-B96A-3A95F2EAE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CA68A-6CC7-4DE9-BA09-6348098B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ABD6-D0EB-4202-A3C5-CBCBCD65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D6BCC-0AC9-43DE-874B-F3A4574E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2AAB8-B672-4F02-B1D7-3A877B38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6B66-2196-4C68-B7D8-11836855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1ECD-87FA-4BBE-ABE8-A96C334D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18187-5205-4967-8CF4-85AD9E2D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DC39-C41A-490C-9311-056F82FC5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008CD-CD3C-4E19-BF0A-1BC84D2BA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5544-103C-4AD0-8F10-25C3D05C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50031-1B6D-44F4-9543-9211D671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978C5-9E9D-4B94-AC1B-4D4880F9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2597-FCB6-474D-BCD6-72EF3E6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3833-F9E0-407C-975D-F0B1FD07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2830B-DD2D-4057-AE42-4492D5A0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595B-2094-4255-84CE-1F6C816B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063A-1019-46D3-804B-6A99DD64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574A3-2652-47E5-A87D-14D685E8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F2C1B-1822-4993-BE5C-55A9E87F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5611-8098-4C96-9C5F-ABCC1378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6150-5C90-422F-9411-817E4CEB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062C-4404-4B29-A80B-247AC28B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5CA8B-2BBE-4F93-99FD-2FCB6BBA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CD68-7C16-4C54-93D9-2C1B6F60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BEC1-D2A0-42B3-A10C-30DAC59B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0A4E-BDE7-40FA-85FE-9A47A1CD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C14F6-51B5-47B1-AF30-4DA230A9E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2067-0273-47B0-A34B-780097FC0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B5FE1-8C63-40A9-9FE9-CB123425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FBFE-6731-4DDD-B898-38613CBF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11B6-3A78-48DC-BC2B-52AFC983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EC8E0-0FB3-4891-8CC1-AFEA0AD7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0475-2BB9-43D6-A539-2A4B86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27D5-0535-4E93-AA7E-621CCFC7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5392-0EB1-49F9-B4E0-AB46EDD66A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B530-6288-402F-AF8C-051D2F59F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AB4F-6503-4266-9772-303D36D36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A75E-44B7-4DBD-BF61-D73A9D00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03110-76E9-434E-97AE-CCB5037C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9" y="0"/>
            <a:ext cx="960922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6E458F-EEF8-46D0-A536-FBD99E84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653" y="43088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Yuha Yi</a:t>
            </a:r>
          </a:p>
          <a:p>
            <a:r>
              <a:rPr lang="en-US" sz="2800" dirty="0">
                <a:solidFill>
                  <a:schemeClr val="bg1"/>
                </a:solidFill>
              </a:rPr>
              <a:t>University of Idaho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Fall 2018 – Stats 517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5EB15D-8095-46C4-9C82-B9BEEAF98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316" y="4470400"/>
            <a:ext cx="9144000" cy="2387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BC06-204F-4793-86BF-69865F8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8ADF-3761-450B-A8CE-A4E52A6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sales for each store by week</a:t>
            </a:r>
          </a:p>
          <a:p>
            <a:r>
              <a:rPr lang="en-US" dirty="0"/>
              <a:t>Four years of data from 2010-2013</a:t>
            </a:r>
          </a:p>
          <a:p>
            <a:endParaRPr lang="en-US" dirty="0"/>
          </a:p>
          <a:p>
            <a:r>
              <a:rPr lang="en-US" dirty="0"/>
              <a:t>Prepare for certain Holidays</a:t>
            </a:r>
          </a:p>
          <a:p>
            <a:r>
              <a:rPr lang="en-US" dirty="0"/>
              <a:t>Allocate workers for certain amount of hours during slow or busy weeks</a:t>
            </a:r>
          </a:p>
          <a:p>
            <a:r>
              <a:rPr lang="en-US" dirty="0"/>
              <a:t>Estimate income</a:t>
            </a:r>
          </a:p>
        </p:txBody>
      </p:sp>
    </p:spTree>
    <p:extLst>
      <p:ext uri="{BB962C8B-B14F-4D97-AF65-F5344CB8AC3E}">
        <p14:creationId xmlns:p14="http://schemas.microsoft.com/office/powerpoint/2010/main" val="21741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B071-AAA3-424A-9766-F8439C4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E155-DA2D-4609-95C8-D99FEF1F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MarkDown1-5 - anonymized data related to promotional markdowns that Walmart is running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pPr fontAlgn="base"/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9493-5DF6-434A-B04D-6E83951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7D10-11E7-4E49-97BB-02D25BAD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Weekly_Sales</a:t>
            </a:r>
            <a:r>
              <a:rPr lang="en-US" dirty="0"/>
              <a:t> – Sales for the given department in the given store</a:t>
            </a:r>
          </a:p>
          <a:p>
            <a:endParaRPr lang="en-US" dirty="0"/>
          </a:p>
          <a:p>
            <a:r>
              <a:rPr lang="en-US" dirty="0"/>
              <a:t>Given Holidays</a:t>
            </a:r>
          </a:p>
          <a:p>
            <a:r>
              <a:rPr lang="en-US" dirty="0"/>
              <a:t>Super Bowl: 12-Feb-10, 11-Feb-11, 10-Feb-12, 8-Feb-13</a:t>
            </a:r>
            <a:br>
              <a:rPr lang="en-US" dirty="0"/>
            </a:br>
            <a:r>
              <a:rPr lang="en-US" dirty="0"/>
              <a:t>Labor Day: 10-Sep-10, 9-Sep-11, 7-Sep-12, 6-Sep-13</a:t>
            </a:r>
            <a:br>
              <a:rPr lang="en-US" dirty="0"/>
            </a:br>
            <a:r>
              <a:rPr lang="en-US" dirty="0"/>
              <a:t>Thanksgiving: 26-Nov-10, 25-Nov-11, 23-Nov-12, 29-Nov-13</a:t>
            </a:r>
            <a:br>
              <a:rPr lang="en-US" dirty="0"/>
            </a:br>
            <a:r>
              <a:rPr lang="en-US" dirty="0"/>
              <a:t>Christmas: 31-Dec-10, 30-Dec-11, 28-Dec-12, 27-Dec-13</a:t>
            </a:r>
          </a:p>
        </p:txBody>
      </p:sp>
    </p:spTree>
    <p:extLst>
      <p:ext uri="{BB962C8B-B14F-4D97-AF65-F5344CB8AC3E}">
        <p14:creationId xmlns:p14="http://schemas.microsoft.com/office/powerpoint/2010/main" val="394991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B430-4E79-4FDC-B525-C3E59870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84877B-BC1F-45A9-A1C4-7E83A8DD6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589" y="2512992"/>
            <a:ext cx="10060821" cy="18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0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D4D4-B4B6-4B50-9379-0A3CCF8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75E3B-E6EA-4A31-8A93-B07345AC7C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8400" y="1690688"/>
            <a:ext cx="5398168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376B43-40F5-4E4B-9E67-0DDD62D56F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431" y="1607082"/>
            <a:ext cx="5949893" cy="45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0A2-A5A7-4FDF-AF96-8C6F2EB6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C5E63-FA97-4812-97C3-764D2A4B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008" y="587625"/>
            <a:ext cx="6096792" cy="56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D7C3-3702-48BB-B93D-4EB5D58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-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5472F-71E2-48D7-893D-E0F03C26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6898"/>
            <a:ext cx="5938269" cy="165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AC6DE-BD74-4D4C-8DAE-0EBBD268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19103"/>
            <a:ext cx="5938269" cy="17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9E4-E7BE-4052-BDAE-EBABDBD3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Works –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CF3B-A092-498B-AD8D-1284EB70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the holidays, observe their relation to </a:t>
            </a:r>
            <a:r>
              <a:rPr lang="en-US" dirty="0" err="1"/>
              <a:t>weekly_sales</a:t>
            </a:r>
            <a:endParaRPr lang="en-US" dirty="0"/>
          </a:p>
          <a:p>
            <a:r>
              <a:rPr lang="en-US" dirty="0"/>
              <a:t>Which holiday does best?</a:t>
            </a:r>
          </a:p>
          <a:p>
            <a:r>
              <a:rPr lang="en-US" dirty="0"/>
              <a:t>Which markdown is relevant for which holiday</a:t>
            </a:r>
          </a:p>
          <a:p>
            <a:endParaRPr lang="en-US" dirty="0"/>
          </a:p>
          <a:p>
            <a:r>
              <a:rPr lang="en-US" dirty="0"/>
              <a:t>Cluster Departments with holidays</a:t>
            </a:r>
          </a:p>
          <a:p>
            <a:pPr lvl="1"/>
            <a:r>
              <a:rPr lang="en-US" dirty="0"/>
              <a:t>Which department is popular during which holiday? </a:t>
            </a:r>
          </a:p>
        </p:txBody>
      </p:sp>
    </p:spTree>
    <p:extLst>
      <p:ext uri="{BB962C8B-B14F-4D97-AF65-F5344CB8AC3E}">
        <p14:creationId xmlns:p14="http://schemas.microsoft.com/office/powerpoint/2010/main" val="35328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Objective</vt:lpstr>
      <vt:lpstr>Data</vt:lpstr>
      <vt:lpstr>Data</vt:lpstr>
      <vt:lpstr>Exploratory Data</vt:lpstr>
      <vt:lpstr>Exploratory Data</vt:lpstr>
      <vt:lpstr>Exploratory Data</vt:lpstr>
      <vt:lpstr>Supervised Learning - Regression</vt:lpstr>
      <vt:lpstr>In the Works – 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Yuha Yi</dc:creator>
  <cp:lastModifiedBy>Yuha Yi</cp:lastModifiedBy>
  <cp:revision>9</cp:revision>
  <dcterms:created xsi:type="dcterms:W3CDTF">2018-12-06T07:58:54Z</dcterms:created>
  <dcterms:modified xsi:type="dcterms:W3CDTF">2018-12-06T09:26:17Z</dcterms:modified>
</cp:coreProperties>
</file>