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41B"/>
    <a:srgbClr val="AA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1"/>
    <p:restoredTop sz="94623"/>
  </p:normalViewPr>
  <p:slideViewPr>
    <p:cSldViewPr snapToGrid="0" snapToObjects="1" showGuides="1">
      <p:cViewPr varScale="1">
        <p:scale>
          <a:sx n="86" d="100"/>
          <a:sy n="86" d="100"/>
        </p:scale>
        <p:origin x="6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086DB-F308-5347-B62D-D443B52C3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C811B7-FF41-8C45-98ED-EC8AC4EA5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0B25A2-A094-A447-821B-49A4F788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F3A2A4-EC24-4745-89CF-2EC645A7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9408C4-2CF8-9E4D-B32E-F3D28389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23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A5283-9330-CC4F-BFD3-BA62920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4AA060-39FD-E24B-9F85-35F34C358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D9A6F5-46A7-6741-A7BF-18A4BC36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65206D-F01C-2748-A69D-AF597090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50485C-885C-9944-8295-49F19E6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107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46C891F-FE82-284C-8CC6-9150698AA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0CCCA80-B72E-1B4A-AC27-DE3D5333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1CB5BA-F779-2A41-A0C3-519ED351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03B20B-D15C-BC4F-AA57-E1103445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4AC253-A5D6-6644-92E7-D6B243B8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370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4C70E-FA03-B64F-845A-2CA6FE52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FC2C6B-893A-4F4F-AEA7-F96E31FF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E6EF95-2FA5-474F-BDF0-A2507B0E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AA7D15-F808-1F44-A31B-778360DF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9765BC-608B-C944-91DE-A6CB5D30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89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0F8CD-5D2F-0B47-82A1-B55EAE5A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5B39E43-F90C-9042-98D1-9ABFDE19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D055F0-4BDF-BF40-AD5B-1EE9BDE0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3DDF86-5A11-8545-975C-4BD53554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8712B9-65FA-724F-88C6-7C83041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263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80EE9-6859-C64F-8C1D-571C5E61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210E79-AB22-E24D-8E66-5E940F887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25EC3C-9710-7941-BB23-4C1C7176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843668B-FF32-9347-8F98-91CA23E4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1A01BF-6904-9545-8C43-5E1A6E01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D65FD7-D556-234B-B037-CDA77C88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367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96051-B586-C94A-9B1F-19EC7636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62D626-96EF-B54F-856A-D14013E0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EDACB80-E7C4-BB4D-A813-43DE9312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C5D1ED4-BF6F-4840-BE16-A03A489EB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D02CD92-A2B2-7C4C-802C-DF6A05CDD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0DF431A-F3B3-9347-A38A-4943DC8D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33DC3BC-9401-4540-BAE2-A7718F2A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88F3F14-7B15-8941-8D17-2FA152D7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461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508D2-527F-6A4E-978C-24090C24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7A20F9B-6DC6-D245-8112-495CB228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2BF5A52-830F-B54B-BF57-A2E8FB10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0538F48-E34D-CF4C-A6C0-4CF4C9C0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580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695374A-A9F7-9A4A-881F-43EBCFEC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161267A-C295-4D48-99DC-1D95AE54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2CBE3C1-F8D4-7041-81FF-AA8919FA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903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32D83-4E78-C44D-A974-9F59A815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1A1B4F-09DB-8143-961C-D85FA797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C2966E3-36D4-D94B-B502-1A2073E3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133BD41-7D48-104F-8478-22FCDC65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3573D6-05BE-D343-B508-C2D59D32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D00363-D979-EE40-A9D8-14274E5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758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1A14E-DF71-A545-929E-C23AE95D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D1E5B0F-710E-B447-90EF-2C14DFB6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B96C64F-79FC-784C-A038-CB05A11A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415C1BE-CCD7-5943-AA17-50F9F3D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C397D30-8F80-9E4A-8546-7223CE29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184F38-A7DC-4041-BC4E-0F99FAE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891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120DAD0-285E-EE43-AEE6-DBA7D984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5CD89F8-35CF-AA4A-ABE6-E16A8D2A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9B2295-BBDE-C040-9034-2AAD0074E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49B076-6367-0E4E-83B7-F89A5FEAF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BBF7B4-86FA-D044-89D9-026371561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1FC87-A836-844C-8823-75CB9DA11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664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98141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</a:t>
            </a:r>
            <a:r>
              <a:rPr lang="en-US" b="1" dirty="0">
                <a:solidFill>
                  <a:srgbClr val="AAAB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PEPTALK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F36682C-548A-5149-BA22-D3EAA6585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3806"/>
            <a:ext cx="9144000" cy="1655762"/>
          </a:xfrm>
        </p:spPr>
        <p:txBody>
          <a:bodyPr/>
          <a:lstStyle/>
          <a:p>
            <a:r>
              <a:rPr lang="en-US" dirty="0"/>
              <a:t>By Line </a:t>
            </a:r>
            <a:r>
              <a:rPr lang="en-US" dirty="0" err="1"/>
              <a:t>Egerod</a:t>
            </a:r>
            <a:r>
              <a:rPr lang="en-US" dirty="0"/>
              <a:t> Lund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33AE18D-8ECA-A440-AA59-904D123E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15" y="5893378"/>
            <a:ext cx="4296833" cy="60559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86FAAA0-45E2-3341-A9C8-8023A481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599" y="355600"/>
            <a:ext cx="808567" cy="1178589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EF3C4F9-18B4-F342-8303-3016B51B88CB}"/>
              </a:ext>
            </a:extLst>
          </p:cNvPr>
          <p:cNvSpPr/>
          <p:nvPr/>
        </p:nvSpPr>
        <p:spPr>
          <a:xfrm>
            <a:off x="343957" y="5893378"/>
            <a:ext cx="90000" cy="605594"/>
          </a:xfrm>
          <a:prstGeom prst="rect">
            <a:avLst/>
          </a:prstGeom>
          <a:solidFill>
            <a:srgbClr val="98141B"/>
          </a:solidFill>
          <a:ln>
            <a:solidFill>
              <a:srgbClr val="981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11156B1E-42E5-0A4E-9B8C-5BD659A64B2A}"/>
              </a:ext>
            </a:extLst>
          </p:cNvPr>
          <p:cNvSpPr txBox="1">
            <a:spLocks/>
          </p:cNvSpPr>
          <p:nvPr/>
        </p:nvSpPr>
        <p:spPr>
          <a:xfrm>
            <a:off x="9768989" y="6087347"/>
            <a:ext cx="2079054" cy="411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AAABAD"/>
                </a:solidFill>
              </a:rPr>
              <a:t>Date: 19/09/19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AA558FF5-9631-DB42-8D27-5C2DA8401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0" y="3161002"/>
            <a:ext cx="825500" cy="825500"/>
          </a:xfrm>
          <a:prstGeom prst="rect">
            <a:avLst/>
          </a:prstGeom>
        </p:spPr>
      </p:pic>
      <p:sp>
        <p:nvSpPr>
          <p:cNvPr id="14" name="Undertitel 2">
            <a:extLst>
              <a:ext uri="{FF2B5EF4-FFF2-40B4-BE49-F238E27FC236}">
                <a16:creationId xmlns:a16="http://schemas.microsoft.com/office/drawing/2014/main" id="{97F48AF8-ED41-4748-B370-2377D1CDFBD7}"/>
              </a:ext>
            </a:extLst>
          </p:cNvPr>
          <p:cNvSpPr txBox="1">
            <a:spLocks/>
          </p:cNvSpPr>
          <p:nvPr/>
        </p:nvSpPr>
        <p:spPr>
          <a:xfrm>
            <a:off x="343956" y="363284"/>
            <a:ext cx="6985531" cy="411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AAABAD"/>
                </a:solidFill>
              </a:rPr>
              <a:t>22110 Python and Unix for Bioinformaticians</a:t>
            </a:r>
          </a:p>
        </p:txBody>
      </p:sp>
    </p:spTree>
    <p:extLst>
      <p:ext uri="{BB962C8B-B14F-4D97-AF65-F5344CB8AC3E}">
        <p14:creationId xmlns:p14="http://schemas.microsoft.com/office/powerpoint/2010/main" val="235899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D75D7-9A10-5846-BC0E-E024E1C9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AM I?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C0DB4B-A2BE-A44C-B2FD-32DE52EE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B.Sc. in </a:t>
            </a:r>
            <a:r>
              <a:rPr lang="en-US" b="1" dirty="0">
                <a:solidFill>
                  <a:srgbClr val="98141B"/>
                </a:solidFill>
              </a:rPr>
              <a:t>Human Life Science Engineering</a:t>
            </a:r>
          </a:p>
          <a:p>
            <a:endParaRPr lang="en-US" b="1" dirty="0">
              <a:solidFill>
                <a:srgbClr val="98141B"/>
              </a:solidFill>
            </a:endParaRPr>
          </a:p>
          <a:p>
            <a:r>
              <a:rPr lang="en-US" dirty="0"/>
              <a:t>M.Sc. in </a:t>
            </a:r>
            <a:r>
              <a:rPr lang="en-US" b="1" dirty="0">
                <a:solidFill>
                  <a:srgbClr val="98141B"/>
                </a:solidFill>
              </a:rPr>
              <a:t>Bioinformatics</a:t>
            </a:r>
            <a:r>
              <a:rPr lang="en-US" dirty="0"/>
              <a:t> and Systems Biology</a:t>
            </a:r>
          </a:p>
          <a:p>
            <a:endParaRPr lang="en-US" dirty="0"/>
          </a:p>
          <a:p>
            <a:r>
              <a:rPr lang="en-US" dirty="0"/>
              <a:t>Student Assistant at </a:t>
            </a:r>
            <a:r>
              <a:rPr lang="en-US" b="1" dirty="0" err="1">
                <a:solidFill>
                  <a:srgbClr val="98141B"/>
                </a:solidFill>
              </a:rPr>
              <a:t>iCOPE</a:t>
            </a:r>
            <a:r>
              <a:rPr lang="en-US" dirty="0"/>
              <a:t>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3660ED9-D3B0-8142-A93F-4400AE2B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99" y="355600"/>
            <a:ext cx="808567" cy="1178589"/>
          </a:xfrm>
          <a:prstGeom prst="rect">
            <a:avLst/>
          </a:prstGeom>
        </p:spPr>
      </p:pic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3FF14D4B-88C8-2E43-A1A5-B2A02E28F9BC}"/>
              </a:ext>
            </a:extLst>
          </p:cNvPr>
          <p:cNvSpPr txBox="1">
            <a:spLocks/>
          </p:cNvSpPr>
          <p:nvPr/>
        </p:nvSpPr>
        <p:spPr>
          <a:xfrm>
            <a:off x="838200" y="4568348"/>
            <a:ext cx="10515600" cy="2076292"/>
          </a:xfrm>
          <a:prstGeom prst="rect">
            <a:avLst/>
          </a:prstGeom>
          <a:ln w="12700">
            <a:solidFill>
              <a:srgbClr val="98141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iCOPE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nterregional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hildhood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ncology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recision medicine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xploration</a:t>
            </a:r>
          </a:p>
          <a:p>
            <a:pPr marL="0" indent="0" algn="ctr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1700" b="1" dirty="0">
                <a:solidFill>
                  <a:srgbClr val="98141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University of Denmark</a:t>
            </a:r>
            <a:r>
              <a:rPr lang="en-US" sz="1700" dirty="0">
                <a:solidFill>
                  <a:srgbClr val="98141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Lund University       University Hospital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Rigshospitalet</a:t>
            </a:r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02E8270-720E-524F-AECA-5A8BD181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0" y="4669948"/>
            <a:ext cx="1962998" cy="500565"/>
          </a:xfrm>
          <a:prstGeom prst="rect">
            <a:avLst/>
          </a:prstGeom>
        </p:spPr>
      </p:pic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B4B5F0D6-2EF2-574A-A951-F82BF94DE228}"/>
              </a:ext>
            </a:extLst>
          </p:cNvPr>
          <p:cNvCxnSpPr>
            <a:cxnSpLocks/>
          </p:cNvCxnSpPr>
          <p:nvPr/>
        </p:nvCxnSpPr>
        <p:spPr>
          <a:xfrm flipH="1">
            <a:off x="4958080" y="5731167"/>
            <a:ext cx="1137920" cy="445796"/>
          </a:xfrm>
          <a:prstGeom prst="straightConnector1">
            <a:avLst/>
          </a:prstGeom>
          <a:ln>
            <a:solidFill>
              <a:srgbClr val="9814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A87C939D-CF94-AF42-A72A-86350900D86D}"/>
              </a:ext>
            </a:extLst>
          </p:cNvPr>
          <p:cNvCxnSpPr>
            <a:cxnSpLocks/>
          </p:cNvCxnSpPr>
          <p:nvPr/>
        </p:nvCxnSpPr>
        <p:spPr>
          <a:xfrm>
            <a:off x="6096000" y="5731167"/>
            <a:ext cx="0" cy="44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95A9D3AD-069B-E342-BA7F-EB4C40E27E53}"/>
              </a:ext>
            </a:extLst>
          </p:cNvPr>
          <p:cNvCxnSpPr>
            <a:cxnSpLocks/>
          </p:cNvCxnSpPr>
          <p:nvPr/>
        </p:nvCxnSpPr>
        <p:spPr>
          <a:xfrm>
            <a:off x="6096000" y="5731167"/>
            <a:ext cx="1402080" cy="45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EE0AF68E-BA89-DC47-A541-7F32D7E94B46}"/>
              </a:ext>
            </a:extLst>
          </p:cNvPr>
          <p:cNvSpPr/>
          <p:nvPr/>
        </p:nvSpPr>
        <p:spPr>
          <a:xfrm>
            <a:off x="6728792" y="1991360"/>
            <a:ext cx="1967948" cy="3600000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22E303-0A24-8440-A7B9-86F85218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CURVE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3298700-E893-314D-BAA5-ACDEECFC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99" y="355600"/>
            <a:ext cx="808567" cy="1178589"/>
          </a:xfrm>
          <a:prstGeom prst="rect">
            <a:avLst/>
          </a:prstGeom>
        </p:spPr>
      </p:pic>
      <p:sp>
        <p:nvSpPr>
          <p:cNvPr id="9" name="Kombinationstegning 8">
            <a:extLst>
              <a:ext uri="{FF2B5EF4-FFF2-40B4-BE49-F238E27FC236}">
                <a16:creationId xmlns:a16="http://schemas.microsoft.com/office/drawing/2014/main" id="{EA26F714-33AA-5643-86D0-3883D0E9A611}"/>
              </a:ext>
            </a:extLst>
          </p:cNvPr>
          <p:cNvSpPr/>
          <p:nvPr/>
        </p:nvSpPr>
        <p:spPr>
          <a:xfrm>
            <a:off x="2504661" y="2012755"/>
            <a:ext cx="7166113" cy="3597965"/>
          </a:xfrm>
          <a:custGeom>
            <a:avLst/>
            <a:gdLst>
              <a:gd name="connsiteX0" fmla="*/ 0 w 7166113"/>
              <a:gd name="connsiteY0" fmla="*/ 3597965 h 3597965"/>
              <a:gd name="connsiteX1" fmla="*/ 59635 w 7166113"/>
              <a:gd name="connsiteY1" fmla="*/ 3528392 h 3597965"/>
              <a:gd name="connsiteX2" fmla="*/ 89452 w 7166113"/>
              <a:gd name="connsiteY2" fmla="*/ 3468757 h 3597965"/>
              <a:gd name="connsiteX3" fmla="*/ 109330 w 7166113"/>
              <a:gd name="connsiteY3" fmla="*/ 3448878 h 3597965"/>
              <a:gd name="connsiteX4" fmla="*/ 139148 w 7166113"/>
              <a:gd name="connsiteY4" fmla="*/ 3399183 h 3597965"/>
              <a:gd name="connsiteX5" fmla="*/ 149087 w 7166113"/>
              <a:gd name="connsiteY5" fmla="*/ 3369365 h 3597965"/>
              <a:gd name="connsiteX6" fmla="*/ 168965 w 7166113"/>
              <a:gd name="connsiteY6" fmla="*/ 3339548 h 3597965"/>
              <a:gd name="connsiteX7" fmla="*/ 198782 w 7166113"/>
              <a:gd name="connsiteY7" fmla="*/ 3289852 h 3597965"/>
              <a:gd name="connsiteX8" fmla="*/ 228600 w 7166113"/>
              <a:gd name="connsiteY8" fmla="*/ 3230218 h 3597965"/>
              <a:gd name="connsiteX9" fmla="*/ 258417 w 7166113"/>
              <a:gd name="connsiteY9" fmla="*/ 3170583 h 3597965"/>
              <a:gd name="connsiteX10" fmla="*/ 268356 w 7166113"/>
              <a:gd name="connsiteY10" fmla="*/ 3140765 h 3597965"/>
              <a:gd name="connsiteX11" fmla="*/ 288235 w 7166113"/>
              <a:gd name="connsiteY11" fmla="*/ 3110948 h 3597965"/>
              <a:gd name="connsiteX12" fmla="*/ 327991 w 7166113"/>
              <a:gd name="connsiteY12" fmla="*/ 3021496 h 3597965"/>
              <a:gd name="connsiteX13" fmla="*/ 367748 w 7166113"/>
              <a:gd name="connsiteY13" fmla="*/ 2941983 h 3597965"/>
              <a:gd name="connsiteX14" fmla="*/ 387626 w 7166113"/>
              <a:gd name="connsiteY14" fmla="*/ 2882348 h 3597965"/>
              <a:gd name="connsiteX15" fmla="*/ 407504 w 7166113"/>
              <a:gd name="connsiteY15" fmla="*/ 2812774 h 3597965"/>
              <a:gd name="connsiteX16" fmla="*/ 427382 w 7166113"/>
              <a:gd name="connsiteY16" fmla="*/ 2782957 h 3597965"/>
              <a:gd name="connsiteX17" fmla="*/ 437322 w 7166113"/>
              <a:gd name="connsiteY17" fmla="*/ 2753139 h 3597965"/>
              <a:gd name="connsiteX18" fmla="*/ 457200 w 7166113"/>
              <a:gd name="connsiteY18" fmla="*/ 2723322 h 3597965"/>
              <a:gd name="connsiteX19" fmla="*/ 467139 w 7166113"/>
              <a:gd name="connsiteY19" fmla="*/ 2693505 h 3597965"/>
              <a:gd name="connsiteX20" fmla="*/ 487017 w 7166113"/>
              <a:gd name="connsiteY20" fmla="*/ 2663687 h 3597965"/>
              <a:gd name="connsiteX21" fmla="*/ 516835 w 7166113"/>
              <a:gd name="connsiteY21" fmla="*/ 2613992 h 3597965"/>
              <a:gd name="connsiteX22" fmla="*/ 526774 w 7166113"/>
              <a:gd name="connsiteY22" fmla="*/ 2584174 h 3597965"/>
              <a:gd name="connsiteX23" fmla="*/ 566530 w 7166113"/>
              <a:gd name="connsiteY23" fmla="*/ 2534478 h 3597965"/>
              <a:gd name="connsiteX24" fmla="*/ 596348 w 7166113"/>
              <a:gd name="connsiteY24" fmla="*/ 2484783 h 3597965"/>
              <a:gd name="connsiteX25" fmla="*/ 616226 w 7166113"/>
              <a:gd name="connsiteY25" fmla="*/ 2454965 h 3597965"/>
              <a:gd name="connsiteX26" fmla="*/ 646043 w 7166113"/>
              <a:gd name="connsiteY26" fmla="*/ 2435087 h 3597965"/>
              <a:gd name="connsiteX27" fmla="*/ 685800 w 7166113"/>
              <a:gd name="connsiteY27" fmla="*/ 2385392 h 3597965"/>
              <a:gd name="connsiteX28" fmla="*/ 705678 w 7166113"/>
              <a:gd name="connsiteY28" fmla="*/ 2365513 h 3597965"/>
              <a:gd name="connsiteX29" fmla="*/ 715617 w 7166113"/>
              <a:gd name="connsiteY29" fmla="*/ 2335696 h 3597965"/>
              <a:gd name="connsiteX30" fmla="*/ 745435 w 7166113"/>
              <a:gd name="connsiteY30" fmla="*/ 2315818 h 3597965"/>
              <a:gd name="connsiteX31" fmla="*/ 795130 w 7166113"/>
              <a:gd name="connsiteY31" fmla="*/ 2286000 h 3597965"/>
              <a:gd name="connsiteX32" fmla="*/ 815009 w 7166113"/>
              <a:gd name="connsiteY32" fmla="*/ 2266122 h 3597965"/>
              <a:gd name="connsiteX33" fmla="*/ 874643 w 7166113"/>
              <a:gd name="connsiteY33" fmla="*/ 2246244 h 3597965"/>
              <a:gd name="connsiteX34" fmla="*/ 894522 w 7166113"/>
              <a:gd name="connsiteY34" fmla="*/ 2226365 h 3597965"/>
              <a:gd name="connsiteX35" fmla="*/ 954156 w 7166113"/>
              <a:gd name="connsiteY35" fmla="*/ 2206487 h 3597965"/>
              <a:gd name="connsiteX36" fmla="*/ 1103243 w 7166113"/>
              <a:gd name="connsiteY36" fmla="*/ 2216426 h 3597965"/>
              <a:gd name="connsiteX37" fmla="*/ 1152939 w 7166113"/>
              <a:gd name="connsiteY37" fmla="*/ 2246244 h 3597965"/>
              <a:gd name="connsiteX38" fmla="*/ 1182756 w 7166113"/>
              <a:gd name="connsiteY38" fmla="*/ 2256183 h 3597965"/>
              <a:gd name="connsiteX39" fmla="*/ 1232452 w 7166113"/>
              <a:gd name="connsiteY39" fmla="*/ 2286000 h 3597965"/>
              <a:gd name="connsiteX40" fmla="*/ 1321904 w 7166113"/>
              <a:gd name="connsiteY40" fmla="*/ 2395331 h 3597965"/>
              <a:gd name="connsiteX41" fmla="*/ 1341782 w 7166113"/>
              <a:gd name="connsiteY41" fmla="*/ 2464905 h 3597965"/>
              <a:gd name="connsiteX42" fmla="*/ 1361661 w 7166113"/>
              <a:gd name="connsiteY42" fmla="*/ 2524539 h 3597965"/>
              <a:gd name="connsiteX43" fmla="*/ 1381539 w 7166113"/>
              <a:gd name="connsiteY43" fmla="*/ 2544418 h 3597965"/>
              <a:gd name="connsiteX44" fmla="*/ 1391478 w 7166113"/>
              <a:gd name="connsiteY44" fmla="*/ 2574235 h 3597965"/>
              <a:gd name="connsiteX45" fmla="*/ 1431235 w 7166113"/>
              <a:gd name="connsiteY45" fmla="*/ 2623931 h 3597965"/>
              <a:gd name="connsiteX46" fmla="*/ 1441174 w 7166113"/>
              <a:gd name="connsiteY46" fmla="*/ 2653748 h 3597965"/>
              <a:gd name="connsiteX47" fmla="*/ 1500809 w 7166113"/>
              <a:gd name="connsiteY47" fmla="*/ 2723322 h 3597965"/>
              <a:gd name="connsiteX48" fmla="*/ 1530626 w 7166113"/>
              <a:gd name="connsiteY48" fmla="*/ 2743200 h 3597965"/>
              <a:gd name="connsiteX49" fmla="*/ 1550504 w 7166113"/>
              <a:gd name="connsiteY49" fmla="*/ 2773018 h 3597965"/>
              <a:gd name="connsiteX50" fmla="*/ 1610139 w 7166113"/>
              <a:gd name="connsiteY50" fmla="*/ 2792896 h 3597965"/>
              <a:gd name="connsiteX51" fmla="*/ 1669774 w 7166113"/>
              <a:gd name="connsiteY51" fmla="*/ 2812774 h 3597965"/>
              <a:gd name="connsiteX52" fmla="*/ 1729409 w 7166113"/>
              <a:gd name="connsiteY52" fmla="*/ 2832652 h 3597965"/>
              <a:gd name="connsiteX53" fmla="*/ 1759226 w 7166113"/>
              <a:gd name="connsiteY53" fmla="*/ 2842592 h 3597965"/>
              <a:gd name="connsiteX54" fmla="*/ 1977887 w 7166113"/>
              <a:gd name="connsiteY54" fmla="*/ 2832652 h 3597965"/>
              <a:gd name="connsiteX55" fmla="*/ 2067339 w 7166113"/>
              <a:gd name="connsiteY55" fmla="*/ 2802835 h 3597965"/>
              <a:gd name="connsiteX56" fmla="*/ 2097156 w 7166113"/>
              <a:gd name="connsiteY56" fmla="*/ 2792896 h 3597965"/>
              <a:gd name="connsiteX57" fmla="*/ 2126974 w 7166113"/>
              <a:gd name="connsiteY57" fmla="*/ 2782957 h 3597965"/>
              <a:gd name="connsiteX58" fmla="*/ 2156791 w 7166113"/>
              <a:gd name="connsiteY58" fmla="*/ 2763078 h 3597965"/>
              <a:gd name="connsiteX59" fmla="*/ 2246243 w 7166113"/>
              <a:gd name="connsiteY59" fmla="*/ 2713383 h 3597965"/>
              <a:gd name="connsiteX60" fmla="*/ 2286000 w 7166113"/>
              <a:gd name="connsiteY60" fmla="*/ 2673626 h 3597965"/>
              <a:gd name="connsiteX61" fmla="*/ 2325756 w 7166113"/>
              <a:gd name="connsiteY61" fmla="*/ 2613992 h 3597965"/>
              <a:gd name="connsiteX62" fmla="*/ 2375452 w 7166113"/>
              <a:gd name="connsiteY62" fmla="*/ 2564296 h 3597965"/>
              <a:gd name="connsiteX63" fmla="*/ 2405269 w 7166113"/>
              <a:gd name="connsiteY63" fmla="*/ 2504661 h 3597965"/>
              <a:gd name="connsiteX64" fmla="*/ 2425148 w 7166113"/>
              <a:gd name="connsiteY64" fmla="*/ 2474844 h 3597965"/>
              <a:gd name="connsiteX65" fmla="*/ 2464904 w 7166113"/>
              <a:gd name="connsiteY65" fmla="*/ 2355574 h 3597965"/>
              <a:gd name="connsiteX66" fmla="*/ 2474843 w 7166113"/>
              <a:gd name="connsiteY66" fmla="*/ 2325757 h 3597965"/>
              <a:gd name="connsiteX67" fmla="*/ 2484782 w 7166113"/>
              <a:gd name="connsiteY67" fmla="*/ 2295939 h 3597965"/>
              <a:gd name="connsiteX68" fmla="*/ 2504661 w 7166113"/>
              <a:gd name="connsiteY68" fmla="*/ 2276061 h 3597965"/>
              <a:gd name="connsiteX69" fmla="*/ 2514600 w 7166113"/>
              <a:gd name="connsiteY69" fmla="*/ 2246244 h 3597965"/>
              <a:gd name="connsiteX70" fmla="*/ 2534478 w 7166113"/>
              <a:gd name="connsiteY70" fmla="*/ 2226365 h 3597965"/>
              <a:gd name="connsiteX71" fmla="*/ 2554356 w 7166113"/>
              <a:gd name="connsiteY71" fmla="*/ 2196548 h 3597965"/>
              <a:gd name="connsiteX72" fmla="*/ 2564296 w 7166113"/>
              <a:gd name="connsiteY72" fmla="*/ 2166731 h 3597965"/>
              <a:gd name="connsiteX73" fmla="*/ 2584174 w 7166113"/>
              <a:gd name="connsiteY73" fmla="*/ 2136913 h 3597965"/>
              <a:gd name="connsiteX74" fmla="*/ 2604052 w 7166113"/>
              <a:gd name="connsiteY74" fmla="*/ 2077278 h 3597965"/>
              <a:gd name="connsiteX75" fmla="*/ 2623930 w 7166113"/>
              <a:gd name="connsiteY75" fmla="*/ 2047461 h 3597965"/>
              <a:gd name="connsiteX76" fmla="*/ 2653748 w 7166113"/>
              <a:gd name="connsiteY76" fmla="*/ 1997765 h 3597965"/>
              <a:gd name="connsiteX77" fmla="*/ 2673626 w 7166113"/>
              <a:gd name="connsiteY77" fmla="*/ 1938131 h 3597965"/>
              <a:gd name="connsiteX78" fmla="*/ 2693504 w 7166113"/>
              <a:gd name="connsiteY78" fmla="*/ 1908313 h 3597965"/>
              <a:gd name="connsiteX79" fmla="*/ 2723322 w 7166113"/>
              <a:gd name="connsiteY79" fmla="*/ 1848678 h 3597965"/>
              <a:gd name="connsiteX80" fmla="*/ 2753139 w 7166113"/>
              <a:gd name="connsiteY80" fmla="*/ 1789044 h 3597965"/>
              <a:gd name="connsiteX81" fmla="*/ 2763078 w 7166113"/>
              <a:gd name="connsiteY81" fmla="*/ 1759226 h 3597965"/>
              <a:gd name="connsiteX82" fmla="*/ 2822713 w 7166113"/>
              <a:gd name="connsiteY82" fmla="*/ 1679713 h 3597965"/>
              <a:gd name="connsiteX83" fmla="*/ 2862469 w 7166113"/>
              <a:gd name="connsiteY83" fmla="*/ 1630018 h 3597965"/>
              <a:gd name="connsiteX84" fmla="*/ 2882348 w 7166113"/>
              <a:gd name="connsiteY84" fmla="*/ 1600200 h 3597965"/>
              <a:gd name="connsiteX85" fmla="*/ 2941982 w 7166113"/>
              <a:gd name="connsiteY85" fmla="*/ 1560444 h 3597965"/>
              <a:gd name="connsiteX86" fmla="*/ 2991678 w 7166113"/>
              <a:gd name="connsiteY86" fmla="*/ 1520687 h 3597965"/>
              <a:gd name="connsiteX87" fmla="*/ 3041374 w 7166113"/>
              <a:gd name="connsiteY87" fmla="*/ 1480931 h 3597965"/>
              <a:gd name="connsiteX88" fmla="*/ 3061252 w 7166113"/>
              <a:gd name="connsiteY88" fmla="*/ 1461052 h 3597965"/>
              <a:gd name="connsiteX89" fmla="*/ 3120887 w 7166113"/>
              <a:gd name="connsiteY89" fmla="*/ 1441174 h 3597965"/>
              <a:gd name="connsiteX90" fmla="*/ 3190461 w 7166113"/>
              <a:gd name="connsiteY90" fmla="*/ 1421296 h 3597965"/>
              <a:gd name="connsiteX91" fmla="*/ 3339548 w 7166113"/>
              <a:gd name="connsiteY91" fmla="*/ 1411357 h 3597965"/>
              <a:gd name="connsiteX92" fmla="*/ 3458817 w 7166113"/>
              <a:gd name="connsiteY92" fmla="*/ 1431235 h 3597965"/>
              <a:gd name="connsiteX93" fmla="*/ 3508513 w 7166113"/>
              <a:gd name="connsiteY93" fmla="*/ 1470992 h 3597965"/>
              <a:gd name="connsiteX94" fmla="*/ 3558209 w 7166113"/>
              <a:gd name="connsiteY94" fmla="*/ 1510748 h 3597965"/>
              <a:gd name="connsiteX95" fmla="*/ 3578087 w 7166113"/>
              <a:gd name="connsiteY95" fmla="*/ 1540565 h 3597965"/>
              <a:gd name="connsiteX96" fmla="*/ 3627782 w 7166113"/>
              <a:gd name="connsiteY96" fmla="*/ 1580322 h 3597965"/>
              <a:gd name="connsiteX97" fmla="*/ 3647661 w 7166113"/>
              <a:gd name="connsiteY97" fmla="*/ 1600200 h 3597965"/>
              <a:gd name="connsiteX98" fmla="*/ 3657600 w 7166113"/>
              <a:gd name="connsiteY98" fmla="*/ 1630018 h 3597965"/>
              <a:gd name="connsiteX99" fmla="*/ 3697356 w 7166113"/>
              <a:gd name="connsiteY99" fmla="*/ 1689652 h 3597965"/>
              <a:gd name="connsiteX100" fmla="*/ 3737113 w 7166113"/>
              <a:gd name="connsiteY100" fmla="*/ 1749287 h 3597965"/>
              <a:gd name="connsiteX101" fmla="*/ 3776869 w 7166113"/>
              <a:gd name="connsiteY101" fmla="*/ 1808922 h 3597965"/>
              <a:gd name="connsiteX102" fmla="*/ 3796748 w 7166113"/>
              <a:gd name="connsiteY102" fmla="*/ 1828800 h 3597965"/>
              <a:gd name="connsiteX103" fmla="*/ 3866322 w 7166113"/>
              <a:gd name="connsiteY103" fmla="*/ 1908313 h 3597965"/>
              <a:gd name="connsiteX104" fmla="*/ 3886200 w 7166113"/>
              <a:gd name="connsiteY104" fmla="*/ 1928192 h 3597965"/>
              <a:gd name="connsiteX105" fmla="*/ 3916017 w 7166113"/>
              <a:gd name="connsiteY105" fmla="*/ 1948070 h 3597965"/>
              <a:gd name="connsiteX106" fmla="*/ 3935896 w 7166113"/>
              <a:gd name="connsiteY106" fmla="*/ 1967948 h 3597965"/>
              <a:gd name="connsiteX107" fmla="*/ 3955774 w 7166113"/>
              <a:gd name="connsiteY107" fmla="*/ 1997765 h 3597965"/>
              <a:gd name="connsiteX108" fmla="*/ 3985591 w 7166113"/>
              <a:gd name="connsiteY108" fmla="*/ 2007705 h 3597965"/>
              <a:gd name="connsiteX109" fmla="*/ 4015409 w 7166113"/>
              <a:gd name="connsiteY109" fmla="*/ 2027583 h 3597965"/>
              <a:gd name="connsiteX110" fmla="*/ 4045226 w 7166113"/>
              <a:gd name="connsiteY110" fmla="*/ 2037522 h 3597965"/>
              <a:gd name="connsiteX111" fmla="*/ 4075043 w 7166113"/>
              <a:gd name="connsiteY111" fmla="*/ 2057400 h 3597965"/>
              <a:gd name="connsiteX112" fmla="*/ 4134678 w 7166113"/>
              <a:gd name="connsiteY112" fmla="*/ 2077278 h 3597965"/>
              <a:gd name="connsiteX113" fmla="*/ 4164496 w 7166113"/>
              <a:gd name="connsiteY113" fmla="*/ 2087218 h 3597965"/>
              <a:gd name="connsiteX114" fmla="*/ 4194313 w 7166113"/>
              <a:gd name="connsiteY114" fmla="*/ 2097157 h 3597965"/>
              <a:gd name="connsiteX115" fmla="*/ 4224130 w 7166113"/>
              <a:gd name="connsiteY115" fmla="*/ 2107096 h 3597965"/>
              <a:gd name="connsiteX116" fmla="*/ 4313582 w 7166113"/>
              <a:gd name="connsiteY116" fmla="*/ 2126974 h 3597965"/>
              <a:gd name="connsiteX117" fmla="*/ 4353339 w 7166113"/>
              <a:gd name="connsiteY117" fmla="*/ 2136913 h 3597965"/>
              <a:gd name="connsiteX118" fmla="*/ 4422913 w 7166113"/>
              <a:gd name="connsiteY118" fmla="*/ 2146852 h 3597965"/>
              <a:gd name="connsiteX119" fmla="*/ 4512365 w 7166113"/>
              <a:gd name="connsiteY119" fmla="*/ 2196548 h 3597965"/>
              <a:gd name="connsiteX120" fmla="*/ 4542182 w 7166113"/>
              <a:gd name="connsiteY120" fmla="*/ 2226365 h 3597965"/>
              <a:gd name="connsiteX121" fmla="*/ 4572000 w 7166113"/>
              <a:gd name="connsiteY121" fmla="*/ 2246244 h 3597965"/>
              <a:gd name="connsiteX122" fmla="*/ 4621696 w 7166113"/>
              <a:gd name="connsiteY122" fmla="*/ 2295939 h 3597965"/>
              <a:gd name="connsiteX123" fmla="*/ 4641574 w 7166113"/>
              <a:gd name="connsiteY123" fmla="*/ 2315818 h 3597965"/>
              <a:gd name="connsiteX124" fmla="*/ 4701209 w 7166113"/>
              <a:gd name="connsiteY124" fmla="*/ 2395331 h 3597965"/>
              <a:gd name="connsiteX125" fmla="*/ 4750904 w 7166113"/>
              <a:gd name="connsiteY125" fmla="*/ 2484783 h 3597965"/>
              <a:gd name="connsiteX126" fmla="*/ 4790661 w 7166113"/>
              <a:gd name="connsiteY126" fmla="*/ 2534478 h 3597965"/>
              <a:gd name="connsiteX127" fmla="*/ 4800600 w 7166113"/>
              <a:gd name="connsiteY127" fmla="*/ 2564296 h 3597965"/>
              <a:gd name="connsiteX128" fmla="*/ 4840356 w 7166113"/>
              <a:gd name="connsiteY128" fmla="*/ 2613992 h 3597965"/>
              <a:gd name="connsiteX129" fmla="*/ 4870174 w 7166113"/>
              <a:gd name="connsiteY129" fmla="*/ 2673626 h 3597965"/>
              <a:gd name="connsiteX130" fmla="*/ 4880113 w 7166113"/>
              <a:gd name="connsiteY130" fmla="*/ 2703444 h 3597965"/>
              <a:gd name="connsiteX131" fmla="*/ 4919869 w 7166113"/>
              <a:gd name="connsiteY131" fmla="*/ 2763078 h 3597965"/>
              <a:gd name="connsiteX132" fmla="*/ 4939748 w 7166113"/>
              <a:gd name="connsiteY132" fmla="*/ 2792896 h 3597965"/>
              <a:gd name="connsiteX133" fmla="*/ 4959626 w 7166113"/>
              <a:gd name="connsiteY133" fmla="*/ 2822713 h 3597965"/>
              <a:gd name="connsiteX134" fmla="*/ 4989443 w 7166113"/>
              <a:gd name="connsiteY134" fmla="*/ 2842592 h 3597965"/>
              <a:gd name="connsiteX135" fmla="*/ 5009322 w 7166113"/>
              <a:gd name="connsiteY135" fmla="*/ 2862470 h 3597965"/>
              <a:gd name="connsiteX136" fmla="*/ 5039139 w 7166113"/>
              <a:gd name="connsiteY136" fmla="*/ 2872409 h 3597965"/>
              <a:gd name="connsiteX137" fmla="*/ 5247861 w 7166113"/>
              <a:gd name="connsiteY137" fmla="*/ 2862470 h 3597965"/>
              <a:gd name="connsiteX138" fmla="*/ 5277678 w 7166113"/>
              <a:gd name="connsiteY138" fmla="*/ 2852531 h 3597965"/>
              <a:gd name="connsiteX139" fmla="*/ 5337313 w 7166113"/>
              <a:gd name="connsiteY139" fmla="*/ 2812774 h 3597965"/>
              <a:gd name="connsiteX140" fmla="*/ 5377069 w 7166113"/>
              <a:gd name="connsiteY140" fmla="*/ 2753139 h 3597965"/>
              <a:gd name="connsiteX141" fmla="*/ 5406887 w 7166113"/>
              <a:gd name="connsiteY141" fmla="*/ 2693505 h 3597965"/>
              <a:gd name="connsiteX142" fmla="*/ 5416826 w 7166113"/>
              <a:gd name="connsiteY142" fmla="*/ 2663687 h 3597965"/>
              <a:gd name="connsiteX143" fmla="*/ 5436704 w 7166113"/>
              <a:gd name="connsiteY143" fmla="*/ 2633870 h 3597965"/>
              <a:gd name="connsiteX144" fmla="*/ 5456582 w 7166113"/>
              <a:gd name="connsiteY144" fmla="*/ 2574235 h 3597965"/>
              <a:gd name="connsiteX145" fmla="*/ 5466522 w 7166113"/>
              <a:gd name="connsiteY145" fmla="*/ 2544418 h 3597965"/>
              <a:gd name="connsiteX146" fmla="*/ 5486400 w 7166113"/>
              <a:gd name="connsiteY146" fmla="*/ 2524539 h 3597965"/>
              <a:gd name="connsiteX147" fmla="*/ 5506278 w 7166113"/>
              <a:gd name="connsiteY147" fmla="*/ 2454965 h 3597965"/>
              <a:gd name="connsiteX148" fmla="*/ 5516217 w 7166113"/>
              <a:gd name="connsiteY148" fmla="*/ 2415209 h 3597965"/>
              <a:gd name="connsiteX149" fmla="*/ 5526156 w 7166113"/>
              <a:gd name="connsiteY149" fmla="*/ 2385392 h 3597965"/>
              <a:gd name="connsiteX150" fmla="*/ 5536096 w 7166113"/>
              <a:gd name="connsiteY150" fmla="*/ 2335696 h 3597965"/>
              <a:gd name="connsiteX151" fmla="*/ 5546035 w 7166113"/>
              <a:gd name="connsiteY151" fmla="*/ 2295939 h 3597965"/>
              <a:gd name="connsiteX152" fmla="*/ 5555974 w 7166113"/>
              <a:gd name="connsiteY152" fmla="*/ 2226365 h 3597965"/>
              <a:gd name="connsiteX153" fmla="*/ 5565913 w 7166113"/>
              <a:gd name="connsiteY153" fmla="*/ 2186609 h 3597965"/>
              <a:gd name="connsiteX154" fmla="*/ 5585791 w 7166113"/>
              <a:gd name="connsiteY154" fmla="*/ 2087218 h 3597965"/>
              <a:gd name="connsiteX155" fmla="*/ 5605669 w 7166113"/>
              <a:gd name="connsiteY155" fmla="*/ 2027583 h 3597965"/>
              <a:gd name="connsiteX156" fmla="*/ 5615609 w 7166113"/>
              <a:gd name="connsiteY156" fmla="*/ 1997765 h 3597965"/>
              <a:gd name="connsiteX157" fmla="*/ 5635487 w 7166113"/>
              <a:gd name="connsiteY157" fmla="*/ 1967948 h 3597965"/>
              <a:gd name="connsiteX158" fmla="*/ 5675243 w 7166113"/>
              <a:gd name="connsiteY158" fmla="*/ 1878496 h 3597965"/>
              <a:gd name="connsiteX159" fmla="*/ 5715000 w 7166113"/>
              <a:gd name="connsiteY159" fmla="*/ 1789044 h 3597965"/>
              <a:gd name="connsiteX160" fmla="*/ 5734878 w 7166113"/>
              <a:gd name="connsiteY160" fmla="*/ 1729409 h 3597965"/>
              <a:gd name="connsiteX161" fmla="*/ 5744817 w 7166113"/>
              <a:gd name="connsiteY161" fmla="*/ 1699592 h 3597965"/>
              <a:gd name="connsiteX162" fmla="*/ 5764696 w 7166113"/>
              <a:gd name="connsiteY162" fmla="*/ 1669774 h 3597965"/>
              <a:gd name="connsiteX163" fmla="*/ 5784574 w 7166113"/>
              <a:gd name="connsiteY163" fmla="*/ 1610139 h 3597965"/>
              <a:gd name="connsiteX164" fmla="*/ 5804452 w 7166113"/>
              <a:gd name="connsiteY164" fmla="*/ 1580322 h 3597965"/>
              <a:gd name="connsiteX165" fmla="*/ 5814391 w 7166113"/>
              <a:gd name="connsiteY165" fmla="*/ 1550505 h 3597965"/>
              <a:gd name="connsiteX166" fmla="*/ 5854148 w 7166113"/>
              <a:gd name="connsiteY166" fmla="*/ 1490870 h 3597965"/>
              <a:gd name="connsiteX167" fmla="*/ 5893904 w 7166113"/>
              <a:gd name="connsiteY167" fmla="*/ 1431235 h 3597965"/>
              <a:gd name="connsiteX168" fmla="*/ 5933661 w 7166113"/>
              <a:gd name="connsiteY168" fmla="*/ 1381539 h 3597965"/>
              <a:gd name="connsiteX169" fmla="*/ 5943600 w 7166113"/>
              <a:gd name="connsiteY169" fmla="*/ 1351722 h 3597965"/>
              <a:gd name="connsiteX170" fmla="*/ 6003235 w 7166113"/>
              <a:gd name="connsiteY170" fmla="*/ 1272209 h 3597965"/>
              <a:gd name="connsiteX171" fmla="*/ 6033052 w 7166113"/>
              <a:gd name="connsiteY171" fmla="*/ 1222513 h 3597965"/>
              <a:gd name="connsiteX172" fmla="*/ 6052930 w 7166113"/>
              <a:gd name="connsiteY172" fmla="*/ 1192696 h 3597965"/>
              <a:gd name="connsiteX173" fmla="*/ 6092687 w 7166113"/>
              <a:gd name="connsiteY173" fmla="*/ 1152939 h 3597965"/>
              <a:gd name="connsiteX174" fmla="*/ 6132443 w 7166113"/>
              <a:gd name="connsiteY174" fmla="*/ 1093305 h 3597965"/>
              <a:gd name="connsiteX175" fmla="*/ 6152322 w 7166113"/>
              <a:gd name="connsiteY175" fmla="*/ 1073426 h 3597965"/>
              <a:gd name="connsiteX176" fmla="*/ 6202017 w 7166113"/>
              <a:gd name="connsiteY176" fmla="*/ 1013792 h 3597965"/>
              <a:gd name="connsiteX177" fmla="*/ 6211956 w 7166113"/>
              <a:gd name="connsiteY177" fmla="*/ 983974 h 3597965"/>
              <a:gd name="connsiteX178" fmla="*/ 6231835 w 7166113"/>
              <a:gd name="connsiteY178" fmla="*/ 964096 h 3597965"/>
              <a:gd name="connsiteX179" fmla="*/ 6271591 w 7166113"/>
              <a:gd name="connsiteY179" fmla="*/ 904461 h 3597965"/>
              <a:gd name="connsiteX180" fmla="*/ 6331226 w 7166113"/>
              <a:gd name="connsiteY180" fmla="*/ 815009 h 3597965"/>
              <a:gd name="connsiteX181" fmla="*/ 6351104 w 7166113"/>
              <a:gd name="connsiteY181" fmla="*/ 785192 h 3597965"/>
              <a:gd name="connsiteX182" fmla="*/ 6390861 w 7166113"/>
              <a:gd name="connsiteY182" fmla="*/ 745435 h 3597965"/>
              <a:gd name="connsiteX183" fmla="*/ 6410739 w 7166113"/>
              <a:gd name="connsiteY183" fmla="*/ 715618 h 3597965"/>
              <a:gd name="connsiteX184" fmla="*/ 6450496 w 7166113"/>
              <a:gd name="connsiteY184" fmla="*/ 675861 h 3597965"/>
              <a:gd name="connsiteX185" fmla="*/ 6460435 w 7166113"/>
              <a:gd name="connsiteY185" fmla="*/ 646044 h 3597965"/>
              <a:gd name="connsiteX186" fmla="*/ 6480313 w 7166113"/>
              <a:gd name="connsiteY186" fmla="*/ 626165 h 3597965"/>
              <a:gd name="connsiteX187" fmla="*/ 6520069 w 7166113"/>
              <a:gd name="connsiteY187" fmla="*/ 566531 h 3597965"/>
              <a:gd name="connsiteX188" fmla="*/ 6539948 w 7166113"/>
              <a:gd name="connsiteY188" fmla="*/ 536713 h 3597965"/>
              <a:gd name="connsiteX189" fmla="*/ 6559826 w 7166113"/>
              <a:gd name="connsiteY189" fmla="*/ 506896 h 3597965"/>
              <a:gd name="connsiteX190" fmla="*/ 6609522 w 7166113"/>
              <a:gd name="connsiteY190" fmla="*/ 467139 h 3597965"/>
              <a:gd name="connsiteX191" fmla="*/ 6649278 w 7166113"/>
              <a:gd name="connsiteY191" fmla="*/ 407505 h 3597965"/>
              <a:gd name="connsiteX192" fmla="*/ 6689035 w 7166113"/>
              <a:gd name="connsiteY192" fmla="*/ 367748 h 3597965"/>
              <a:gd name="connsiteX193" fmla="*/ 6708913 w 7166113"/>
              <a:gd name="connsiteY193" fmla="*/ 337931 h 3597965"/>
              <a:gd name="connsiteX194" fmla="*/ 6738730 w 7166113"/>
              <a:gd name="connsiteY194" fmla="*/ 318052 h 3597965"/>
              <a:gd name="connsiteX195" fmla="*/ 6758609 w 7166113"/>
              <a:gd name="connsiteY195" fmla="*/ 298174 h 3597965"/>
              <a:gd name="connsiteX196" fmla="*/ 6788426 w 7166113"/>
              <a:gd name="connsiteY196" fmla="*/ 278296 h 3597965"/>
              <a:gd name="connsiteX197" fmla="*/ 6848061 w 7166113"/>
              <a:gd name="connsiteY197" fmla="*/ 238539 h 3597965"/>
              <a:gd name="connsiteX198" fmla="*/ 6897756 w 7166113"/>
              <a:gd name="connsiteY198" fmla="*/ 188844 h 3597965"/>
              <a:gd name="connsiteX199" fmla="*/ 6917635 w 7166113"/>
              <a:gd name="connsiteY199" fmla="*/ 168965 h 3597965"/>
              <a:gd name="connsiteX200" fmla="*/ 6977269 w 7166113"/>
              <a:gd name="connsiteY200" fmla="*/ 129209 h 3597965"/>
              <a:gd name="connsiteX201" fmla="*/ 6997148 w 7166113"/>
              <a:gd name="connsiteY201" fmla="*/ 109331 h 3597965"/>
              <a:gd name="connsiteX202" fmla="*/ 7056782 w 7166113"/>
              <a:gd name="connsiteY202" fmla="*/ 69574 h 3597965"/>
              <a:gd name="connsiteX203" fmla="*/ 7136296 w 7166113"/>
              <a:gd name="connsiteY203" fmla="*/ 9939 h 3597965"/>
              <a:gd name="connsiteX204" fmla="*/ 7166113 w 7166113"/>
              <a:gd name="connsiteY204" fmla="*/ 0 h 359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7166113" h="3597965">
                <a:moveTo>
                  <a:pt x="0" y="3597965"/>
                </a:moveTo>
                <a:cubicBezTo>
                  <a:pt x="19878" y="3574774"/>
                  <a:pt x="40554" y="3552243"/>
                  <a:pt x="59635" y="3528392"/>
                </a:cubicBezTo>
                <a:cubicBezTo>
                  <a:pt x="119950" y="3452999"/>
                  <a:pt x="45368" y="3542232"/>
                  <a:pt x="89452" y="3468757"/>
                </a:cubicBezTo>
                <a:cubicBezTo>
                  <a:pt x="94273" y="3460722"/>
                  <a:pt x="102704" y="3455504"/>
                  <a:pt x="109330" y="3448878"/>
                </a:cubicBezTo>
                <a:cubicBezTo>
                  <a:pt x="137486" y="3364409"/>
                  <a:pt x="98217" y="3467401"/>
                  <a:pt x="139148" y="3399183"/>
                </a:cubicBezTo>
                <a:cubicBezTo>
                  <a:pt x="144538" y="3390199"/>
                  <a:pt x="144402" y="3378736"/>
                  <a:pt x="149087" y="3369365"/>
                </a:cubicBezTo>
                <a:cubicBezTo>
                  <a:pt x="154429" y="3358681"/>
                  <a:pt x="163623" y="3350232"/>
                  <a:pt x="168965" y="3339548"/>
                </a:cubicBezTo>
                <a:cubicBezTo>
                  <a:pt x="194770" y="3287937"/>
                  <a:pt x="159955" y="3328681"/>
                  <a:pt x="198782" y="3289852"/>
                </a:cubicBezTo>
                <a:cubicBezTo>
                  <a:pt x="223770" y="3214896"/>
                  <a:pt x="190061" y="3307298"/>
                  <a:pt x="228600" y="3230218"/>
                </a:cubicBezTo>
                <a:cubicBezTo>
                  <a:pt x="269749" y="3147919"/>
                  <a:pt x="201450" y="3256033"/>
                  <a:pt x="258417" y="3170583"/>
                </a:cubicBezTo>
                <a:cubicBezTo>
                  <a:pt x="261730" y="3160644"/>
                  <a:pt x="263671" y="3150136"/>
                  <a:pt x="268356" y="3140765"/>
                </a:cubicBezTo>
                <a:cubicBezTo>
                  <a:pt x="273698" y="3130081"/>
                  <a:pt x="283383" y="3121864"/>
                  <a:pt x="288235" y="3110948"/>
                </a:cubicBezTo>
                <a:cubicBezTo>
                  <a:pt x="335549" y="3004492"/>
                  <a:pt x="283003" y="3088979"/>
                  <a:pt x="327991" y="3021496"/>
                </a:cubicBezTo>
                <a:cubicBezTo>
                  <a:pt x="350832" y="2952971"/>
                  <a:pt x="333052" y="2976677"/>
                  <a:pt x="367748" y="2941983"/>
                </a:cubicBezTo>
                <a:cubicBezTo>
                  <a:pt x="374374" y="2922105"/>
                  <a:pt x="382544" y="2902676"/>
                  <a:pt x="387626" y="2882348"/>
                </a:cubicBezTo>
                <a:cubicBezTo>
                  <a:pt x="390810" y="2869611"/>
                  <a:pt x="400375" y="2827032"/>
                  <a:pt x="407504" y="2812774"/>
                </a:cubicBezTo>
                <a:cubicBezTo>
                  <a:pt x="412846" y="2802090"/>
                  <a:pt x="422040" y="2793641"/>
                  <a:pt x="427382" y="2782957"/>
                </a:cubicBezTo>
                <a:cubicBezTo>
                  <a:pt x="432068" y="2773586"/>
                  <a:pt x="432636" y="2762510"/>
                  <a:pt x="437322" y="2753139"/>
                </a:cubicBezTo>
                <a:cubicBezTo>
                  <a:pt x="442664" y="2742455"/>
                  <a:pt x="451858" y="2734006"/>
                  <a:pt x="457200" y="2723322"/>
                </a:cubicBezTo>
                <a:cubicBezTo>
                  <a:pt x="461885" y="2713951"/>
                  <a:pt x="462454" y="2702876"/>
                  <a:pt x="467139" y="2693505"/>
                </a:cubicBezTo>
                <a:cubicBezTo>
                  <a:pt x="472481" y="2682821"/>
                  <a:pt x="481675" y="2674371"/>
                  <a:pt x="487017" y="2663687"/>
                </a:cubicBezTo>
                <a:cubicBezTo>
                  <a:pt x="512820" y="2612080"/>
                  <a:pt x="478009" y="2652816"/>
                  <a:pt x="516835" y="2613992"/>
                </a:cubicBezTo>
                <a:cubicBezTo>
                  <a:pt x="520148" y="2604053"/>
                  <a:pt x="522089" y="2593545"/>
                  <a:pt x="526774" y="2584174"/>
                </a:cubicBezTo>
                <a:cubicBezTo>
                  <a:pt x="539311" y="2559100"/>
                  <a:pt x="548042" y="2552967"/>
                  <a:pt x="566530" y="2534478"/>
                </a:cubicBezTo>
                <a:cubicBezTo>
                  <a:pt x="583791" y="2482694"/>
                  <a:pt x="565162" y="2523765"/>
                  <a:pt x="596348" y="2484783"/>
                </a:cubicBezTo>
                <a:cubicBezTo>
                  <a:pt x="603810" y="2475455"/>
                  <a:pt x="607779" y="2463412"/>
                  <a:pt x="616226" y="2454965"/>
                </a:cubicBezTo>
                <a:cubicBezTo>
                  <a:pt x="624672" y="2446518"/>
                  <a:pt x="636715" y="2442549"/>
                  <a:pt x="646043" y="2435087"/>
                </a:cubicBezTo>
                <a:cubicBezTo>
                  <a:pt x="672709" y="2413754"/>
                  <a:pt x="662839" y="2414094"/>
                  <a:pt x="685800" y="2385392"/>
                </a:cubicBezTo>
                <a:cubicBezTo>
                  <a:pt x="691654" y="2378075"/>
                  <a:pt x="699052" y="2372139"/>
                  <a:pt x="705678" y="2365513"/>
                </a:cubicBezTo>
                <a:cubicBezTo>
                  <a:pt x="708991" y="2355574"/>
                  <a:pt x="709072" y="2343877"/>
                  <a:pt x="715617" y="2335696"/>
                </a:cubicBezTo>
                <a:cubicBezTo>
                  <a:pt x="723079" y="2326368"/>
                  <a:pt x="736107" y="2323280"/>
                  <a:pt x="745435" y="2315818"/>
                </a:cubicBezTo>
                <a:cubicBezTo>
                  <a:pt x="784417" y="2284632"/>
                  <a:pt x="743346" y="2303261"/>
                  <a:pt x="795130" y="2286000"/>
                </a:cubicBezTo>
                <a:cubicBezTo>
                  <a:pt x="801756" y="2279374"/>
                  <a:pt x="806627" y="2270313"/>
                  <a:pt x="815009" y="2266122"/>
                </a:cubicBezTo>
                <a:cubicBezTo>
                  <a:pt x="833750" y="2256752"/>
                  <a:pt x="874643" y="2246244"/>
                  <a:pt x="874643" y="2246244"/>
                </a:cubicBezTo>
                <a:cubicBezTo>
                  <a:pt x="881269" y="2239618"/>
                  <a:pt x="886140" y="2230556"/>
                  <a:pt x="894522" y="2226365"/>
                </a:cubicBezTo>
                <a:cubicBezTo>
                  <a:pt x="913263" y="2216994"/>
                  <a:pt x="954156" y="2206487"/>
                  <a:pt x="954156" y="2206487"/>
                </a:cubicBezTo>
                <a:cubicBezTo>
                  <a:pt x="1003852" y="2209800"/>
                  <a:pt x="1053742" y="2210926"/>
                  <a:pt x="1103243" y="2216426"/>
                </a:cubicBezTo>
                <a:cubicBezTo>
                  <a:pt x="1149319" y="2221545"/>
                  <a:pt x="1119063" y="2225918"/>
                  <a:pt x="1152939" y="2246244"/>
                </a:cubicBezTo>
                <a:cubicBezTo>
                  <a:pt x="1161923" y="2251634"/>
                  <a:pt x="1172817" y="2252870"/>
                  <a:pt x="1182756" y="2256183"/>
                </a:cubicBezTo>
                <a:cubicBezTo>
                  <a:pt x="1267758" y="2341181"/>
                  <a:pt x="1129219" y="2208575"/>
                  <a:pt x="1232452" y="2286000"/>
                </a:cubicBezTo>
                <a:cubicBezTo>
                  <a:pt x="1257159" y="2304530"/>
                  <a:pt x="1311865" y="2365214"/>
                  <a:pt x="1321904" y="2395331"/>
                </a:cubicBezTo>
                <a:cubicBezTo>
                  <a:pt x="1355315" y="2495565"/>
                  <a:pt x="1304330" y="2340067"/>
                  <a:pt x="1341782" y="2464905"/>
                </a:cubicBezTo>
                <a:cubicBezTo>
                  <a:pt x="1347803" y="2484975"/>
                  <a:pt x="1346845" y="2509722"/>
                  <a:pt x="1361661" y="2524539"/>
                </a:cubicBezTo>
                <a:lnTo>
                  <a:pt x="1381539" y="2544418"/>
                </a:lnTo>
                <a:cubicBezTo>
                  <a:pt x="1384852" y="2554357"/>
                  <a:pt x="1386793" y="2564864"/>
                  <a:pt x="1391478" y="2574235"/>
                </a:cubicBezTo>
                <a:cubicBezTo>
                  <a:pt x="1404016" y="2599311"/>
                  <a:pt x="1412746" y="2605442"/>
                  <a:pt x="1431235" y="2623931"/>
                </a:cubicBezTo>
                <a:cubicBezTo>
                  <a:pt x="1434548" y="2633870"/>
                  <a:pt x="1436489" y="2644377"/>
                  <a:pt x="1441174" y="2653748"/>
                </a:cubicBezTo>
                <a:cubicBezTo>
                  <a:pt x="1452414" y="2676229"/>
                  <a:pt x="1482468" y="2711095"/>
                  <a:pt x="1500809" y="2723322"/>
                </a:cubicBezTo>
                <a:lnTo>
                  <a:pt x="1530626" y="2743200"/>
                </a:lnTo>
                <a:cubicBezTo>
                  <a:pt x="1537252" y="2753139"/>
                  <a:pt x="1540374" y="2766687"/>
                  <a:pt x="1550504" y="2773018"/>
                </a:cubicBezTo>
                <a:cubicBezTo>
                  <a:pt x="1568273" y="2784123"/>
                  <a:pt x="1590261" y="2786270"/>
                  <a:pt x="1610139" y="2792896"/>
                </a:cubicBezTo>
                <a:lnTo>
                  <a:pt x="1669774" y="2812774"/>
                </a:lnTo>
                <a:lnTo>
                  <a:pt x="1729409" y="2832652"/>
                </a:lnTo>
                <a:lnTo>
                  <a:pt x="1759226" y="2842592"/>
                </a:lnTo>
                <a:cubicBezTo>
                  <a:pt x="1832113" y="2839279"/>
                  <a:pt x="1905340" y="2840425"/>
                  <a:pt x="1977887" y="2832652"/>
                </a:cubicBezTo>
                <a:cubicBezTo>
                  <a:pt x="1977889" y="2832652"/>
                  <a:pt x="2052429" y="2807805"/>
                  <a:pt x="2067339" y="2802835"/>
                </a:cubicBezTo>
                <a:lnTo>
                  <a:pt x="2097156" y="2792896"/>
                </a:lnTo>
                <a:lnTo>
                  <a:pt x="2126974" y="2782957"/>
                </a:lnTo>
                <a:cubicBezTo>
                  <a:pt x="2136913" y="2776331"/>
                  <a:pt x="2146107" y="2768420"/>
                  <a:pt x="2156791" y="2763078"/>
                </a:cubicBezTo>
                <a:cubicBezTo>
                  <a:pt x="2206786" y="2738080"/>
                  <a:pt x="2183563" y="2776063"/>
                  <a:pt x="2246243" y="2713383"/>
                </a:cubicBezTo>
                <a:cubicBezTo>
                  <a:pt x="2259495" y="2700131"/>
                  <a:pt x="2275604" y="2689220"/>
                  <a:pt x="2286000" y="2673626"/>
                </a:cubicBezTo>
                <a:cubicBezTo>
                  <a:pt x="2299252" y="2653748"/>
                  <a:pt x="2308863" y="2630885"/>
                  <a:pt x="2325756" y="2613992"/>
                </a:cubicBezTo>
                <a:cubicBezTo>
                  <a:pt x="2342321" y="2597427"/>
                  <a:pt x="2362457" y="2583789"/>
                  <a:pt x="2375452" y="2564296"/>
                </a:cubicBezTo>
                <a:cubicBezTo>
                  <a:pt x="2432430" y="2478826"/>
                  <a:pt x="2364111" y="2586974"/>
                  <a:pt x="2405269" y="2504661"/>
                </a:cubicBezTo>
                <a:cubicBezTo>
                  <a:pt x="2410611" y="2493977"/>
                  <a:pt x="2418522" y="2484783"/>
                  <a:pt x="2425148" y="2474844"/>
                </a:cubicBezTo>
                <a:lnTo>
                  <a:pt x="2464904" y="2355574"/>
                </a:lnTo>
                <a:lnTo>
                  <a:pt x="2474843" y="2325757"/>
                </a:lnTo>
                <a:cubicBezTo>
                  <a:pt x="2478156" y="2315818"/>
                  <a:pt x="2477373" y="2303347"/>
                  <a:pt x="2484782" y="2295939"/>
                </a:cubicBezTo>
                <a:lnTo>
                  <a:pt x="2504661" y="2276061"/>
                </a:lnTo>
                <a:cubicBezTo>
                  <a:pt x="2507974" y="2266122"/>
                  <a:pt x="2509210" y="2255228"/>
                  <a:pt x="2514600" y="2246244"/>
                </a:cubicBezTo>
                <a:cubicBezTo>
                  <a:pt x="2519421" y="2238209"/>
                  <a:pt x="2528624" y="2233682"/>
                  <a:pt x="2534478" y="2226365"/>
                </a:cubicBezTo>
                <a:cubicBezTo>
                  <a:pt x="2541940" y="2217037"/>
                  <a:pt x="2549014" y="2207232"/>
                  <a:pt x="2554356" y="2196548"/>
                </a:cubicBezTo>
                <a:cubicBezTo>
                  <a:pt x="2559041" y="2187177"/>
                  <a:pt x="2559611" y="2176102"/>
                  <a:pt x="2564296" y="2166731"/>
                </a:cubicBezTo>
                <a:cubicBezTo>
                  <a:pt x="2569638" y="2156047"/>
                  <a:pt x="2579323" y="2147829"/>
                  <a:pt x="2584174" y="2136913"/>
                </a:cubicBezTo>
                <a:cubicBezTo>
                  <a:pt x="2592684" y="2117765"/>
                  <a:pt x="2592429" y="2094712"/>
                  <a:pt x="2604052" y="2077278"/>
                </a:cubicBezTo>
                <a:cubicBezTo>
                  <a:pt x="2610678" y="2067339"/>
                  <a:pt x="2618588" y="2058145"/>
                  <a:pt x="2623930" y="2047461"/>
                </a:cubicBezTo>
                <a:cubicBezTo>
                  <a:pt x="2649735" y="1995851"/>
                  <a:pt x="2614920" y="2036593"/>
                  <a:pt x="2653748" y="1997765"/>
                </a:cubicBezTo>
                <a:cubicBezTo>
                  <a:pt x="2660374" y="1977887"/>
                  <a:pt x="2662003" y="1955565"/>
                  <a:pt x="2673626" y="1938131"/>
                </a:cubicBezTo>
                <a:cubicBezTo>
                  <a:pt x="2680252" y="1928192"/>
                  <a:pt x="2688162" y="1918997"/>
                  <a:pt x="2693504" y="1908313"/>
                </a:cubicBezTo>
                <a:cubicBezTo>
                  <a:pt x="2734650" y="1826021"/>
                  <a:pt x="2666357" y="1934125"/>
                  <a:pt x="2723322" y="1848678"/>
                </a:cubicBezTo>
                <a:cubicBezTo>
                  <a:pt x="2748305" y="1773729"/>
                  <a:pt x="2714604" y="1866116"/>
                  <a:pt x="2753139" y="1789044"/>
                </a:cubicBezTo>
                <a:cubicBezTo>
                  <a:pt x="2757824" y="1779673"/>
                  <a:pt x="2757990" y="1768384"/>
                  <a:pt x="2763078" y="1759226"/>
                </a:cubicBezTo>
                <a:cubicBezTo>
                  <a:pt x="2791172" y="1708657"/>
                  <a:pt x="2792556" y="1709872"/>
                  <a:pt x="2822713" y="1679713"/>
                </a:cubicBezTo>
                <a:cubicBezTo>
                  <a:pt x="2842062" y="1621665"/>
                  <a:pt x="2817513" y="1674974"/>
                  <a:pt x="2862469" y="1630018"/>
                </a:cubicBezTo>
                <a:cubicBezTo>
                  <a:pt x="2870916" y="1621571"/>
                  <a:pt x="2873358" y="1608066"/>
                  <a:pt x="2882348" y="1600200"/>
                </a:cubicBezTo>
                <a:cubicBezTo>
                  <a:pt x="2900327" y="1584468"/>
                  <a:pt x="2925089" y="1577337"/>
                  <a:pt x="2941982" y="1560444"/>
                </a:cubicBezTo>
                <a:cubicBezTo>
                  <a:pt x="2970308" y="1532118"/>
                  <a:pt x="2954064" y="1545763"/>
                  <a:pt x="2991678" y="1520687"/>
                </a:cubicBezTo>
                <a:cubicBezTo>
                  <a:pt x="3031270" y="1461299"/>
                  <a:pt x="2988030" y="1512938"/>
                  <a:pt x="3041374" y="1480931"/>
                </a:cubicBezTo>
                <a:cubicBezTo>
                  <a:pt x="3049409" y="1476110"/>
                  <a:pt x="3052871" y="1465243"/>
                  <a:pt x="3061252" y="1461052"/>
                </a:cubicBezTo>
                <a:cubicBezTo>
                  <a:pt x="3079993" y="1451681"/>
                  <a:pt x="3101009" y="1447800"/>
                  <a:pt x="3120887" y="1441174"/>
                </a:cubicBezTo>
                <a:cubicBezTo>
                  <a:pt x="3139367" y="1435014"/>
                  <a:pt x="3172219" y="1423216"/>
                  <a:pt x="3190461" y="1421296"/>
                </a:cubicBezTo>
                <a:cubicBezTo>
                  <a:pt x="3239993" y="1416082"/>
                  <a:pt x="3289852" y="1414670"/>
                  <a:pt x="3339548" y="1411357"/>
                </a:cubicBezTo>
                <a:cubicBezTo>
                  <a:pt x="3367893" y="1414506"/>
                  <a:pt x="3425514" y="1414584"/>
                  <a:pt x="3458817" y="1431235"/>
                </a:cubicBezTo>
                <a:cubicBezTo>
                  <a:pt x="3499611" y="1451632"/>
                  <a:pt x="3477695" y="1446337"/>
                  <a:pt x="3508513" y="1470992"/>
                </a:cubicBezTo>
                <a:cubicBezTo>
                  <a:pt x="3537211" y="1493951"/>
                  <a:pt x="3536877" y="1484084"/>
                  <a:pt x="3558209" y="1510748"/>
                </a:cubicBezTo>
                <a:cubicBezTo>
                  <a:pt x="3565671" y="1520076"/>
                  <a:pt x="3570625" y="1531237"/>
                  <a:pt x="3578087" y="1540565"/>
                </a:cubicBezTo>
                <a:cubicBezTo>
                  <a:pt x="3599420" y="1567231"/>
                  <a:pt x="3599080" y="1557361"/>
                  <a:pt x="3627782" y="1580322"/>
                </a:cubicBezTo>
                <a:cubicBezTo>
                  <a:pt x="3635099" y="1586176"/>
                  <a:pt x="3641035" y="1593574"/>
                  <a:pt x="3647661" y="1600200"/>
                </a:cubicBezTo>
                <a:cubicBezTo>
                  <a:pt x="3650974" y="1610139"/>
                  <a:pt x="3652512" y="1620859"/>
                  <a:pt x="3657600" y="1630018"/>
                </a:cubicBezTo>
                <a:cubicBezTo>
                  <a:pt x="3669202" y="1650902"/>
                  <a:pt x="3684104" y="1669774"/>
                  <a:pt x="3697356" y="1689652"/>
                </a:cubicBezTo>
                <a:lnTo>
                  <a:pt x="3737113" y="1749287"/>
                </a:lnTo>
                <a:lnTo>
                  <a:pt x="3776869" y="1808922"/>
                </a:lnTo>
                <a:cubicBezTo>
                  <a:pt x="3783495" y="1815548"/>
                  <a:pt x="3790894" y="1821483"/>
                  <a:pt x="3796748" y="1828800"/>
                </a:cubicBezTo>
                <a:cubicBezTo>
                  <a:pt x="3862504" y="1910994"/>
                  <a:pt x="3743691" y="1785682"/>
                  <a:pt x="3866322" y="1908313"/>
                </a:cubicBezTo>
                <a:cubicBezTo>
                  <a:pt x="3872948" y="1914939"/>
                  <a:pt x="3878403" y="1922994"/>
                  <a:pt x="3886200" y="1928192"/>
                </a:cubicBezTo>
                <a:cubicBezTo>
                  <a:pt x="3896139" y="1934818"/>
                  <a:pt x="3906689" y="1940608"/>
                  <a:pt x="3916017" y="1948070"/>
                </a:cubicBezTo>
                <a:cubicBezTo>
                  <a:pt x="3923334" y="1953924"/>
                  <a:pt x="3930042" y="1960631"/>
                  <a:pt x="3935896" y="1967948"/>
                </a:cubicBezTo>
                <a:cubicBezTo>
                  <a:pt x="3943358" y="1977276"/>
                  <a:pt x="3946446" y="1990303"/>
                  <a:pt x="3955774" y="1997765"/>
                </a:cubicBezTo>
                <a:cubicBezTo>
                  <a:pt x="3963955" y="2004310"/>
                  <a:pt x="3976220" y="2003020"/>
                  <a:pt x="3985591" y="2007705"/>
                </a:cubicBezTo>
                <a:cubicBezTo>
                  <a:pt x="3996275" y="2013047"/>
                  <a:pt x="4004725" y="2022241"/>
                  <a:pt x="4015409" y="2027583"/>
                </a:cubicBezTo>
                <a:cubicBezTo>
                  <a:pt x="4024780" y="2032268"/>
                  <a:pt x="4035855" y="2032837"/>
                  <a:pt x="4045226" y="2037522"/>
                </a:cubicBezTo>
                <a:cubicBezTo>
                  <a:pt x="4055910" y="2042864"/>
                  <a:pt x="4064127" y="2052549"/>
                  <a:pt x="4075043" y="2057400"/>
                </a:cubicBezTo>
                <a:cubicBezTo>
                  <a:pt x="4094191" y="2065910"/>
                  <a:pt x="4114800" y="2070652"/>
                  <a:pt x="4134678" y="2077278"/>
                </a:cubicBezTo>
                <a:lnTo>
                  <a:pt x="4164496" y="2087218"/>
                </a:lnTo>
                <a:lnTo>
                  <a:pt x="4194313" y="2097157"/>
                </a:lnTo>
                <a:cubicBezTo>
                  <a:pt x="4204252" y="2100470"/>
                  <a:pt x="4213966" y="2104555"/>
                  <a:pt x="4224130" y="2107096"/>
                </a:cubicBezTo>
                <a:cubicBezTo>
                  <a:pt x="4321090" y="2131335"/>
                  <a:pt x="4200019" y="2101738"/>
                  <a:pt x="4313582" y="2126974"/>
                </a:cubicBezTo>
                <a:cubicBezTo>
                  <a:pt x="4326917" y="2129937"/>
                  <a:pt x="4339899" y="2134469"/>
                  <a:pt x="4353339" y="2136913"/>
                </a:cubicBezTo>
                <a:cubicBezTo>
                  <a:pt x="4376388" y="2141104"/>
                  <a:pt x="4399722" y="2143539"/>
                  <a:pt x="4422913" y="2146852"/>
                </a:cubicBezTo>
                <a:cubicBezTo>
                  <a:pt x="4460406" y="2159351"/>
                  <a:pt x="4478192" y="2162375"/>
                  <a:pt x="4512365" y="2196548"/>
                </a:cubicBezTo>
                <a:cubicBezTo>
                  <a:pt x="4522304" y="2206487"/>
                  <a:pt x="4531384" y="2217367"/>
                  <a:pt x="4542182" y="2226365"/>
                </a:cubicBezTo>
                <a:cubicBezTo>
                  <a:pt x="4551359" y="2234012"/>
                  <a:pt x="4563010" y="2238378"/>
                  <a:pt x="4572000" y="2246244"/>
                </a:cubicBezTo>
                <a:cubicBezTo>
                  <a:pt x="4589630" y="2261670"/>
                  <a:pt x="4605131" y="2279374"/>
                  <a:pt x="4621696" y="2295939"/>
                </a:cubicBezTo>
                <a:cubicBezTo>
                  <a:pt x="4628322" y="2302565"/>
                  <a:pt x="4636376" y="2308021"/>
                  <a:pt x="4641574" y="2315818"/>
                </a:cubicBezTo>
                <a:cubicBezTo>
                  <a:pt x="4686528" y="2383249"/>
                  <a:pt x="4664437" y="2358559"/>
                  <a:pt x="4701209" y="2395331"/>
                </a:cubicBezTo>
                <a:cubicBezTo>
                  <a:pt x="4718703" y="2447812"/>
                  <a:pt x="4705337" y="2416432"/>
                  <a:pt x="4750904" y="2484783"/>
                </a:cubicBezTo>
                <a:cubicBezTo>
                  <a:pt x="4775979" y="2522396"/>
                  <a:pt x="4762336" y="2506154"/>
                  <a:pt x="4790661" y="2534478"/>
                </a:cubicBezTo>
                <a:cubicBezTo>
                  <a:pt x="4793974" y="2544417"/>
                  <a:pt x="4795915" y="2554925"/>
                  <a:pt x="4800600" y="2564296"/>
                </a:cubicBezTo>
                <a:cubicBezTo>
                  <a:pt x="4813137" y="2589370"/>
                  <a:pt x="4821868" y="2595503"/>
                  <a:pt x="4840356" y="2613992"/>
                </a:cubicBezTo>
                <a:cubicBezTo>
                  <a:pt x="4865344" y="2688948"/>
                  <a:pt x="4831635" y="2596546"/>
                  <a:pt x="4870174" y="2673626"/>
                </a:cubicBezTo>
                <a:cubicBezTo>
                  <a:pt x="4874859" y="2682997"/>
                  <a:pt x="4875025" y="2694285"/>
                  <a:pt x="4880113" y="2703444"/>
                </a:cubicBezTo>
                <a:cubicBezTo>
                  <a:pt x="4891715" y="2724328"/>
                  <a:pt x="4906617" y="2743200"/>
                  <a:pt x="4919869" y="2763078"/>
                </a:cubicBezTo>
                <a:lnTo>
                  <a:pt x="4939748" y="2792896"/>
                </a:lnTo>
                <a:cubicBezTo>
                  <a:pt x="4946374" y="2802835"/>
                  <a:pt x="4949687" y="2816087"/>
                  <a:pt x="4959626" y="2822713"/>
                </a:cubicBezTo>
                <a:cubicBezTo>
                  <a:pt x="4969565" y="2829339"/>
                  <a:pt x="4980115" y="2835130"/>
                  <a:pt x="4989443" y="2842592"/>
                </a:cubicBezTo>
                <a:cubicBezTo>
                  <a:pt x="4996760" y="2848446"/>
                  <a:pt x="5001287" y="2857649"/>
                  <a:pt x="5009322" y="2862470"/>
                </a:cubicBezTo>
                <a:cubicBezTo>
                  <a:pt x="5018306" y="2867860"/>
                  <a:pt x="5029200" y="2869096"/>
                  <a:pt x="5039139" y="2872409"/>
                </a:cubicBezTo>
                <a:cubicBezTo>
                  <a:pt x="5108713" y="2869096"/>
                  <a:pt x="5178449" y="2868254"/>
                  <a:pt x="5247861" y="2862470"/>
                </a:cubicBezTo>
                <a:cubicBezTo>
                  <a:pt x="5258301" y="2861600"/>
                  <a:pt x="5268520" y="2857619"/>
                  <a:pt x="5277678" y="2852531"/>
                </a:cubicBezTo>
                <a:cubicBezTo>
                  <a:pt x="5298562" y="2840929"/>
                  <a:pt x="5337313" y="2812774"/>
                  <a:pt x="5337313" y="2812774"/>
                </a:cubicBezTo>
                <a:cubicBezTo>
                  <a:pt x="5350565" y="2792896"/>
                  <a:pt x="5369513" y="2775803"/>
                  <a:pt x="5377069" y="2753139"/>
                </a:cubicBezTo>
                <a:cubicBezTo>
                  <a:pt x="5390787" y="2711990"/>
                  <a:pt x="5381198" y="2732039"/>
                  <a:pt x="5406887" y="2693505"/>
                </a:cubicBezTo>
                <a:cubicBezTo>
                  <a:pt x="5410200" y="2683566"/>
                  <a:pt x="5412141" y="2673058"/>
                  <a:pt x="5416826" y="2663687"/>
                </a:cubicBezTo>
                <a:cubicBezTo>
                  <a:pt x="5422168" y="2653003"/>
                  <a:pt x="5431853" y="2644786"/>
                  <a:pt x="5436704" y="2633870"/>
                </a:cubicBezTo>
                <a:cubicBezTo>
                  <a:pt x="5445214" y="2614722"/>
                  <a:pt x="5449956" y="2594113"/>
                  <a:pt x="5456582" y="2574235"/>
                </a:cubicBezTo>
                <a:cubicBezTo>
                  <a:pt x="5459895" y="2564296"/>
                  <a:pt x="5459114" y="2551826"/>
                  <a:pt x="5466522" y="2544418"/>
                </a:cubicBezTo>
                <a:lnTo>
                  <a:pt x="5486400" y="2524539"/>
                </a:lnTo>
                <a:cubicBezTo>
                  <a:pt x="5517470" y="2400258"/>
                  <a:pt x="5477761" y="2554776"/>
                  <a:pt x="5506278" y="2454965"/>
                </a:cubicBezTo>
                <a:cubicBezTo>
                  <a:pt x="5510031" y="2441831"/>
                  <a:pt x="5512464" y="2428343"/>
                  <a:pt x="5516217" y="2415209"/>
                </a:cubicBezTo>
                <a:cubicBezTo>
                  <a:pt x="5519095" y="2405135"/>
                  <a:pt x="5523615" y="2395556"/>
                  <a:pt x="5526156" y="2385392"/>
                </a:cubicBezTo>
                <a:cubicBezTo>
                  <a:pt x="5530253" y="2369003"/>
                  <a:pt x="5532431" y="2352187"/>
                  <a:pt x="5536096" y="2335696"/>
                </a:cubicBezTo>
                <a:cubicBezTo>
                  <a:pt x="5539059" y="2322361"/>
                  <a:pt x="5543591" y="2309379"/>
                  <a:pt x="5546035" y="2295939"/>
                </a:cubicBezTo>
                <a:cubicBezTo>
                  <a:pt x="5550226" y="2272890"/>
                  <a:pt x="5551783" y="2249414"/>
                  <a:pt x="5555974" y="2226365"/>
                </a:cubicBezTo>
                <a:cubicBezTo>
                  <a:pt x="5558418" y="2212925"/>
                  <a:pt x="5563234" y="2200004"/>
                  <a:pt x="5565913" y="2186609"/>
                </a:cubicBezTo>
                <a:cubicBezTo>
                  <a:pt x="5576660" y="2132875"/>
                  <a:pt x="5571939" y="2133392"/>
                  <a:pt x="5585791" y="2087218"/>
                </a:cubicBezTo>
                <a:cubicBezTo>
                  <a:pt x="5591812" y="2067148"/>
                  <a:pt x="5599043" y="2047461"/>
                  <a:pt x="5605669" y="2027583"/>
                </a:cubicBezTo>
                <a:cubicBezTo>
                  <a:pt x="5608982" y="2017644"/>
                  <a:pt x="5609797" y="2006482"/>
                  <a:pt x="5615609" y="1997765"/>
                </a:cubicBezTo>
                <a:cubicBezTo>
                  <a:pt x="5622235" y="1987826"/>
                  <a:pt x="5630636" y="1978864"/>
                  <a:pt x="5635487" y="1967948"/>
                </a:cubicBezTo>
                <a:cubicBezTo>
                  <a:pt x="5682798" y="1861498"/>
                  <a:pt x="5630257" y="1945976"/>
                  <a:pt x="5675243" y="1878496"/>
                </a:cubicBezTo>
                <a:cubicBezTo>
                  <a:pt x="5698900" y="1807529"/>
                  <a:pt x="5683499" y="1836296"/>
                  <a:pt x="5715000" y="1789044"/>
                </a:cubicBezTo>
                <a:lnTo>
                  <a:pt x="5734878" y="1729409"/>
                </a:lnTo>
                <a:cubicBezTo>
                  <a:pt x="5738191" y="1719470"/>
                  <a:pt x="5739006" y="1708309"/>
                  <a:pt x="5744817" y="1699592"/>
                </a:cubicBezTo>
                <a:lnTo>
                  <a:pt x="5764696" y="1669774"/>
                </a:lnTo>
                <a:cubicBezTo>
                  <a:pt x="5771322" y="1649896"/>
                  <a:pt x="5772951" y="1627573"/>
                  <a:pt x="5784574" y="1610139"/>
                </a:cubicBezTo>
                <a:cubicBezTo>
                  <a:pt x="5791200" y="1600200"/>
                  <a:pt x="5799110" y="1591006"/>
                  <a:pt x="5804452" y="1580322"/>
                </a:cubicBezTo>
                <a:cubicBezTo>
                  <a:pt x="5809137" y="1570951"/>
                  <a:pt x="5809303" y="1559663"/>
                  <a:pt x="5814391" y="1550505"/>
                </a:cubicBezTo>
                <a:cubicBezTo>
                  <a:pt x="5825993" y="1529621"/>
                  <a:pt x="5854148" y="1490870"/>
                  <a:pt x="5854148" y="1490870"/>
                </a:cubicBezTo>
                <a:cubicBezTo>
                  <a:pt x="5877780" y="1419971"/>
                  <a:pt x="5844271" y="1505684"/>
                  <a:pt x="5893904" y="1431235"/>
                </a:cubicBezTo>
                <a:cubicBezTo>
                  <a:pt x="5932311" y="1373625"/>
                  <a:pt x="5866974" y="1425998"/>
                  <a:pt x="5933661" y="1381539"/>
                </a:cubicBezTo>
                <a:cubicBezTo>
                  <a:pt x="5936974" y="1371600"/>
                  <a:pt x="5938512" y="1360880"/>
                  <a:pt x="5943600" y="1351722"/>
                </a:cubicBezTo>
                <a:cubicBezTo>
                  <a:pt x="5971698" y="1301145"/>
                  <a:pt x="5973074" y="1302369"/>
                  <a:pt x="6003235" y="1272209"/>
                </a:cubicBezTo>
                <a:cubicBezTo>
                  <a:pt x="6020495" y="1220429"/>
                  <a:pt x="6001868" y="1261493"/>
                  <a:pt x="6033052" y="1222513"/>
                </a:cubicBezTo>
                <a:cubicBezTo>
                  <a:pt x="6040514" y="1213185"/>
                  <a:pt x="6045156" y="1201765"/>
                  <a:pt x="6052930" y="1192696"/>
                </a:cubicBezTo>
                <a:cubicBezTo>
                  <a:pt x="6065127" y="1178466"/>
                  <a:pt x="6082291" y="1168533"/>
                  <a:pt x="6092687" y="1152939"/>
                </a:cubicBezTo>
                <a:cubicBezTo>
                  <a:pt x="6105939" y="1133061"/>
                  <a:pt x="6115550" y="1110198"/>
                  <a:pt x="6132443" y="1093305"/>
                </a:cubicBezTo>
                <a:cubicBezTo>
                  <a:pt x="6139069" y="1086679"/>
                  <a:pt x="6146468" y="1080744"/>
                  <a:pt x="6152322" y="1073426"/>
                </a:cubicBezTo>
                <a:cubicBezTo>
                  <a:pt x="6207673" y="1004238"/>
                  <a:pt x="6131187" y="1084622"/>
                  <a:pt x="6202017" y="1013792"/>
                </a:cubicBezTo>
                <a:cubicBezTo>
                  <a:pt x="6205330" y="1003853"/>
                  <a:pt x="6206566" y="992958"/>
                  <a:pt x="6211956" y="983974"/>
                </a:cubicBezTo>
                <a:cubicBezTo>
                  <a:pt x="6216777" y="975939"/>
                  <a:pt x="6226212" y="971593"/>
                  <a:pt x="6231835" y="964096"/>
                </a:cubicBezTo>
                <a:cubicBezTo>
                  <a:pt x="6246169" y="944984"/>
                  <a:pt x="6258339" y="924339"/>
                  <a:pt x="6271591" y="904461"/>
                </a:cubicBezTo>
                <a:lnTo>
                  <a:pt x="6331226" y="815009"/>
                </a:lnTo>
                <a:cubicBezTo>
                  <a:pt x="6337852" y="805070"/>
                  <a:pt x="6342657" y="793639"/>
                  <a:pt x="6351104" y="785192"/>
                </a:cubicBezTo>
                <a:cubicBezTo>
                  <a:pt x="6364356" y="771940"/>
                  <a:pt x="6380465" y="761029"/>
                  <a:pt x="6390861" y="745435"/>
                </a:cubicBezTo>
                <a:cubicBezTo>
                  <a:pt x="6397487" y="735496"/>
                  <a:pt x="6402965" y="724687"/>
                  <a:pt x="6410739" y="715618"/>
                </a:cubicBezTo>
                <a:cubicBezTo>
                  <a:pt x="6422936" y="701388"/>
                  <a:pt x="6450496" y="675861"/>
                  <a:pt x="6450496" y="675861"/>
                </a:cubicBezTo>
                <a:cubicBezTo>
                  <a:pt x="6453809" y="665922"/>
                  <a:pt x="6455045" y="655028"/>
                  <a:pt x="6460435" y="646044"/>
                </a:cubicBezTo>
                <a:cubicBezTo>
                  <a:pt x="6465256" y="638009"/>
                  <a:pt x="6474691" y="633662"/>
                  <a:pt x="6480313" y="626165"/>
                </a:cubicBezTo>
                <a:cubicBezTo>
                  <a:pt x="6494647" y="607053"/>
                  <a:pt x="6506817" y="586409"/>
                  <a:pt x="6520069" y="566531"/>
                </a:cubicBezTo>
                <a:lnTo>
                  <a:pt x="6539948" y="536713"/>
                </a:lnTo>
                <a:cubicBezTo>
                  <a:pt x="6546574" y="526774"/>
                  <a:pt x="6549887" y="513522"/>
                  <a:pt x="6559826" y="506896"/>
                </a:cubicBezTo>
                <a:cubicBezTo>
                  <a:pt x="6579387" y="493855"/>
                  <a:pt x="6595359" y="486023"/>
                  <a:pt x="6609522" y="467139"/>
                </a:cubicBezTo>
                <a:cubicBezTo>
                  <a:pt x="6623856" y="448027"/>
                  <a:pt x="6632385" y="424398"/>
                  <a:pt x="6649278" y="407505"/>
                </a:cubicBezTo>
                <a:cubicBezTo>
                  <a:pt x="6662530" y="394253"/>
                  <a:pt x="6678639" y="383342"/>
                  <a:pt x="6689035" y="367748"/>
                </a:cubicBezTo>
                <a:cubicBezTo>
                  <a:pt x="6695661" y="357809"/>
                  <a:pt x="6700467" y="346378"/>
                  <a:pt x="6708913" y="337931"/>
                </a:cubicBezTo>
                <a:cubicBezTo>
                  <a:pt x="6717360" y="329484"/>
                  <a:pt x="6729402" y="325514"/>
                  <a:pt x="6738730" y="318052"/>
                </a:cubicBezTo>
                <a:cubicBezTo>
                  <a:pt x="6746047" y="312198"/>
                  <a:pt x="6751292" y="304028"/>
                  <a:pt x="6758609" y="298174"/>
                </a:cubicBezTo>
                <a:cubicBezTo>
                  <a:pt x="6767937" y="290712"/>
                  <a:pt x="6779250" y="285943"/>
                  <a:pt x="6788426" y="278296"/>
                </a:cubicBezTo>
                <a:cubicBezTo>
                  <a:pt x="6838060" y="236933"/>
                  <a:pt x="6795659" y="256006"/>
                  <a:pt x="6848061" y="238539"/>
                </a:cubicBezTo>
                <a:cubicBezTo>
                  <a:pt x="6882138" y="187424"/>
                  <a:pt x="6850427" y="226707"/>
                  <a:pt x="6897756" y="188844"/>
                </a:cubicBezTo>
                <a:cubicBezTo>
                  <a:pt x="6905074" y="182990"/>
                  <a:pt x="6910138" y="174588"/>
                  <a:pt x="6917635" y="168965"/>
                </a:cubicBezTo>
                <a:cubicBezTo>
                  <a:pt x="6936747" y="154631"/>
                  <a:pt x="6960376" y="146102"/>
                  <a:pt x="6977269" y="129209"/>
                </a:cubicBezTo>
                <a:cubicBezTo>
                  <a:pt x="6983895" y="122583"/>
                  <a:pt x="6989651" y="114954"/>
                  <a:pt x="6997148" y="109331"/>
                </a:cubicBezTo>
                <a:cubicBezTo>
                  <a:pt x="7016260" y="94997"/>
                  <a:pt x="7039888" y="86467"/>
                  <a:pt x="7056782" y="69574"/>
                </a:cubicBezTo>
                <a:cubicBezTo>
                  <a:pt x="7080329" y="46028"/>
                  <a:pt x="7102583" y="21177"/>
                  <a:pt x="7136296" y="9939"/>
                </a:cubicBezTo>
                <a:lnTo>
                  <a:pt x="7166113" y="0"/>
                </a:lnTo>
              </a:path>
            </a:pathLst>
          </a:custGeom>
          <a:noFill/>
          <a:ln w="57150">
            <a:solidFill>
              <a:srgbClr val="981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BF94BD5-19A6-204E-8E74-B9186311D1C7}"/>
              </a:ext>
            </a:extLst>
          </p:cNvPr>
          <p:cNvSpPr txBox="1"/>
          <p:nvPr/>
        </p:nvSpPr>
        <p:spPr>
          <a:xfrm>
            <a:off x="6997149" y="1997765"/>
            <a:ext cx="14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Project Work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FF43306C-2BF4-5141-ACAC-65C0062E56D6}"/>
              </a:ext>
            </a:extLst>
          </p:cNvPr>
          <p:cNvSpPr txBox="1"/>
          <p:nvPr/>
        </p:nvSpPr>
        <p:spPr>
          <a:xfrm>
            <a:off x="5372100" y="5612454"/>
            <a:ext cx="14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TIME</a:t>
            </a:r>
            <a:endParaRPr lang="en-US" sz="2800" b="1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27025F7-A60C-FA4E-BABB-45E919E51C4E}"/>
              </a:ext>
            </a:extLst>
          </p:cNvPr>
          <p:cNvSpPr txBox="1"/>
          <p:nvPr/>
        </p:nvSpPr>
        <p:spPr>
          <a:xfrm rot="16200000">
            <a:off x="1000528" y="3505377"/>
            <a:ext cx="2456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EXPERIENCE</a:t>
            </a:r>
            <a:endParaRPr lang="en-US" sz="2800" b="1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A538F609-521A-4148-ADF1-CC03396ECC51}"/>
              </a:ext>
            </a:extLst>
          </p:cNvPr>
          <p:cNvSpPr txBox="1"/>
          <p:nvPr/>
        </p:nvSpPr>
        <p:spPr>
          <a:xfrm>
            <a:off x="6997149" y="5858920"/>
            <a:ext cx="143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8141B"/>
                </a:solidFill>
              </a:rPr>
              <a:t>Line’s breaking point</a:t>
            </a:r>
            <a:endParaRPr lang="en-US" sz="1200" dirty="0">
              <a:solidFill>
                <a:srgbClr val="98141B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F5DF7DB-C6C9-FA43-8509-57C9C8801674}"/>
              </a:ext>
            </a:extLst>
          </p:cNvPr>
          <p:cNvSpPr/>
          <p:nvPr/>
        </p:nvSpPr>
        <p:spPr>
          <a:xfrm>
            <a:off x="2487717" y="1997765"/>
            <a:ext cx="720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372FDF94-B1C9-BE4E-A7A9-CE8C603270D6}"/>
              </a:ext>
            </a:extLst>
          </p:cNvPr>
          <p:cNvCxnSpPr>
            <a:cxnSpLocks/>
          </p:cNvCxnSpPr>
          <p:nvPr/>
        </p:nvCxnSpPr>
        <p:spPr>
          <a:xfrm flipV="1">
            <a:off x="7712766" y="4997048"/>
            <a:ext cx="0" cy="865956"/>
          </a:xfrm>
          <a:prstGeom prst="straightConnector1">
            <a:avLst/>
          </a:prstGeom>
          <a:ln>
            <a:solidFill>
              <a:srgbClr val="9814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2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E303-0A24-8440-A7B9-86F85218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(F19)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3298700-E893-314D-BAA5-ACDEECFC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99" y="355600"/>
            <a:ext cx="808567" cy="117858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4DA3C05-5E9E-9442-B2FE-4B953657D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5" b="3571"/>
          <a:stretch/>
        </p:blipFill>
        <p:spPr>
          <a:xfrm>
            <a:off x="838200" y="1534189"/>
            <a:ext cx="3048754" cy="4765011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A1B92CE0-29C3-EA48-9817-DBC343F076D6}"/>
              </a:ext>
            </a:extLst>
          </p:cNvPr>
          <p:cNvSpPr/>
          <p:nvPr/>
        </p:nvSpPr>
        <p:spPr>
          <a:xfrm>
            <a:off x="435429" y="1845353"/>
            <a:ext cx="3466040" cy="1641703"/>
          </a:xfrm>
          <a:prstGeom prst="ellipse">
            <a:avLst/>
          </a:prstGeom>
          <a:noFill/>
          <a:ln>
            <a:solidFill>
              <a:srgbClr val="981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2DAB133A-36C7-3B48-8727-3B25EF9D13DB}"/>
              </a:ext>
            </a:extLst>
          </p:cNvPr>
          <p:cNvCxnSpPr/>
          <p:nvPr/>
        </p:nvCxnSpPr>
        <p:spPr>
          <a:xfrm>
            <a:off x="3625697" y="2220686"/>
            <a:ext cx="2757714" cy="0"/>
          </a:xfrm>
          <a:prstGeom prst="straightConnector1">
            <a:avLst/>
          </a:prstGeom>
          <a:ln>
            <a:solidFill>
              <a:srgbClr val="9814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B1484E0F-3DA0-244A-A2D1-9887E410F31D}"/>
              </a:ext>
            </a:extLst>
          </p:cNvPr>
          <p:cNvCxnSpPr>
            <a:cxnSpLocks/>
          </p:cNvCxnSpPr>
          <p:nvPr/>
        </p:nvCxnSpPr>
        <p:spPr>
          <a:xfrm>
            <a:off x="3625697" y="2220686"/>
            <a:ext cx="2757714" cy="460032"/>
          </a:xfrm>
          <a:prstGeom prst="straightConnector1">
            <a:avLst/>
          </a:prstGeom>
          <a:ln>
            <a:solidFill>
              <a:srgbClr val="9814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517BC113-47F3-EB4F-B850-B5391E73B2DD}"/>
              </a:ext>
            </a:extLst>
          </p:cNvPr>
          <p:cNvSpPr txBox="1"/>
          <p:nvPr/>
        </p:nvSpPr>
        <p:spPr>
          <a:xfrm>
            <a:off x="6575775" y="2036020"/>
            <a:ext cx="56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5% Autodidact coding geniuses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07F8557C-CE8F-864E-BE7C-52E515D2A4A9}"/>
              </a:ext>
            </a:extLst>
          </p:cNvPr>
          <p:cNvSpPr txBox="1"/>
          <p:nvPr/>
        </p:nvSpPr>
        <p:spPr>
          <a:xfrm>
            <a:off x="6575774" y="2537851"/>
            <a:ext cx="56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10% Taken x number of python courses</a:t>
            </a: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CE2494D1-FFD5-2443-8E0F-DB2F506E19B2}"/>
              </a:ext>
            </a:extLst>
          </p:cNvPr>
          <p:cNvCxnSpPr>
            <a:cxnSpLocks/>
          </p:cNvCxnSpPr>
          <p:nvPr/>
        </p:nvCxnSpPr>
        <p:spPr>
          <a:xfrm>
            <a:off x="3625697" y="2220686"/>
            <a:ext cx="2757714" cy="1050869"/>
          </a:xfrm>
          <a:prstGeom prst="straightConnector1">
            <a:avLst/>
          </a:prstGeom>
          <a:ln>
            <a:solidFill>
              <a:srgbClr val="9814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01BA22DD-87AE-F140-9C84-7DDE605E73C6}"/>
              </a:ext>
            </a:extLst>
          </p:cNvPr>
          <p:cNvSpPr txBox="1"/>
          <p:nvPr/>
        </p:nvSpPr>
        <p:spPr>
          <a:xfrm>
            <a:off x="6575775" y="3086889"/>
            <a:ext cx="56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 85% Hard work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4163EAC-ACA6-AA45-A516-8DADD97C17A2}"/>
              </a:ext>
            </a:extLst>
          </p:cNvPr>
          <p:cNvSpPr txBox="1"/>
          <p:nvPr/>
        </p:nvSpPr>
        <p:spPr>
          <a:xfrm>
            <a:off x="4728788" y="3742491"/>
            <a:ext cx="5616226" cy="2554545"/>
          </a:xfrm>
          <a:prstGeom prst="rect">
            <a:avLst/>
          </a:prstGeom>
          <a:noFill/>
          <a:ln w="12700">
            <a:solidFill>
              <a:srgbClr val="98141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Hard work?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Put in the hours.</a:t>
            </a:r>
          </a:p>
          <a:p>
            <a:pPr algn="ctr"/>
            <a:r>
              <a:rPr lang="en-US" sz="1200" dirty="0">
                <a:solidFill>
                  <a:srgbClr val="AAABAD"/>
                </a:solidFill>
              </a:rPr>
              <a:t>(10 ETCS point = 280 hours to pass the course)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r>
              <a:rPr lang="en-US" sz="2000" dirty="0"/>
              <a:t>Start the project work on time.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rgbClr val="98141B"/>
                </a:solidFill>
              </a:rPr>
              <a:t>DO THE EXERCISES!</a:t>
            </a:r>
            <a:endParaRPr lang="en-US" b="1" dirty="0">
              <a:solidFill>
                <a:srgbClr val="981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ktangel 25">
            <a:extLst>
              <a:ext uri="{FF2B5EF4-FFF2-40B4-BE49-F238E27FC236}">
                <a16:creationId xmlns:a16="http://schemas.microsoft.com/office/drawing/2014/main" id="{EFF1E859-D40C-B948-A808-8163C555C7EE}"/>
              </a:ext>
            </a:extLst>
          </p:cNvPr>
          <p:cNvSpPr/>
          <p:nvPr/>
        </p:nvSpPr>
        <p:spPr>
          <a:xfrm>
            <a:off x="1843314" y="3062514"/>
            <a:ext cx="7286165" cy="722086"/>
          </a:xfrm>
          <a:prstGeom prst="rect">
            <a:avLst/>
          </a:prstGeom>
          <a:solidFill>
            <a:srgbClr val="98141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22E303-0A24-8440-A7B9-86F85218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OPPORTUNITIES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3298700-E893-314D-BAA5-ACDEECFC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99" y="355600"/>
            <a:ext cx="808567" cy="1178589"/>
          </a:xfrm>
          <a:prstGeom prst="rect">
            <a:avLst/>
          </a:prstGeom>
        </p:spPr>
      </p:pic>
      <p:sp>
        <p:nvSpPr>
          <p:cNvPr id="15" name="Pladsholder til indhold 2">
            <a:extLst>
              <a:ext uri="{FF2B5EF4-FFF2-40B4-BE49-F238E27FC236}">
                <a16:creationId xmlns:a16="http://schemas.microsoft.com/office/drawing/2014/main" id="{F320CCDF-60B0-C040-8CDF-CEB47DD6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Offered a student assistant job at </a:t>
            </a:r>
            <a:r>
              <a:rPr lang="en-US" b="1" dirty="0" err="1">
                <a:solidFill>
                  <a:srgbClr val="98141B"/>
                </a:solidFill>
              </a:rPr>
              <a:t>iCOPE</a:t>
            </a:r>
            <a:r>
              <a:rPr lang="en-US" dirty="0"/>
              <a:t>.</a:t>
            </a:r>
            <a:endParaRPr lang="en-US" b="1" dirty="0">
              <a:solidFill>
                <a:srgbClr val="98141B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98141B"/>
              </a:solidFill>
            </a:endParaRPr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4695357-9463-0140-BC17-8A188C64C1F0}"/>
              </a:ext>
            </a:extLst>
          </p:cNvPr>
          <p:cNvCxnSpPr/>
          <p:nvPr/>
        </p:nvCxnSpPr>
        <p:spPr>
          <a:xfrm>
            <a:off x="919843" y="3429000"/>
            <a:ext cx="103523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18CAE530-5B85-6049-ADA8-8B0F3FBFD4D8}"/>
              </a:ext>
            </a:extLst>
          </p:cNvPr>
          <p:cNvCxnSpPr/>
          <p:nvPr/>
        </p:nvCxnSpPr>
        <p:spPr>
          <a:xfrm>
            <a:off x="1509486" y="3077029"/>
            <a:ext cx="0" cy="740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E6FA2CD5-D645-2249-966D-596CB74078E6}"/>
              </a:ext>
            </a:extLst>
          </p:cNvPr>
          <p:cNvCxnSpPr/>
          <p:nvPr/>
        </p:nvCxnSpPr>
        <p:spPr>
          <a:xfrm>
            <a:off x="3505200" y="3044372"/>
            <a:ext cx="0" cy="740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7BC68082-16CE-D542-BF6D-8C5BC4A30366}"/>
              </a:ext>
            </a:extLst>
          </p:cNvPr>
          <p:cNvCxnSpPr/>
          <p:nvPr/>
        </p:nvCxnSpPr>
        <p:spPr>
          <a:xfrm>
            <a:off x="5544457" y="3040744"/>
            <a:ext cx="0" cy="740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B014032C-540B-5344-8533-790BABBEDFC1}"/>
              </a:ext>
            </a:extLst>
          </p:cNvPr>
          <p:cNvCxnSpPr/>
          <p:nvPr/>
        </p:nvCxnSpPr>
        <p:spPr>
          <a:xfrm>
            <a:off x="7583715" y="3033487"/>
            <a:ext cx="0" cy="740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0DA3360F-481C-2548-872A-D9830A910F21}"/>
              </a:ext>
            </a:extLst>
          </p:cNvPr>
          <p:cNvCxnSpPr/>
          <p:nvPr/>
        </p:nvCxnSpPr>
        <p:spPr>
          <a:xfrm>
            <a:off x="9913258" y="3044372"/>
            <a:ext cx="0" cy="740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3E7EB6BB-3C7E-C343-B48F-65EA8A36826C}"/>
              </a:ext>
            </a:extLst>
          </p:cNvPr>
          <p:cNvSpPr txBox="1"/>
          <p:nvPr/>
        </p:nvSpPr>
        <p:spPr>
          <a:xfrm>
            <a:off x="1050963" y="3832553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83319F74-45C2-0042-B3A0-77605A4B8F31}"/>
              </a:ext>
            </a:extLst>
          </p:cNvPr>
          <p:cNvSpPr txBox="1"/>
          <p:nvPr/>
        </p:nvSpPr>
        <p:spPr>
          <a:xfrm>
            <a:off x="3135547" y="3825295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749FE8C4-EB27-0943-B909-F8355AE8131E}"/>
              </a:ext>
            </a:extLst>
          </p:cNvPr>
          <p:cNvSpPr txBox="1"/>
          <p:nvPr/>
        </p:nvSpPr>
        <p:spPr>
          <a:xfrm>
            <a:off x="5218348" y="383255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D5879C48-8C6C-B24B-8A27-7413BB3DEBA4}"/>
              </a:ext>
            </a:extLst>
          </p:cNvPr>
          <p:cNvSpPr txBox="1"/>
          <p:nvPr/>
        </p:nvSpPr>
        <p:spPr>
          <a:xfrm>
            <a:off x="7310677" y="3795486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1F307E9-5164-6C4A-97BB-F993E78311A6}"/>
              </a:ext>
            </a:extLst>
          </p:cNvPr>
          <p:cNvSpPr txBox="1"/>
          <p:nvPr/>
        </p:nvSpPr>
        <p:spPr>
          <a:xfrm>
            <a:off x="9660228" y="37907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F0A28EBB-2F89-9C40-8D7E-A502D86BA55D}"/>
              </a:ext>
            </a:extLst>
          </p:cNvPr>
          <p:cNvSpPr txBox="1"/>
          <p:nvPr/>
        </p:nvSpPr>
        <p:spPr>
          <a:xfrm>
            <a:off x="1843314" y="3061091"/>
            <a:ext cx="155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8141B"/>
                </a:solidFill>
              </a:rPr>
              <a:t>Python course</a:t>
            </a:r>
          </a:p>
        </p:txBody>
      </p: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24934D9B-E8C4-324C-838A-973E51A6927D}"/>
              </a:ext>
            </a:extLst>
          </p:cNvPr>
          <p:cNvCxnSpPr>
            <a:cxnSpLocks/>
          </p:cNvCxnSpPr>
          <p:nvPr/>
        </p:nvCxnSpPr>
        <p:spPr>
          <a:xfrm flipV="1">
            <a:off x="6342746" y="3526972"/>
            <a:ext cx="0" cy="67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milende ansigt 30">
            <a:extLst>
              <a:ext uri="{FF2B5EF4-FFF2-40B4-BE49-F238E27FC236}">
                <a16:creationId xmlns:a16="http://schemas.microsoft.com/office/drawing/2014/main" id="{797C973F-65EA-BB4E-A72B-1BEDC90F32AC}"/>
              </a:ext>
            </a:extLst>
          </p:cNvPr>
          <p:cNvSpPr/>
          <p:nvPr/>
        </p:nvSpPr>
        <p:spPr>
          <a:xfrm>
            <a:off x="4081372" y="4463710"/>
            <a:ext cx="720000" cy="725714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nde ansigt 31">
            <a:extLst>
              <a:ext uri="{FF2B5EF4-FFF2-40B4-BE49-F238E27FC236}">
                <a16:creationId xmlns:a16="http://schemas.microsoft.com/office/drawing/2014/main" id="{BB733378-1051-DE4A-8720-94E441B13B25}"/>
              </a:ext>
            </a:extLst>
          </p:cNvPr>
          <p:cNvSpPr/>
          <p:nvPr/>
        </p:nvSpPr>
        <p:spPr>
          <a:xfrm>
            <a:off x="5028493" y="4463710"/>
            <a:ext cx="720000" cy="725714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nde ansigt 32">
            <a:extLst>
              <a:ext uri="{FF2B5EF4-FFF2-40B4-BE49-F238E27FC236}">
                <a16:creationId xmlns:a16="http://schemas.microsoft.com/office/drawing/2014/main" id="{2092FFE2-C36A-2F4F-B88B-37F5677CEA20}"/>
              </a:ext>
            </a:extLst>
          </p:cNvPr>
          <p:cNvSpPr/>
          <p:nvPr/>
        </p:nvSpPr>
        <p:spPr>
          <a:xfrm>
            <a:off x="5982746" y="4465255"/>
            <a:ext cx="720000" cy="725714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nde ansigt 33">
            <a:extLst>
              <a:ext uri="{FF2B5EF4-FFF2-40B4-BE49-F238E27FC236}">
                <a16:creationId xmlns:a16="http://schemas.microsoft.com/office/drawing/2014/main" id="{FD835777-4683-6348-958F-5206ED245C3B}"/>
              </a:ext>
            </a:extLst>
          </p:cNvPr>
          <p:cNvSpPr/>
          <p:nvPr/>
        </p:nvSpPr>
        <p:spPr>
          <a:xfrm>
            <a:off x="6950677" y="4463710"/>
            <a:ext cx="720000" cy="725714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nde ansigt 34">
            <a:extLst>
              <a:ext uri="{FF2B5EF4-FFF2-40B4-BE49-F238E27FC236}">
                <a16:creationId xmlns:a16="http://schemas.microsoft.com/office/drawing/2014/main" id="{5EFB73D4-9E6D-7C43-94B6-12B0BE1363A3}"/>
              </a:ext>
            </a:extLst>
          </p:cNvPr>
          <p:cNvSpPr/>
          <p:nvPr/>
        </p:nvSpPr>
        <p:spPr>
          <a:xfrm>
            <a:off x="7927580" y="4463710"/>
            <a:ext cx="720000" cy="725714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øjre klammeparentes 35">
            <a:extLst>
              <a:ext uri="{FF2B5EF4-FFF2-40B4-BE49-F238E27FC236}">
                <a16:creationId xmlns:a16="http://schemas.microsoft.com/office/drawing/2014/main" id="{B3018C68-EB4D-5248-BD8D-E960A4F76714}"/>
              </a:ext>
            </a:extLst>
          </p:cNvPr>
          <p:cNvSpPr/>
          <p:nvPr/>
        </p:nvSpPr>
        <p:spPr>
          <a:xfrm rot="16200000">
            <a:off x="6158081" y="1933471"/>
            <a:ext cx="369330" cy="48899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44D6FBA0-BF0D-8043-8324-3F58251A9624}"/>
              </a:ext>
            </a:extLst>
          </p:cNvPr>
          <p:cNvSpPr txBox="1"/>
          <p:nvPr/>
        </p:nvSpPr>
        <p:spPr>
          <a:xfrm>
            <a:off x="4715756" y="5180659"/>
            <a:ext cx="3253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iCOPE’s</a:t>
            </a:r>
            <a:r>
              <a:rPr lang="en-US" b="1" dirty="0"/>
              <a:t> new student assistants</a:t>
            </a:r>
          </a:p>
          <a:p>
            <a:pPr algn="ctr"/>
            <a:endParaRPr lang="en-US" b="1" dirty="0"/>
          </a:p>
          <a:p>
            <a:pPr algn="ctr"/>
            <a:r>
              <a:rPr lang="en-US" i="1" dirty="0"/>
              <a:t>In common?: </a:t>
            </a:r>
            <a:r>
              <a:rPr lang="en-US" dirty="0"/>
              <a:t>Took course </a:t>
            </a:r>
            <a:r>
              <a:rPr lang="en-US" u="sng" dirty="0"/>
              <a:t>22110</a:t>
            </a:r>
          </a:p>
        </p:txBody>
      </p:sp>
    </p:spTree>
    <p:extLst>
      <p:ext uri="{BB962C8B-B14F-4D97-AF65-F5344CB8AC3E}">
        <p14:creationId xmlns:p14="http://schemas.microsoft.com/office/powerpoint/2010/main" val="156065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E303-0A24-8440-A7B9-86F85218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EXAMPLE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3298700-E893-314D-BAA5-ACDEECFC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99" y="355600"/>
            <a:ext cx="808567" cy="117858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334F183-9E45-F144-829C-C113E9A3EF7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34" y="2821100"/>
            <a:ext cx="1440000" cy="14040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AB000FDE-4FC2-6D4C-8449-1F3C12E71814}"/>
              </a:ext>
            </a:extLst>
          </p:cNvPr>
          <p:cNvSpPr txBox="1"/>
          <p:nvPr/>
        </p:nvSpPr>
        <p:spPr>
          <a:xfrm>
            <a:off x="170988" y="4222147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from </a:t>
            </a:r>
          </a:p>
          <a:p>
            <a:pPr algn="ctr"/>
            <a:r>
              <a:rPr lang="en-US" b="1" dirty="0" err="1"/>
              <a:t>Rigshospitalet</a:t>
            </a:r>
            <a:endParaRPr lang="en-US" b="1" dirty="0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60EF8EEF-545B-944A-A53F-B06FAF3C3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6324"/>
            <a:ext cx="1408776" cy="1408776"/>
          </a:xfrm>
          <a:prstGeom prst="rect">
            <a:avLst/>
          </a:prstGeom>
        </p:spPr>
      </p:pic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29547E5-4631-6D41-889C-C2D47DFF3510}"/>
              </a:ext>
            </a:extLst>
          </p:cNvPr>
          <p:cNvCxnSpPr/>
          <p:nvPr/>
        </p:nvCxnSpPr>
        <p:spPr>
          <a:xfrm>
            <a:off x="2714171" y="4110923"/>
            <a:ext cx="2002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63CC5137-4369-D44C-8DA7-A87642A9D7B8}"/>
              </a:ext>
            </a:extLst>
          </p:cNvPr>
          <p:cNvSpPr txBox="1"/>
          <p:nvPr/>
        </p:nvSpPr>
        <p:spPr>
          <a:xfrm>
            <a:off x="2309139" y="3399278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up </a:t>
            </a:r>
          </a:p>
          <a:p>
            <a:pPr algn="ctr"/>
            <a:r>
              <a:rPr lang="en-US" dirty="0"/>
              <a:t>the pipeline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E17FDE33-FEF3-8F4E-93F9-10BDC7117B6F}"/>
              </a:ext>
            </a:extLst>
          </p:cNvPr>
          <p:cNvSpPr txBox="1"/>
          <p:nvPr/>
        </p:nvSpPr>
        <p:spPr>
          <a:xfrm>
            <a:off x="2344057" y="416341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AABAD"/>
                </a:solidFill>
              </a:rPr>
              <a:t>~ 2 years</a:t>
            </a:r>
          </a:p>
        </p:txBody>
      </p:sp>
      <p:sp>
        <p:nvSpPr>
          <p:cNvPr id="21" name="Afrundet rektangel 20">
            <a:extLst>
              <a:ext uri="{FF2B5EF4-FFF2-40B4-BE49-F238E27FC236}">
                <a16:creationId xmlns:a16="http://schemas.microsoft.com/office/drawing/2014/main" id="{5DB4760B-E1A7-4C4C-868A-2DA11F46EC40}"/>
              </a:ext>
            </a:extLst>
          </p:cNvPr>
          <p:cNvSpPr/>
          <p:nvPr/>
        </p:nvSpPr>
        <p:spPr>
          <a:xfrm>
            <a:off x="928915" y="3326708"/>
            <a:ext cx="1204685" cy="553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FASTQ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8D530B5C-D9A2-DA4F-983D-4DAD60E5A683}"/>
              </a:ext>
            </a:extLst>
          </p:cNvPr>
          <p:cNvSpPr txBox="1"/>
          <p:nvPr/>
        </p:nvSpPr>
        <p:spPr>
          <a:xfrm>
            <a:off x="4717143" y="4290414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Finished pipeline</a:t>
            </a:r>
          </a:p>
        </p:txBody>
      </p: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308FDBC5-3146-EE40-BF15-117EAD0B0A85}"/>
              </a:ext>
            </a:extLst>
          </p:cNvPr>
          <p:cNvCxnSpPr/>
          <p:nvPr/>
        </p:nvCxnSpPr>
        <p:spPr>
          <a:xfrm>
            <a:off x="7539511" y="4110923"/>
            <a:ext cx="2002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7687E6AC-B02E-3B43-ADA6-A97770A7BAFE}"/>
              </a:ext>
            </a:extLst>
          </p:cNvPr>
          <p:cNvSpPr txBox="1"/>
          <p:nvPr/>
        </p:nvSpPr>
        <p:spPr>
          <a:xfrm>
            <a:off x="7169397" y="412436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AABAD"/>
                </a:solidFill>
              </a:rPr>
              <a:t>~ 30 minutes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3DD2229D-7E53-5E4F-A1C3-C18F92685CB8}"/>
              </a:ext>
            </a:extLst>
          </p:cNvPr>
          <p:cNvSpPr txBox="1"/>
          <p:nvPr/>
        </p:nvSpPr>
        <p:spPr>
          <a:xfrm>
            <a:off x="7169397" y="360573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checking</a:t>
            </a:r>
          </a:p>
        </p:txBody>
      </p:sp>
      <p:pic>
        <p:nvPicPr>
          <p:cNvPr id="31" name="Billede 30">
            <a:extLst>
              <a:ext uri="{FF2B5EF4-FFF2-40B4-BE49-F238E27FC236}">
                <a16:creationId xmlns:a16="http://schemas.microsoft.com/office/drawing/2014/main" id="{22F36DEE-26EC-AC46-9EB7-0EA7CF433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168" y="2816324"/>
            <a:ext cx="1404000" cy="1404000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6EBE95DD-D474-AE45-8625-C23E4D42BCAF}"/>
              </a:ext>
            </a:extLst>
          </p:cNvPr>
          <p:cNvSpPr txBox="1"/>
          <p:nvPr/>
        </p:nvSpPr>
        <p:spPr>
          <a:xfrm>
            <a:off x="9205783" y="427366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Finale results</a:t>
            </a:r>
          </a:p>
        </p:txBody>
      </p:sp>
    </p:spTree>
    <p:extLst>
      <p:ext uri="{BB962C8B-B14F-4D97-AF65-F5344CB8AC3E}">
        <p14:creationId xmlns:p14="http://schemas.microsoft.com/office/powerpoint/2010/main" val="251823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E303-0A24-8440-A7B9-86F85218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END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3298700-E893-314D-BAA5-ACDEECFC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99" y="355600"/>
            <a:ext cx="808567" cy="1178589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53B223D5-D2A6-7E40-8DFD-0805F804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649" y="944894"/>
            <a:ext cx="4256702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173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Office-tema</vt:lpstr>
      <vt:lpstr>PYTHON PEPTALK</vt:lpstr>
      <vt:lpstr>WHO AM I?</vt:lpstr>
      <vt:lpstr>LEARNING CURVE</vt:lpstr>
      <vt:lpstr>RESULTS (F19)</vt:lpstr>
      <vt:lpstr>OPPORTUNITIES</vt:lpstr>
      <vt:lpstr>WORK EXAMPLE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PEPTALK</dc:title>
  <dc:creator>Line Egerod Lund</dc:creator>
  <cp:lastModifiedBy>Line Egerod Lund</cp:lastModifiedBy>
  <cp:revision>21</cp:revision>
  <cp:lastPrinted>2019-09-10T13:52:26Z</cp:lastPrinted>
  <dcterms:created xsi:type="dcterms:W3CDTF">2019-09-10T13:43:41Z</dcterms:created>
  <dcterms:modified xsi:type="dcterms:W3CDTF">2019-09-13T07:56:29Z</dcterms:modified>
</cp:coreProperties>
</file>