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70" r:id="rId5"/>
    <p:sldId id="271" r:id="rId6"/>
    <p:sldId id="272" r:id="rId7"/>
    <p:sldId id="273" r:id="rId8"/>
    <p:sldId id="264" r:id="rId9"/>
    <p:sldId id="274" r:id="rId10"/>
    <p:sldId id="279" r:id="rId11"/>
    <p:sldId id="265" r:id="rId12"/>
    <p:sldId id="266" r:id="rId13"/>
    <p:sldId id="276" r:id="rId14"/>
    <p:sldId id="277" r:id="rId15"/>
    <p:sldId id="278" r:id="rId16"/>
    <p:sldId id="282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14"/>
    <p:restoredTop sz="94676"/>
  </p:normalViewPr>
  <p:slideViewPr>
    <p:cSldViewPr snapToGrid="0" snapToObjects="1">
      <p:cViewPr varScale="1">
        <p:scale>
          <a:sx n="103" d="100"/>
          <a:sy n="103" d="100"/>
        </p:scale>
        <p:origin x="-108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1D54F-70DC-5646-B45F-8F3399643145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7B952-B282-CD45-8E2F-755536770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689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C29B4-8E0A-1749-B4EF-C530DC487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DDEEEF-864D-2F40-9241-0C8D80FC3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3B4BCC-4C8A-5649-AE77-830F3A3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042-ACE0-A541-AA02-7B1C9EE416C4}" type="datetime1">
              <a:rPr lang="da-DK" smtClean="0"/>
              <a:pPr/>
              <a:t>11-01-2019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870A3F-9F5F-6942-82A8-679B8C9B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EDBD8-7078-AA40-A391-C70A3B2A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026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8A6CF5-387C-F943-B0A1-25B2B073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76D1BA-8620-EF4C-93AE-5AC7DE885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76BEAF-711C-B148-9098-352ECFA0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940B-CDBD-C644-A623-533FD66D1C37}" type="datetime1">
              <a:rPr lang="da-DK" smtClean="0"/>
              <a:pPr/>
              <a:t>11-01-2019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A387D-DA63-DA42-A690-E7966546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AA418F-3942-BC46-800A-D5CF0347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221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2CDBADF-89AA-3A4E-A6C9-D035D6375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2E9E65-4694-7547-A6CB-0FA9CE25A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E2ED2D-3256-4244-A406-7E91B66D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B185-929D-F54B-8F97-ADC7EBD7AE92}" type="datetime1">
              <a:rPr lang="da-DK" smtClean="0"/>
              <a:pPr/>
              <a:t>11-01-2019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F463B5-A83F-B240-9810-1434D993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0F8B89-FE44-1944-B150-F84C07F1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35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C1CE5C-72D3-3647-B415-F1D3BEBA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743887-F78F-6544-8A02-2869223A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AD4163-6AF3-594F-BABE-4BBE2BE4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3FA8-1E9E-E24C-9C85-BF89FC5619F1}" type="datetime1">
              <a:rPr lang="da-DK" smtClean="0"/>
              <a:pPr/>
              <a:t>11-01-2019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F22327-2BD9-4C47-8990-0A645CAE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8BAE14-82E6-6A49-A544-057659D0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094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A3668-110E-EF43-BCD8-8F83E3E3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D9E78F-B775-1C43-9295-B13B4AC99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657222-247A-DE42-BC52-01F26F10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7752-0405-3841-BE40-A09B7E4DE49F}" type="datetime1">
              <a:rPr lang="da-DK" smtClean="0"/>
              <a:pPr/>
              <a:t>11-01-2019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A56D01-6FDE-FD44-BC55-C0B8529E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21CF3-995F-7643-AD2A-20E963D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320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AF665A-5397-6C42-B014-3A08335D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4124D0-38D5-5543-83DC-3AD6EDE9A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4CD2FCA-F34F-1D4B-A39D-8DC3CE9FE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C4C6A9-AF5D-244E-8853-772288E2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44A7-CF1B-F443-8AAF-E4D30735DB38}" type="datetime1">
              <a:rPr lang="da-DK" smtClean="0"/>
              <a:pPr/>
              <a:t>11-01-2019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ACDAD8-2FBF-6D4B-8B17-AF1923FA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CEC30B-574E-8645-80CA-ADE6128B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42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4C8E1-3B93-B946-AE63-07B8A366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2840FA-26DB-AC45-92C3-A3D9337F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F5F124-D3F1-BD46-BAD3-336EF8FB7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D288FB-A2F1-194F-8783-B1C780074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04F85C9-FCEC-914A-B500-82285F8C1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756CB28-C12D-C147-9B47-F01CE7B5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95DC-06FE-0A46-83B0-4DBF242F2F28}" type="datetime1">
              <a:rPr lang="da-DK" smtClean="0"/>
              <a:pPr/>
              <a:t>11-01-2019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AC25C5-FF15-294E-BAB0-E6DDA472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81E822-5A3C-0C45-9031-7EBC6527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42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A726A-9B3F-044E-A29D-073A456F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7AD977-B36D-DF40-B420-F14EB005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A49-7D2A-984C-8365-6FC83A99ABF3}" type="datetime1">
              <a:rPr lang="da-DK" smtClean="0"/>
              <a:pPr/>
              <a:t>11-01-2019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C4DC2C-C057-9E47-B96D-0B856244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2AB7E2-B78C-814B-8BA8-01F67A7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53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98D2E7D-A366-5C45-A71E-A60491CA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DC2E-77F8-6042-9659-98BB11D6C2FD}" type="datetime1">
              <a:rPr lang="da-DK" smtClean="0"/>
              <a:pPr/>
              <a:t>11-01-2019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61811E-1B9B-6146-8F7B-BA2C0F3F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5A98B8-2AC0-5F47-92D7-DAC922B9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43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8DEDE-557B-0A41-B6EA-A4807008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9D73D0-1DCC-6141-B42F-DB1DDFAF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AB6E00-8D19-444C-8F42-F0FF07F8A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FF33D6-461C-B840-A960-777E6A95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738B-4A87-9B47-838E-ECCFCBB70C65}" type="datetime1">
              <a:rPr lang="da-DK" smtClean="0"/>
              <a:pPr/>
              <a:t>11-01-2019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2EF0BE-1ED6-D144-B7E8-D7DB96CF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166674-51B1-1D49-890A-9EA420A1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26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B8109-D8D5-5148-B6BB-326F36FD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FB15383-9557-D548-81D6-C69815C1A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209030-B292-C745-ABD0-92D708C23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791D1F-1DDF-1544-81E0-0F19A7AB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0FBD-AD01-284C-9595-1AE5868EE3BD}" type="datetime1">
              <a:rPr lang="da-DK" smtClean="0"/>
              <a:pPr/>
              <a:t>11-01-2019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717764-8874-5540-B43F-92FD1ADF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ECA98F-D5B2-2A41-8BB7-237A7874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588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AE4E82-4FD0-C143-AC40-0CB11E07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A36175-017E-C449-B266-FFCE170DC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12BA64-8425-9E4C-97C1-3BB133B98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0268-B3B1-384B-8DD5-4F41F41264A0}" type="datetime1">
              <a:rPr lang="da-DK" smtClean="0"/>
              <a:pPr/>
              <a:t>11-01-2019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5CBB71-88DB-2A4A-9F33-3E9E968CD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DTU Food, National Food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16C7A-B69C-E649-A8C2-A912F83AE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7D82-77F0-A243-A048-92F0C8BFE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3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A53AC-1512-E94A-AB63-129E7D2B2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49"/>
            <a:ext cx="9144000" cy="2387600"/>
          </a:xfrm>
        </p:spPr>
        <p:txBody>
          <a:bodyPr/>
          <a:lstStyle/>
          <a:p>
            <a:r>
              <a:rPr lang="en-US" b="1" dirty="0"/>
              <a:t>Runtime evaluation of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458D4C-AC74-1347-A6B2-2AEF982F9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5366"/>
            <a:ext cx="9144000" cy="1655762"/>
          </a:xfrm>
        </p:spPr>
        <p:txBody>
          <a:bodyPr/>
          <a:lstStyle/>
          <a:p>
            <a:r>
              <a:rPr lang="en-US" dirty="0"/>
              <a:t>Philip T. L. C. Clausen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58D541-639B-B443-AEFB-9997FC218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35" b="33376"/>
          <a:stretch/>
        </p:blipFill>
        <p:spPr>
          <a:xfrm>
            <a:off x="0" y="5555293"/>
            <a:ext cx="3937000" cy="1302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2F4F8F-06D1-3049-A1B9-C774974B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661" y="2409551"/>
            <a:ext cx="3250678" cy="26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1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C4E179-B65A-9443-9DB6-10AB34B5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>
            <a:normAutofit lnSpcReduction="10000"/>
          </a:bodyPr>
          <a:lstStyle/>
          <a:p>
            <a:pPr marL="914400" lvl="1" indent="-457200">
              <a:buAutoNum type="arabicPeriod" startAt="2"/>
            </a:pPr>
            <a:r>
              <a:rPr lang="en-US" sz="3600" dirty="0"/>
              <a:t>Ignore constant values, it’s all about the needed steps not the speed of each step.</a:t>
            </a:r>
          </a:p>
          <a:p>
            <a:pPr marL="914400" lvl="1" indent="-457200">
              <a:buAutoNum type="arabicPeriod" startAt="2"/>
            </a:pP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3.	If your program goes from a to c through b, then</a:t>
            </a:r>
            <a:br>
              <a:rPr lang="en-US" sz="3600" dirty="0"/>
            </a:br>
            <a:r>
              <a:rPr lang="en-US" sz="3600" dirty="0"/>
              <a:t>	the big O is determined as the step with the</a:t>
            </a:r>
            <a:br>
              <a:rPr lang="en-US" sz="3600" dirty="0"/>
            </a:br>
            <a:r>
              <a:rPr lang="en-US" sz="3600" dirty="0"/>
              <a:t>	largest notation.</a:t>
            </a:r>
            <a:br>
              <a:rPr lang="en-US" sz="3600" dirty="0"/>
            </a:b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4. Usually the big O notes the worst case runtime of 	the algorithm.</a:t>
            </a:r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sz="36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49A427-C4B3-7341-A129-E4F3FC43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FF68C5-2B97-DE42-8796-5D93177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44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507F-0954-0640-A50A-ABF4A6AA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earlier exercise, 9.4.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3C02BE-6740-2142-A078-A7E33F31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a-DK" sz="3600" dirty="0"/>
              <a:t>In the file </a:t>
            </a:r>
            <a:r>
              <a:rPr lang="da-DK" sz="3600" i="1" dirty="0"/>
              <a:t>ex5.acc</a:t>
            </a:r>
            <a:r>
              <a:rPr lang="da-DK" sz="3600" dirty="0"/>
              <a:t> </a:t>
            </a:r>
            <a:r>
              <a:rPr lang="da-DK" sz="3600" dirty="0" err="1"/>
              <a:t>are</a:t>
            </a:r>
            <a:r>
              <a:rPr lang="da-DK" sz="3600" dirty="0"/>
              <a:t> a </a:t>
            </a:r>
            <a:r>
              <a:rPr lang="da-DK" sz="3600" dirty="0" err="1"/>
              <a:t>lot</a:t>
            </a:r>
            <a:r>
              <a:rPr lang="da-DK" sz="3600" dirty="0"/>
              <a:t> of accession </a:t>
            </a:r>
            <a:r>
              <a:rPr lang="da-DK" sz="3600" dirty="0" err="1"/>
              <a:t>numbers</a:t>
            </a:r>
            <a:r>
              <a:rPr lang="da-DK" sz="3600" dirty="0"/>
              <a:t>, </a:t>
            </a:r>
            <a:r>
              <a:rPr lang="da-DK" sz="3600" dirty="0" err="1"/>
              <a:t>where</a:t>
            </a:r>
            <a:r>
              <a:rPr lang="da-DK" sz="3600" dirty="0"/>
              <a:t> </a:t>
            </a:r>
            <a:r>
              <a:rPr lang="da-DK" sz="3600" dirty="0" err="1"/>
              <a:t>some</a:t>
            </a:r>
            <a:r>
              <a:rPr lang="da-DK" sz="3600" dirty="0"/>
              <a:t> </a:t>
            </a:r>
            <a:r>
              <a:rPr lang="da-DK" sz="3600" dirty="0" err="1"/>
              <a:t>are</a:t>
            </a:r>
            <a:r>
              <a:rPr lang="da-DK" sz="3600" dirty="0"/>
              <a:t> </a:t>
            </a:r>
            <a:r>
              <a:rPr lang="da-DK" sz="3600" dirty="0" err="1"/>
              <a:t>duplicates</a:t>
            </a:r>
            <a:r>
              <a:rPr lang="da-DK" sz="3600" dirty="0"/>
              <a:t>. </a:t>
            </a:r>
            <a:r>
              <a:rPr lang="da-DK" sz="3600" dirty="0" err="1"/>
              <a:t>Earlier</a:t>
            </a:r>
            <a:r>
              <a:rPr lang="da-DK" sz="3600" dirty="0"/>
              <a:t> </a:t>
            </a:r>
            <a:r>
              <a:rPr lang="da-DK" sz="3600" dirty="0" err="1"/>
              <a:t>we</a:t>
            </a:r>
            <a:r>
              <a:rPr lang="da-DK" sz="3600" dirty="0"/>
              <a:t> just removed the </a:t>
            </a:r>
            <a:r>
              <a:rPr lang="da-DK" sz="3600" dirty="0" err="1"/>
              <a:t>duplicates</a:t>
            </a:r>
            <a:r>
              <a:rPr lang="da-DK" sz="3600" dirty="0"/>
              <a:t>, </a:t>
            </a:r>
            <a:r>
              <a:rPr lang="da-DK" sz="3600" dirty="0" err="1"/>
              <a:t>now</a:t>
            </a:r>
            <a:r>
              <a:rPr lang="da-DK" sz="3600" dirty="0"/>
              <a:t> </a:t>
            </a:r>
            <a:r>
              <a:rPr lang="da-DK" sz="3600" dirty="0" err="1"/>
              <a:t>we</a:t>
            </a:r>
            <a:r>
              <a:rPr lang="da-DK" sz="3600" dirty="0"/>
              <a:t> </a:t>
            </a:r>
            <a:r>
              <a:rPr lang="da-DK" sz="3600" dirty="0" err="1"/>
              <a:t>should</a:t>
            </a:r>
            <a:r>
              <a:rPr lang="da-DK" sz="3600" dirty="0"/>
              <a:t> </a:t>
            </a:r>
            <a:r>
              <a:rPr lang="da-DK" sz="3600" dirty="0" err="1"/>
              <a:t>count</a:t>
            </a:r>
            <a:r>
              <a:rPr lang="da-DK" sz="3600" dirty="0"/>
              <a:t> </a:t>
            </a:r>
            <a:r>
              <a:rPr lang="da-DK" sz="3600" dirty="0" err="1"/>
              <a:t>them</a:t>
            </a:r>
            <a:r>
              <a:rPr lang="da-DK" sz="3600" dirty="0"/>
              <a:t>. Make a program </a:t>
            </a:r>
            <a:r>
              <a:rPr lang="da-DK" sz="3600" dirty="0" err="1"/>
              <a:t>that</a:t>
            </a:r>
            <a:r>
              <a:rPr lang="da-DK" sz="3600" dirty="0"/>
              <a:t> </a:t>
            </a:r>
            <a:r>
              <a:rPr lang="da-DK" sz="3600" dirty="0" err="1"/>
              <a:t>reads</a:t>
            </a:r>
            <a:r>
              <a:rPr lang="da-DK" sz="3600" dirty="0"/>
              <a:t> the file </a:t>
            </a:r>
            <a:r>
              <a:rPr lang="da-DK" sz="3600" dirty="0" err="1"/>
              <a:t>once</a:t>
            </a:r>
            <a:r>
              <a:rPr lang="da-DK" sz="3600" dirty="0"/>
              <a:t>, and prints a list (or </a:t>
            </a:r>
            <a:r>
              <a:rPr lang="da-DK" sz="3600" dirty="0" err="1"/>
              <a:t>writes</a:t>
            </a:r>
            <a:r>
              <a:rPr lang="da-DK" sz="3600" dirty="0"/>
              <a:t> a file) with the </a:t>
            </a:r>
            <a:r>
              <a:rPr lang="da-DK" sz="3600" dirty="0" err="1"/>
              <a:t>unique</a:t>
            </a:r>
            <a:r>
              <a:rPr lang="da-DK" sz="3600" dirty="0"/>
              <a:t> accession </a:t>
            </a:r>
            <a:r>
              <a:rPr lang="da-DK" sz="3600" dirty="0" err="1"/>
              <a:t>numbers</a:t>
            </a:r>
            <a:r>
              <a:rPr lang="da-DK" sz="3600" dirty="0"/>
              <a:t> and the </a:t>
            </a:r>
            <a:r>
              <a:rPr lang="da-DK" sz="3600" dirty="0" err="1"/>
              <a:t>number</a:t>
            </a:r>
            <a:r>
              <a:rPr lang="da-DK" sz="3600" dirty="0"/>
              <a:t> of </a:t>
            </a:r>
            <a:r>
              <a:rPr lang="da-DK" sz="3600" dirty="0" err="1"/>
              <a:t>occurrences</a:t>
            </a:r>
            <a:r>
              <a:rPr lang="da-DK" sz="3600" dirty="0"/>
              <a:t> in the file. A line </a:t>
            </a:r>
            <a:r>
              <a:rPr lang="da-DK" sz="3600" dirty="0" err="1"/>
              <a:t>should</a:t>
            </a:r>
            <a:r>
              <a:rPr lang="da-DK" sz="3600" dirty="0"/>
              <a:t> look </a:t>
            </a:r>
            <a:r>
              <a:rPr lang="da-DK" sz="3600" dirty="0" err="1"/>
              <a:t>like</a:t>
            </a:r>
            <a:r>
              <a:rPr lang="da-DK" sz="3600" dirty="0"/>
              <a:t> </a:t>
            </a:r>
            <a:r>
              <a:rPr lang="da-DK" sz="3600" dirty="0" err="1"/>
              <a:t>this</a:t>
            </a:r>
            <a:r>
              <a:rPr lang="da-DK" sz="3600" dirty="0"/>
              <a:t>: "AC24677 2", if </a:t>
            </a:r>
            <a:r>
              <a:rPr lang="da-DK" sz="3600" dirty="0" err="1"/>
              <a:t>this</a:t>
            </a:r>
            <a:r>
              <a:rPr lang="da-DK" sz="3600" dirty="0"/>
              <a:t> accession </a:t>
            </a:r>
            <a:r>
              <a:rPr lang="da-DK" sz="3600" dirty="0" err="1"/>
              <a:t>occurs</a:t>
            </a:r>
            <a:r>
              <a:rPr lang="da-DK" sz="3600" dirty="0"/>
              <a:t> </a:t>
            </a:r>
            <a:r>
              <a:rPr lang="da-DK" sz="3600" dirty="0" err="1"/>
              <a:t>twice</a:t>
            </a:r>
            <a:r>
              <a:rPr lang="da-DK" sz="3600" dirty="0"/>
              <a:t> in </a:t>
            </a:r>
            <a:r>
              <a:rPr lang="da-DK" sz="3600" i="1" dirty="0"/>
              <a:t>ex5.acc</a:t>
            </a:r>
            <a:r>
              <a:rPr lang="da-DK" sz="3600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9268AD-57A5-4847-B382-7F0F196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15FEEE-BBCE-C445-A51F-65821EBA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1E9B77-6DCA-BA4D-A5D8-5A41A21D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379684"/>
            <a:ext cx="648222" cy="6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946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507F-0954-0640-A50A-ABF4A6AA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solutions from you: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3C02BE-6740-2142-A078-A7E33F31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Load as list</a:t>
            </a:r>
          </a:p>
          <a:p>
            <a:pPr marL="0" indent="0">
              <a:buNone/>
            </a:pPr>
            <a:r>
              <a:rPr lang="en-US" sz="3600" dirty="0"/>
              <a:t>For each </a:t>
            </a:r>
            <a:r>
              <a:rPr lang="en-US" sz="3600" dirty="0" err="1"/>
              <a:t>acc</a:t>
            </a:r>
            <a:r>
              <a:rPr lang="en-US" sz="3600" dirty="0"/>
              <a:t> in list</a:t>
            </a:r>
          </a:p>
          <a:p>
            <a:pPr marL="0" indent="0">
              <a:buNone/>
            </a:pPr>
            <a:r>
              <a:rPr lang="en-US" sz="3600" dirty="0"/>
              <a:t>	do a linear search counting the </a:t>
            </a:r>
            <a:r>
              <a:rPr lang="en-US" sz="3600" dirty="0" smtClean="0"/>
              <a:t>occurrences</a:t>
            </a:r>
            <a:r>
              <a:rPr lang="en-US" sz="3600" dirty="0"/>
              <a:t>,</a:t>
            </a:r>
          </a:p>
          <a:p>
            <a:pPr marL="0" indent="0">
              <a:buNone/>
            </a:pPr>
            <a:r>
              <a:rPr lang="en-US" sz="3600" dirty="0"/>
              <a:t>	and remove duplicates on the way.</a:t>
            </a:r>
          </a:p>
          <a:p>
            <a:pPr marL="0" indent="0">
              <a:buNone/>
            </a:pPr>
            <a:r>
              <a:rPr lang="en-US" sz="3600" dirty="0"/>
              <a:t>	print result for </a:t>
            </a:r>
            <a:r>
              <a:rPr lang="en-US" sz="3600" dirty="0" err="1"/>
              <a:t>acc</a:t>
            </a:r>
            <a:endParaRPr lang="en-US" sz="3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9268AD-57A5-4847-B382-7F0F196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15FEEE-BBCE-C445-A51F-65821EBA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1E9B77-6DCA-BA4D-A5D8-5A41A21D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379684"/>
            <a:ext cx="648222" cy="6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865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507F-0954-0640-A50A-ABF4A6AA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solutions from you: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3C02BE-6740-2142-A078-A7E33F31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Load as list</a:t>
            </a:r>
          </a:p>
          <a:p>
            <a:pPr marL="0" indent="0">
              <a:buNone/>
            </a:pPr>
            <a:r>
              <a:rPr lang="en-US" sz="3600" dirty="0"/>
              <a:t>Sort list</a:t>
            </a:r>
          </a:p>
          <a:p>
            <a:pPr marL="0" indent="0">
              <a:buNone/>
            </a:pPr>
            <a:r>
              <a:rPr lang="en-US" sz="3600" dirty="0"/>
              <a:t>For each </a:t>
            </a:r>
            <a:r>
              <a:rPr lang="en-US" sz="3600" dirty="0" err="1"/>
              <a:t>acc</a:t>
            </a:r>
            <a:r>
              <a:rPr lang="en-US" sz="3600" dirty="0"/>
              <a:t> in list</a:t>
            </a:r>
          </a:p>
          <a:p>
            <a:pPr marL="0" indent="0">
              <a:buNone/>
            </a:pPr>
            <a:r>
              <a:rPr lang="en-US" sz="3600" dirty="0"/>
              <a:t>	Count and skip consecutive pairs.</a:t>
            </a:r>
          </a:p>
          <a:p>
            <a:pPr marL="0" indent="0">
              <a:buNone/>
            </a:pPr>
            <a:r>
              <a:rPr lang="en-US" sz="3600" dirty="0"/>
              <a:t>	print result for acc.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9268AD-57A5-4847-B382-7F0F196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15FEEE-BBCE-C445-A51F-65821EBA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1E9B77-6DCA-BA4D-A5D8-5A41A21D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379684"/>
            <a:ext cx="648222" cy="6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934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507F-0954-0640-A50A-ABF4A6AA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solutions from you: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3C02BE-6740-2142-A078-A7E33F31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Load as </a:t>
            </a:r>
            <a:r>
              <a:rPr lang="en-US" sz="3600" dirty="0" err="1"/>
              <a:t>dict</a:t>
            </a:r>
            <a:r>
              <a:rPr lang="en-US" sz="3600" dirty="0"/>
              <a:t> with occurrences as values</a:t>
            </a:r>
          </a:p>
          <a:p>
            <a:pPr marL="0" indent="0">
              <a:buNone/>
            </a:pPr>
            <a:r>
              <a:rPr lang="en-US" sz="3600" dirty="0"/>
              <a:t>For each </a:t>
            </a:r>
            <a:r>
              <a:rPr lang="en-US" sz="3600" dirty="0" err="1"/>
              <a:t>acc</a:t>
            </a:r>
            <a:r>
              <a:rPr lang="en-US" sz="3600" dirty="0"/>
              <a:t> in </a:t>
            </a:r>
            <a:r>
              <a:rPr lang="en-US" sz="3600" dirty="0" err="1"/>
              <a:t>dict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	print result for acc.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9268AD-57A5-4847-B382-7F0F196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15FEEE-BBCE-C445-A51F-65821EBA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1E9B77-6DCA-BA4D-A5D8-5A41A21D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379684"/>
            <a:ext cx="648222" cy="6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238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60607B-5613-B34B-8B2C-CBB782AB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often used Python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BFF5EB-5FE1-6440-88E4-67C2D295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	Big O:			Worst but rare: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			O(n log(n))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search (in) 	O(n)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Binary search		O(log(n))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Lookup in </a:t>
            </a:r>
            <a:r>
              <a:rPr lang="en-US" dirty="0" err="1"/>
              <a:t>Dict</a:t>
            </a:r>
            <a:r>
              <a:rPr lang="en-US" dirty="0"/>
              <a:t>		O(1)			O(n) &lt;- extremely rare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 file		O(1)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Append to list		O(1)			O(n)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Max / Min		O(n)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 a file		O(n)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8B0651-45C3-FC4E-A8E9-47BC6FFD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42ACDE-DE26-5245-8F2B-A77CF83D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71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631AB-422B-9F45-ADA5-F4945AA5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2293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Exercises and / or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21B06B-908D-FE47-B2EF-4069E342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2F20BF-4B6A-8C44-9B5D-188B307B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99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507F-0954-0640-A50A-ABF4A6AA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Measurement of algorithm runtime, big 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3C02BE-6740-2142-A078-A7E33F31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Rules for big O notation.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Count the number a steps you have to do, in order to get your algorithm from input to output (i.e. from “a” to “b”).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Ignore constant values, it’s all about the needed steps not the speed of each step.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your program goes from “a” to “c” through “b”, then the big O is determined as the step with the largest notation.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Usually the big O notes the worst case runtime of the algorithm.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9268AD-57A5-4847-B382-7F0F196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15FEEE-BBCE-C445-A51F-65821EBA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1E9B77-6DCA-BA4D-A5D8-5A41A21D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379684"/>
            <a:ext cx="648222" cy="6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903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507F-0954-0640-A50A-ABF4A6AA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 Count the number a steps you have to do, in order to get your algorithm from input to output (i.e. from a to b).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9268AD-57A5-4847-B382-7F0F196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15FEEE-BBCE-C445-A51F-65821EBA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1E9B77-6DCA-BA4D-A5D8-5A41A21D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379684"/>
            <a:ext cx="648222" cy="64822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038891D-9615-3149-AE61-9CAE595D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Say I have a list of numbers, and I want to search that list.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I do it?</a:t>
            </a:r>
          </a:p>
        </p:txBody>
      </p:sp>
    </p:spTree>
    <p:extLst>
      <p:ext uri="{BB962C8B-B14F-4D97-AF65-F5344CB8AC3E}">
        <p14:creationId xmlns:p14="http://schemas.microsoft.com/office/powerpoint/2010/main" xmlns="" val="146286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507F-0954-0640-A50A-ABF4A6AA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Say I have a list of numbers, and I want to search that list.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9268AD-57A5-4847-B382-7F0F196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15FEEE-BBCE-C445-A51F-65821EBA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1E9B77-6DCA-BA4D-A5D8-5A41A21D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379684"/>
            <a:ext cx="648222" cy="64822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038891D-9615-3149-AE61-9CAE595D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Linear search.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Binary search.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Hash search.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689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507F-0954-0640-A50A-ABF4A6AA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Say I have a list of numbers, and I want to search that list.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9268AD-57A5-4847-B382-7F0F196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15FEEE-BBCE-C445-A51F-65821EBA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1E9B77-6DCA-BA4D-A5D8-5A41A21D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379684"/>
            <a:ext cx="648222" cy="64822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038891D-9615-3149-AE61-9CAE595D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Linear search:</a:t>
            </a:r>
            <a:br>
              <a:rPr lang="en-US" sz="3600" dirty="0"/>
            </a:br>
            <a:r>
              <a:rPr lang="en-US" sz="3600" dirty="0"/>
              <a:t>	no preprocessing O(1), search is O(n):</a:t>
            </a:r>
            <a:br>
              <a:rPr lang="en-US" sz="3600" dirty="0"/>
            </a:br>
            <a:r>
              <a:rPr lang="en-US" sz="3600" dirty="0"/>
              <a:t>	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Binary search:</a:t>
            </a:r>
            <a:br>
              <a:rPr lang="en-US" sz="3600" dirty="0"/>
            </a:br>
            <a:r>
              <a:rPr lang="en-US" sz="3600" dirty="0"/>
              <a:t>	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Hash search:</a:t>
            </a:r>
            <a:br>
              <a:rPr lang="en-US" sz="3600" dirty="0"/>
            </a:br>
            <a:r>
              <a:rPr lang="en-US" sz="36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532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507F-0954-0640-A50A-ABF4A6AA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Say I have a list of numbers, and I want to search that list.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9268AD-57A5-4847-B382-7F0F196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15FEEE-BBCE-C445-A51F-65821EBA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1E9B77-6DCA-BA4D-A5D8-5A41A21D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379684"/>
            <a:ext cx="648222" cy="64822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038891D-9615-3149-AE61-9CAE595D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Linear search:</a:t>
            </a:r>
            <a:br>
              <a:rPr lang="en-US" sz="3600" dirty="0"/>
            </a:br>
            <a:r>
              <a:rPr lang="en-US" sz="3600" dirty="0"/>
              <a:t>	no preprocessing O(1), search is O(n)</a:t>
            </a:r>
            <a:br>
              <a:rPr lang="en-US" sz="3600" dirty="0"/>
            </a:br>
            <a:r>
              <a:rPr lang="en-US" sz="3600" dirty="0"/>
              <a:t>	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Binary search:</a:t>
            </a:r>
            <a:br>
              <a:rPr lang="en-US" sz="3600" dirty="0"/>
            </a:br>
            <a:r>
              <a:rPr lang="en-US" sz="3600" dirty="0"/>
              <a:t>	sort the list O(n log(n)), search is O(log(n))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Hash search:</a:t>
            </a:r>
            <a:br>
              <a:rPr lang="en-US" sz="3600" dirty="0"/>
            </a:br>
            <a:r>
              <a:rPr lang="en-US" sz="3600" dirty="0"/>
              <a:t>	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912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507F-0954-0640-A50A-ABF4A6AA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Say I have a list of numbers, and I want to search that list.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9268AD-57A5-4847-B382-7F0F196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15FEEE-BBCE-C445-A51F-65821EBA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1E9B77-6DCA-BA4D-A5D8-5A41A21D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379684"/>
            <a:ext cx="648222" cy="64822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038891D-9615-3149-AE61-9CAE595D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Linear search:</a:t>
            </a:r>
            <a:br>
              <a:rPr lang="en-US" sz="3600" dirty="0"/>
            </a:br>
            <a:r>
              <a:rPr lang="en-US" sz="3600" dirty="0"/>
              <a:t>	no preprocessing O(1), search is O(n)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Binary search:</a:t>
            </a:r>
            <a:br>
              <a:rPr lang="en-US" sz="3600" dirty="0"/>
            </a:br>
            <a:r>
              <a:rPr lang="en-US" sz="3600" dirty="0"/>
              <a:t>	sort the list O(n log(n)), search is O(log(n))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Hash search:</a:t>
            </a:r>
            <a:br>
              <a:rPr lang="en-US" sz="3600" dirty="0"/>
            </a:br>
            <a:r>
              <a:rPr lang="en-US" sz="3600" dirty="0"/>
              <a:t>	convert the list O(n), search is O(1)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900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507F-0954-0640-A50A-ABF4A6AA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Say I have a list of numbers, and I want to search that list.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9268AD-57A5-4847-B382-7F0F196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15FEEE-BBCE-C445-A51F-65821EBA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1E9B77-6DCA-BA4D-A5D8-5A41A21D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379684"/>
            <a:ext cx="648222" cy="64822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B589DC4F-93AE-3F4B-A612-56FAB672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Linear search.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Binary search.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Hash search.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394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507F-0954-0640-A50A-ABF4A6AA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Say I have a list of numbers, and I want to search that list.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9268AD-57A5-4847-B382-7F0F196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7D82-77F0-A243-A048-92F0C8BFEF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15FEEE-BBCE-C445-A51F-65821EBA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DTU Food, National Food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1E9B77-6DCA-BA4D-A5D8-5A41A21D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379684"/>
            <a:ext cx="648222" cy="64822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B589DC4F-93AE-3F4B-A612-56FAB672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Linear search:</a:t>
            </a:r>
            <a:br>
              <a:rPr lang="en-US" sz="3600" dirty="0"/>
            </a:br>
            <a:r>
              <a:rPr lang="en-US" sz="3600" dirty="0"/>
              <a:t>	Good if you only have one query.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Binary search:</a:t>
            </a:r>
            <a:br>
              <a:rPr lang="en-US" sz="3600" dirty="0"/>
            </a:br>
            <a:r>
              <a:rPr lang="en-US" sz="3600" dirty="0"/>
              <a:t>	Good if a nearest match is needed.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Hash search.</a:t>
            </a:r>
            <a:br>
              <a:rPr lang="en-US" sz="3600" dirty="0"/>
            </a:br>
            <a:r>
              <a:rPr lang="en-US" sz="3600" dirty="0"/>
              <a:t>	Good for exact match finding.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976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483</Words>
  <Application>Microsoft Macintosh PowerPoint</Application>
  <PresentationFormat>Custom</PresentationFormat>
  <Paragraphs>118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Runtime evaluation of algorithms</vt:lpstr>
      <vt:lpstr>Measurement of algorithm runtime, big O.</vt:lpstr>
      <vt:lpstr>1. Count the number a steps you have to do, in order to get your algorithm from input to output (i.e. from a to b).</vt:lpstr>
      <vt:lpstr>Say I have a list of numbers, and I want to search that list.</vt:lpstr>
      <vt:lpstr>Say I have a list of numbers, and I want to search that list.</vt:lpstr>
      <vt:lpstr>Say I have a list of numbers, and I want to search that list.</vt:lpstr>
      <vt:lpstr>Say I have a list of numbers, and I want to search that list.</vt:lpstr>
      <vt:lpstr>Say I have a list of numbers, and I want to search that list.</vt:lpstr>
      <vt:lpstr>Say I have a list of numbers, and I want to search that list.</vt:lpstr>
      <vt:lpstr>Slide 10</vt:lpstr>
      <vt:lpstr>An earlier exercise, 9.4.</vt:lpstr>
      <vt:lpstr>Some solutions from you:</vt:lpstr>
      <vt:lpstr>Some solutions from you:</vt:lpstr>
      <vt:lpstr>Some solutions from you:</vt:lpstr>
      <vt:lpstr>Some often used Python commands</vt:lpstr>
      <vt:lpstr>Exercises and / or projects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Clausen</dc:creator>
  <cp:lastModifiedBy>cbs</cp:lastModifiedBy>
  <cp:revision>39</cp:revision>
  <dcterms:created xsi:type="dcterms:W3CDTF">2018-04-04T09:27:44Z</dcterms:created>
  <dcterms:modified xsi:type="dcterms:W3CDTF">2019-01-11T14:20:11Z</dcterms:modified>
</cp:coreProperties>
</file>