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1" r:id="rId4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6" r:id="rId19"/>
    <p:sldId id="41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C95A-A88E-499B-B306-570783D6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4767580" y="929005"/>
            <a:ext cx="2656840" cy="4102100"/>
            <a:chOff x="7508" y="1463"/>
            <a:chExt cx="4184" cy="6460"/>
          </a:xfrm>
        </p:grpSpPr>
        <p:sp>
          <p:nvSpPr>
            <p:cNvPr id="7" name="椭圆 6"/>
            <p:cNvSpPr/>
            <p:nvPr>
              <p:custDataLst>
                <p:tags r:id="rId3"/>
              </p:custDataLst>
            </p:nvPr>
          </p:nvSpPr>
          <p:spPr>
            <a:xfrm>
              <a:off x="8030" y="2889"/>
              <a:ext cx="3141" cy="3732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1"/>
                  </a:gs>
                  <a:gs pos="33000">
                    <a:schemeClr val="tx2"/>
                  </a:gs>
                  <a:gs pos="72000">
                    <a:schemeClr val="tx2"/>
                  </a:gs>
                  <a:gs pos="100000">
                    <a:schemeClr val="accent1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latin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>
              <p:custDataLst>
                <p:tags r:id="rId4"/>
              </p:custDataLst>
            </p:nvPr>
          </p:nvCxnSpPr>
          <p:spPr>
            <a:xfrm>
              <a:off x="7508" y="1463"/>
              <a:ext cx="4185" cy="646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4000">
                    <a:schemeClr val="accent1"/>
                  </a:gs>
                  <a:gs pos="100000">
                    <a:schemeClr val="tx2"/>
                  </a:gs>
                </a:gsLst>
                <a:lin ang="5400000" scaled="1"/>
              </a:gra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695000" y="5942240"/>
            <a:ext cx="8802000" cy="33236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20000"/>
              </a:lnSpc>
              <a:buNone/>
              <a:defRPr sz="1100" u="none" strike="noStrike" kern="1200" cap="none" spc="10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单击此处添加文本具体内容，简明扼要的阐述您的观点。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715491" y="2307922"/>
            <a:ext cx="6761384" cy="141818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lnSpc>
                <a:spcPct val="120000"/>
              </a:lnSpc>
              <a:defRPr sz="7200" b="0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079422" y="5250641"/>
            <a:ext cx="4032000" cy="499700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sz="1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5939075" y="5873208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20" name="矩形: 圆角 19"/>
            <p:cNvSpPr/>
            <p:nvPr userDrawn="1">
              <p:custDataLst>
                <p:tags r:id="rId1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矩形: 圆角 20"/>
            <p:cNvSpPr/>
            <p:nvPr>
              <p:custDataLst>
                <p:tags r:id="rId1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矩形: 圆角 21"/>
            <p:cNvSpPr/>
            <p:nvPr>
              <p:custDataLst>
                <p:tags r:id="rId1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2" name="矩形: 圆角 1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/>
            <p:cNvSpPr/>
            <p:nvPr>
              <p:custDataLst>
                <p:tags r:id="rId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>
            <p:custDataLst>
              <p:tags r:id="rId2"/>
            </p:custDataLst>
          </p:nvPr>
        </p:nvSpPr>
        <p:spPr>
          <a:xfrm>
            <a:off x="5098733" y="2080260"/>
            <a:ext cx="1994535" cy="236982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1"/>
                </a:gs>
                <a:gs pos="33000">
                  <a:schemeClr val="tx2"/>
                </a:gs>
                <a:gs pos="72000">
                  <a:schemeClr val="tx2"/>
                </a:gs>
                <a:gs pos="100000">
                  <a:schemeClr val="accent1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baseline="0">
              <a:latin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767263" y="1174830"/>
            <a:ext cx="2657475" cy="4102313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4000">
                  <a:schemeClr val="accent1"/>
                </a:gs>
                <a:gs pos="100000">
                  <a:schemeClr val="tx2"/>
                </a:gs>
              </a:gsLst>
              <a:lin ang="5400000" scaled="1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5939075" y="5873208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8183" y="2627350"/>
            <a:ext cx="6516000" cy="1198800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079422" y="5277144"/>
            <a:ext cx="4032000" cy="406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711933" y="5909259"/>
            <a:ext cx="8802000" cy="36534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20000"/>
              </a:lnSpc>
              <a:buNone/>
              <a:defRPr sz="1100" spc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单击此处添加文本具体内容，简明扼要的阐述您的观点。</a:t>
            </a:r>
            <a:endParaRPr lang="zh-CN" altLang="en-US" dirty="0"/>
          </a:p>
        </p:txBody>
      </p:sp>
      <p:grpSp>
        <p:nvGrpSpPr>
          <p:cNvPr id="23" name="组合 22"/>
          <p:cNvGrpSpPr/>
          <p:nvPr>
            <p:custDataLst>
              <p:tags r:id="rId11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25" name="矩形: 圆角 2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矩形: 圆角 25"/>
            <p:cNvSpPr/>
            <p:nvPr>
              <p:custDataLst>
                <p:tags r:id="rId13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矩形: 圆角 26"/>
            <p:cNvSpPr/>
            <p:nvPr>
              <p:custDataLst>
                <p:tags r:id="rId14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2054" y="304775"/>
            <a:ext cx="11607893" cy="6248451"/>
          </a:xfrm>
          <a:prstGeom prst="rect">
            <a:avLst/>
          </a:prstGeom>
          <a:noFill/>
          <a:ln w="508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solidFill>
                <a:schemeClr val="bg1"/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347343"/>
            <a:ext cx="10852237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7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1" name="矩形: 圆角 1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9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/>
            <p:cNvSpPr/>
            <p:nvPr>
              <p:custDataLst>
                <p:tags r:id="rId10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447436" y="457835"/>
            <a:ext cx="323850" cy="203835"/>
            <a:chOff x="307736" y="457835"/>
            <a:chExt cx="323850" cy="203835"/>
          </a:xfrm>
        </p:grpSpPr>
        <p:sp>
          <p:nvSpPr>
            <p:cNvPr id="13" name="矩形: 圆角 12"/>
            <p:cNvSpPr/>
            <p:nvPr userDrawn="1">
              <p:custDataLst>
                <p:tags r:id="rId9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10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11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4" name="矩形: 圆角 13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11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12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5" name="矩形: 圆角 14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11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12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9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1" name="矩形: 圆角 10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11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/>
            <p:cNvSpPr/>
            <p:nvPr>
              <p:custDataLst>
                <p:tags r:id="rId12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27875" y="355282"/>
            <a:ext cx="323850" cy="203835"/>
            <a:chOff x="307736" y="457835"/>
            <a:chExt cx="323850" cy="203835"/>
          </a:xfrm>
        </p:grpSpPr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13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14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7736" y="398483"/>
            <a:ext cx="7751431" cy="6061035"/>
            <a:chOff x="307736" y="398483"/>
            <a:chExt cx="7751431" cy="6061035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132833" y="398483"/>
              <a:ext cx="3926334" cy="6061035"/>
              <a:chOff x="4767263" y="1174830"/>
              <a:chExt cx="2657475" cy="4102313"/>
            </a:xfrm>
          </p:grpSpPr>
          <p:sp>
            <p:nvSpPr>
              <p:cNvPr id="13" name="椭圆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5098733" y="2080260"/>
                <a:ext cx="1994535" cy="2369820"/>
              </a:xfrm>
              <a:prstGeom prst="ellipse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1"/>
                    </a:gs>
                    <a:gs pos="33000">
                      <a:schemeClr val="tx2"/>
                    </a:gs>
                    <a:gs pos="72000">
                      <a:schemeClr val="tx2"/>
                    </a:gs>
                    <a:gs pos="100000">
                      <a:schemeClr val="accent1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cxnSp>
            <p:nvCxnSpPr>
              <p:cNvPr id="14" name="直接连接符 13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4767263" y="1174830"/>
                <a:ext cx="2657475" cy="4102313"/>
              </a:xfrm>
              <a:prstGeom prst="line">
                <a:avLst/>
              </a:prstGeom>
              <a:ln w="25400">
                <a:gradFill>
                  <a:gsLst>
                    <a:gs pos="0">
                      <a:schemeClr val="tx2"/>
                    </a:gs>
                    <a:gs pos="54000">
                      <a:schemeClr val="accent1"/>
                    </a:gs>
                    <a:gs pos="100000">
                      <a:schemeClr val="tx2"/>
                    </a:gs>
                  </a:gsLst>
                  <a:lin ang="5400000" scaled="1"/>
                </a:gra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307736" y="457835"/>
              <a:ext cx="323850" cy="203835"/>
              <a:chOff x="307736" y="457835"/>
              <a:chExt cx="323850" cy="203835"/>
            </a:xfrm>
          </p:grpSpPr>
          <p:sp>
            <p:nvSpPr>
              <p:cNvPr id="9" name="矩形: 圆角 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07736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矩形: 圆角 10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307736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: 圆角 11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307736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2" name="矩形: 圆角 1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/>
            <p:cNvSpPr/>
            <p:nvPr>
              <p:custDataLst>
                <p:tags r:id="rId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34963" y="3404054"/>
            <a:ext cx="5341257" cy="3120571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alpha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18410" y="4521066"/>
            <a:ext cx="3366000" cy="512167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4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17263" y="5174567"/>
            <a:ext cx="2476800" cy="975673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单击此处添加文本具体内容，简明扼要的阐述您的观点。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8449" y="428625"/>
            <a:ext cx="8143551" cy="4816841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78000"/>
              </a:prstClr>
            </a:outerShdw>
          </a:effectLst>
        </p:spPr>
      </p:pic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307975" y="457835"/>
            <a:ext cx="624205" cy="5752465"/>
            <a:chOff x="485" y="721"/>
            <a:chExt cx="983" cy="9059"/>
          </a:xfrm>
        </p:grpSpPr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>
              <a:off x="974" y="9780"/>
              <a:ext cx="49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 userDrawn="1">
              <p:custDataLst>
                <p:tags r:id="rId12"/>
              </p:custDataLst>
            </p:nvPr>
          </p:nvGrpSpPr>
          <p:grpSpPr>
            <a:xfrm>
              <a:off x="485" y="721"/>
              <a:ext cx="510" cy="321"/>
              <a:chOff x="307736" y="457835"/>
              <a:chExt cx="323850" cy="203835"/>
            </a:xfrm>
          </p:grpSpPr>
          <p:sp>
            <p:nvSpPr>
              <p:cNvPr id="13" name="矩形: 圆角 12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07736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矩形: 圆角 13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307736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矩形: 圆角 14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307736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8" name="矩形: 圆角 7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: 圆角 9"/>
            <p:cNvSpPr/>
            <p:nvPr>
              <p:custDataLst>
                <p:tags r:id="rId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5" name="矩形: 圆角 1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441960" y="457835"/>
            <a:ext cx="5829300" cy="6050280"/>
            <a:chOff x="696" y="721"/>
            <a:chExt cx="9180" cy="9528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9324" y="9697"/>
              <a:ext cx="552" cy="552"/>
              <a:chOff x="9324" y="9697"/>
              <a:chExt cx="552" cy="552"/>
            </a:xfrm>
          </p:grpSpPr>
          <p:sp>
            <p:nvSpPr>
              <p:cNvPr id="6" name="弧形 5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9324" y="9697"/>
                <a:ext cx="552" cy="552"/>
              </a:xfrm>
              <a:prstGeom prst="arc">
                <a:avLst>
                  <a:gd name="adj1" fmla="val 16200000"/>
                  <a:gd name="adj2" fmla="val 5377756"/>
                </a:avLst>
              </a:prstGeom>
              <a:ln w="25400">
                <a:gradFill flip="none" rotWithShape="1">
                  <a:gsLst>
                    <a:gs pos="18000">
                      <a:schemeClr val="tx2"/>
                    </a:gs>
                    <a:gs pos="60000">
                      <a:schemeClr val="accent1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rot="5400000">
                <a:off x="9478" y="9973"/>
                <a:ext cx="244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 userDrawn="1"/>
          </p:nvGrpSpPr>
          <p:grpSpPr>
            <a:xfrm>
              <a:off x="696" y="721"/>
              <a:ext cx="510" cy="321"/>
              <a:chOff x="696" y="721"/>
              <a:chExt cx="510" cy="321"/>
            </a:xfrm>
          </p:grpSpPr>
          <p:sp>
            <p:nvSpPr>
              <p:cNvPr id="8" name="矩形: 圆角 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696" y="721"/>
                <a:ext cx="510" cy="2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矩形: 圆角 8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696" y="867"/>
                <a:ext cx="340" cy="2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矩形: 圆角 9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696" y="1014"/>
                <a:ext cx="170" cy="2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79742" y="443230"/>
            <a:ext cx="1064237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3" name="矩形: 圆角 12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7736" y="457835"/>
            <a:ext cx="323850" cy="203835"/>
            <a:chOff x="307736" y="457835"/>
            <a:chExt cx="323850" cy="203835"/>
          </a:xfrm>
        </p:grpSpPr>
        <p:sp>
          <p:nvSpPr>
            <p:cNvPr id="16" name="矩形: 圆角 15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307736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4"/>
              </p:custDataLst>
            </p:nvPr>
          </p:nvSpPr>
          <p:spPr>
            <a:xfrm flipH="1">
              <a:off x="307736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5"/>
              </p:custDataLst>
            </p:nvPr>
          </p:nvSpPr>
          <p:spPr>
            <a:xfrm flipH="1">
              <a:off x="307736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95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88.xml"/><Relationship Id="rId4" Type="http://schemas.openxmlformats.org/officeDocument/2006/relationships/image" Target="../media/image3.jpeg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tags" Target="../tags/tag292.xml"/><Relationship Id="rId4" Type="http://schemas.openxmlformats.org/officeDocument/2006/relationships/image" Target="../media/image4.jpeg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image" Target="../media/image5.jpeg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02.xml"/><Relationship Id="rId7" Type="http://schemas.openxmlformats.org/officeDocument/2006/relationships/image" Target="../media/image7.jpeg"/><Relationship Id="rId6" Type="http://schemas.openxmlformats.org/officeDocument/2006/relationships/tags" Target="../tags/tag301.xml"/><Relationship Id="rId5" Type="http://schemas.openxmlformats.org/officeDocument/2006/relationships/image" Target="../media/image6.jpe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29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1.xml"/><Relationship Id="rId7" Type="http://schemas.openxmlformats.org/officeDocument/2006/relationships/themeOverride" Target="../theme/themeOverride7.xml"/><Relationship Id="rId6" Type="http://schemas.openxmlformats.org/officeDocument/2006/relationships/tags" Target="../tags/tag310.xml"/><Relationship Id="rId5" Type="http://schemas.openxmlformats.org/officeDocument/2006/relationships/image" Target="../media/image8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1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8.xml"/><Relationship Id="rId6" Type="http://schemas.openxmlformats.org/officeDocument/2006/relationships/tags" Target="../tags/tag317.xml"/><Relationship Id="rId5" Type="http://schemas.openxmlformats.org/officeDocument/2006/relationships/image" Target="../media/image8.png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1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6.xml"/><Relationship Id="rId13" Type="http://schemas.openxmlformats.org/officeDocument/2006/relationships/themeOverride" Target="../theme/themeOverride2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tags" Target="../tags/tag20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3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6.xml"/><Relationship Id="rId2" Type="http://schemas.openxmlformats.org/officeDocument/2006/relationships/tags" Target="../tags/tag236.xml"/><Relationship Id="rId19" Type="http://schemas.openxmlformats.org/officeDocument/2006/relationships/themeOverride" Target="../theme/themeOverride4.xml"/><Relationship Id="rId18" Type="http://schemas.openxmlformats.org/officeDocument/2006/relationships/tags" Target="../tags/tag252.xml"/><Relationship Id="rId17" Type="http://schemas.openxmlformats.org/officeDocument/2006/relationships/tags" Target="../tags/tag251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tags" Target="../tags/tag23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4" Type="http://schemas.openxmlformats.org/officeDocument/2006/relationships/notesSlide" Target="../notesSlides/notesSlide5.xml"/><Relationship Id="rId23" Type="http://schemas.openxmlformats.org/officeDocument/2006/relationships/slideLayout" Target="../slideLayouts/slideLayout6.xml"/><Relationship Id="rId22" Type="http://schemas.openxmlformats.org/officeDocument/2006/relationships/themeOverride" Target="../theme/themeOverride5.xml"/><Relationship Id="rId21" Type="http://schemas.openxmlformats.org/officeDocument/2006/relationships/tags" Target="../tags/tag273.xml"/><Relationship Id="rId20" Type="http://schemas.openxmlformats.org/officeDocument/2006/relationships/tags" Target="../tags/tag272.xml"/><Relationship Id="rId2" Type="http://schemas.openxmlformats.org/officeDocument/2006/relationships/tags" Target="../tags/tag254.xml"/><Relationship Id="rId19" Type="http://schemas.openxmlformats.org/officeDocument/2006/relationships/tags" Target="../tags/tag271.xml"/><Relationship Id="rId18" Type="http://schemas.openxmlformats.org/officeDocument/2006/relationships/tags" Target="../tags/tag270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1.xml"/><Relationship Id="rId4" Type="http://schemas.openxmlformats.org/officeDocument/2006/relationships/image" Target="../media/image2.jpeg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服务端踩坑记录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80057" y="4314016"/>
            <a:ext cx="4032000" cy="499700"/>
          </a:xfrm>
        </p:spPr>
        <p:txBody>
          <a:bodyPr/>
          <a:p>
            <a:r>
              <a:rPr lang="zh-CN" altLang="en-US"/>
              <a:t>叶碧林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单击此处添加标题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</a:t>
            </a:r>
            <a:endParaRPr lang="zh-CN" altLang="en-US" dirty="0"/>
          </a:p>
        </p:txBody>
      </p:sp>
      <p:pic>
        <p:nvPicPr>
          <p:cNvPr id="9" name="内容占位符 8" descr="C:\Users\kingsoft\Desktop\截图 (2)\pexels-photo-205316.jpgpexels-photo-205316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02116" y="769938"/>
            <a:ext cx="6477218" cy="5087937"/>
          </a:xfr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单击此处添加标题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pic>
        <p:nvPicPr>
          <p:cNvPr id="9" name="内容占位符 8" descr="C:\Users\kingsoft\Desktop\商务图\analysis-coffee-communication-1493370.jpganalysis-coffee-communication-1493370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rcRect r="-162"/>
          <a:stretch>
            <a:fillRect/>
          </a:stretch>
        </p:blipFill>
        <p:spPr>
          <a:xfrm>
            <a:off x="612775" y="2810893"/>
            <a:ext cx="10964863" cy="3425376"/>
          </a:xfr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单击此处添加标题</a:t>
            </a:r>
            <a:endParaRPr lang="zh-CN" altLang="zh-CN" dirty="0"/>
          </a:p>
        </p:txBody>
      </p:sp>
      <p:pic>
        <p:nvPicPr>
          <p:cNvPr id="8" name="内容占位符 7" descr="C:\Users\kingsoft\Desktop\商务图\apple-blank-data-442574.jpgapple-blank-data-442574"/>
          <p:cNvPicPr>
            <a:picLocks noGrp="1"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rcRect l="-506"/>
          <a:stretch>
            <a:fillRect/>
          </a:stretch>
        </p:blipFill>
        <p:spPr>
          <a:xfrm>
            <a:off x="604838" y="1684573"/>
            <a:ext cx="10990262" cy="3204691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单击此处添加标题</a:t>
            </a:r>
            <a:endParaRPr lang="zh-CN" altLang="zh-CN" dirty="0"/>
          </a:p>
        </p:txBody>
      </p:sp>
      <p:pic>
        <p:nvPicPr>
          <p:cNvPr id="13" name="内容占位符 12" descr="C:\Users\kingsoft\Desktop\商务图\accounting-banking-calculator-938965.jpgaccounting-banking-calculator-938965"/>
          <p:cNvPicPr>
            <a:picLocks noGrp="1" noChangeAspect="1"/>
          </p:cNvPicPr>
          <p:nvPr>
            <p:ph sz="quarter" idx="13"/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81822" y="1663700"/>
            <a:ext cx="5337169" cy="2894013"/>
          </a:xfrm>
        </p:spPr>
      </p:pic>
      <p:pic>
        <p:nvPicPr>
          <p:cNvPr id="16" name="内容占位符 15" descr="C:\Users\kingsoft\Desktop\商务图\accountant-accounting-calculator-1548999.jpgaccountant-accounting-calculator-1548999"/>
          <p:cNvPicPr>
            <a:picLocks noGrp="1" noChangeAspect="1"/>
          </p:cNvPicPr>
          <p:nvPr>
            <p:ph sz="quarter" idx="14"/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42050" y="1667057"/>
            <a:ext cx="5367338" cy="2887299"/>
          </a:xfr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单击此处添加标题</a:t>
            </a:r>
            <a:endParaRPr lang="zh-CN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2019 / 01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点击此处添加正文，文字是您思想的提炼，请尽量言简意赅的阐述观点。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70" y="170787"/>
            <a:ext cx="1176630" cy="414564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4620" y="1857375"/>
            <a:ext cx="9382125" cy="3143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0" y="2871470"/>
            <a:ext cx="6448425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45" y="2833370"/>
            <a:ext cx="5019675" cy="119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95" y="2528570"/>
            <a:ext cx="4067175" cy="1800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" y="885190"/>
            <a:ext cx="4667250" cy="3495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660" y="885190"/>
            <a:ext cx="4667250" cy="3514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040" y="875665"/>
            <a:ext cx="4686300" cy="35052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点击此处添加正文，文字是您思想的提炼，请尽量言简意赅的阐述观点。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个人述职报告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点击此处添加副标题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70" y="170787"/>
            <a:ext cx="1176630" cy="414564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>
            <p:custDataLst>
              <p:tags r:id="rId1"/>
            </p:custDataLst>
          </p:nvPr>
        </p:nvCxnSpPr>
        <p:spPr>
          <a:xfrm>
            <a:off x="5939075" y="333375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4867372" y="342896"/>
            <a:ext cx="2457256" cy="405620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pPr lvl="0" algn="ctr"/>
            <a:r>
              <a:rPr lang="en-US" altLang="zh-CN" sz="2800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Content</a:t>
            </a:r>
            <a:endParaRPr lang="en-US" altLang="zh-CN" sz="2800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965098" y="2196612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4"/>
            </p:custDataLst>
          </p:nvPr>
        </p:nvSpPr>
        <p:spPr>
          <a:xfrm>
            <a:off x="3664916" y="3226188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7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Egg.Js</a:t>
            </a:r>
            <a:endParaRPr lang="en-US" altLang="zh-CN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5"/>
            </p:custDataLst>
          </p:nvPr>
        </p:nvSpPr>
        <p:spPr>
          <a:xfrm>
            <a:off x="3664916" y="4061813"/>
            <a:ext cx="1826983" cy="326630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nodeJs</a:t>
            </a: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>
            <p:custDataLst>
              <p:tags r:id="rId6"/>
            </p:custDataLst>
          </p:nvPr>
        </p:nvSpPr>
        <p:spPr>
          <a:xfrm>
            <a:off x="7000283" y="2196612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7"/>
            </p:custDataLst>
          </p:nvPr>
        </p:nvSpPr>
        <p:spPr>
          <a:xfrm>
            <a:off x="6700101" y="3226188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7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WordPress</a:t>
            </a:r>
            <a:endParaRPr lang="en-US" altLang="zh-CN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8"/>
            </p:custDataLst>
          </p:nvPr>
        </p:nvSpPr>
        <p:spPr>
          <a:xfrm>
            <a:off x="6700101" y="4061813"/>
            <a:ext cx="1826983" cy="326630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5482690" y="2196611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2447505" y="2196611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8517875" y="2196611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4"/>
            </p:custDataLst>
          </p:nvPr>
        </p:nvSpPr>
        <p:spPr>
          <a:xfrm>
            <a:off x="2147323" y="3226187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5"/>
            </p:custDataLst>
          </p:nvPr>
        </p:nvSpPr>
        <p:spPr>
          <a:xfrm>
            <a:off x="2147323" y="4057609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6"/>
            </p:custDataLst>
          </p:nvPr>
        </p:nvSpPr>
        <p:spPr>
          <a:xfrm>
            <a:off x="5182508" y="3226187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7"/>
            </p:custDataLst>
          </p:nvPr>
        </p:nvSpPr>
        <p:spPr>
          <a:xfrm>
            <a:off x="5182508" y="4057609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矩形 6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8"/>
            </p:custDataLst>
          </p:nvPr>
        </p:nvSpPr>
        <p:spPr>
          <a:xfrm>
            <a:off x="8217694" y="3226187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9"/>
            </p:custDataLst>
          </p:nvPr>
        </p:nvSpPr>
        <p:spPr>
          <a:xfrm>
            <a:off x="8217694" y="4057609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0"/>
            </p:custDataLst>
          </p:nvPr>
        </p:nvCxnSpPr>
        <p:spPr>
          <a:xfrm>
            <a:off x="5939075" y="333375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4867372" y="342896"/>
            <a:ext cx="2457256" cy="405620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pPr lvl="0" algn="ctr"/>
            <a:r>
              <a:rPr lang="en-US" altLang="zh-CN" sz="2800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Content</a:t>
            </a:r>
            <a:endParaRPr lang="en-US" altLang="zh-CN" sz="2800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>
            <p:custDataLst>
              <p:tags r:id="rId1"/>
            </p:custDataLst>
          </p:nvPr>
        </p:nvSpPr>
        <p:spPr>
          <a:xfrm>
            <a:off x="3955891" y="802441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2"/>
            </p:custDataLst>
          </p:nvPr>
        </p:nvSpPr>
        <p:spPr>
          <a:xfrm>
            <a:off x="3664917" y="1819121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3"/>
            </p:custDataLst>
          </p:nvPr>
        </p:nvSpPr>
        <p:spPr>
          <a:xfrm>
            <a:off x="3664917" y="2641018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>
            <p:custDataLst>
              <p:tags r:id="rId4"/>
            </p:custDataLst>
          </p:nvPr>
        </p:nvSpPr>
        <p:spPr>
          <a:xfrm>
            <a:off x="7000284" y="789545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5"/>
            </p:custDataLst>
          </p:nvPr>
        </p:nvSpPr>
        <p:spPr>
          <a:xfrm>
            <a:off x="6700102" y="1819121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6"/>
            </p:custDataLst>
          </p:nvPr>
        </p:nvSpPr>
        <p:spPr>
          <a:xfrm>
            <a:off x="6700102" y="2641018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7"/>
            </p:custDataLst>
          </p:nvPr>
        </p:nvSpPr>
        <p:spPr>
          <a:xfrm>
            <a:off x="3965098" y="3400867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矩形 6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8"/>
            </p:custDataLst>
          </p:nvPr>
        </p:nvSpPr>
        <p:spPr>
          <a:xfrm>
            <a:off x="3664916" y="4430443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9"/>
            </p:custDataLst>
          </p:nvPr>
        </p:nvSpPr>
        <p:spPr>
          <a:xfrm>
            <a:off x="3664916" y="5204715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10"/>
            </p:custDataLst>
          </p:nvPr>
        </p:nvSpPr>
        <p:spPr>
          <a:xfrm>
            <a:off x="7000284" y="3400867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68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1"/>
            </p:custDataLst>
          </p:nvPr>
        </p:nvSpPr>
        <p:spPr>
          <a:xfrm>
            <a:off x="6700102" y="4430443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6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2"/>
            </p:custDataLst>
          </p:nvPr>
        </p:nvSpPr>
        <p:spPr>
          <a:xfrm>
            <a:off x="6700102" y="5204715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3"/>
            </p:custDataLst>
          </p:nvPr>
        </p:nvCxnSpPr>
        <p:spPr>
          <a:xfrm>
            <a:off x="5939075" y="333375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4867372" y="342896"/>
            <a:ext cx="2457256" cy="405620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pPr lvl="0" algn="ctr"/>
            <a:r>
              <a:rPr lang="en-US" altLang="zh-CN" sz="2800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Content</a:t>
            </a:r>
            <a:endParaRPr lang="en-US" altLang="zh-CN" sz="2800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47505" y="759048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2"/>
            </p:custDataLst>
          </p:nvPr>
        </p:nvSpPr>
        <p:spPr>
          <a:xfrm>
            <a:off x="2147323" y="1788624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>
            <p:custDataLst>
              <p:tags r:id="rId3"/>
            </p:custDataLst>
          </p:nvPr>
        </p:nvSpPr>
        <p:spPr>
          <a:xfrm>
            <a:off x="5482690" y="759048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4"/>
            </p:custDataLst>
          </p:nvPr>
        </p:nvSpPr>
        <p:spPr>
          <a:xfrm>
            <a:off x="5182508" y="1788624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5"/>
            </p:custDataLst>
          </p:nvPr>
        </p:nvSpPr>
        <p:spPr>
          <a:xfrm>
            <a:off x="8517876" y="759048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矩形 6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6"/>
            </p:custDataLst>
          </p:nvPr>
        </p:nvSpPr>
        <p:spPr>
          <a:xfrm>
            <a:off x="8217694" y="1788624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7"/>
            </p:custDataLst>
          </p:nvPr>
        </p:nvSpPr>
        <p:spPr>
          <a:xfrm>
            <a:off x="3965098" y="3429000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68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8"/>
            </p:custDataLst>
          </p:nvPr>
        </p:nvSpPr>
        <p:spPr>
          <a:xfrm>
            <a:off x="3664916" y="4458576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6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9"/>
            </p:custDataLst>
          </p:nvPr>
        </p:nvSpPr>
        <p:spPr>
          <a:xfrm>
            <a:off x="3664916" y="5251898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>
            <p:custDataLst>
              <p:tags r:id="rId10"/>
            </p:custDataLst>
          </p:nvPr>
        </p:nvSpPr>
        <p:spPr>
          <a:xfrm>
            <a:off x="7000283" y="3429000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矩形 72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1"/>
            </p:custDataLst>
          </p:nvPr>
        </p:nvSpPr>
        <p:spPr>
          <a:xfrm>
            <a:off x="6700101" y="4458576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矩形 7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2"/>
            </p:custDataLst>
          </p:nvPr>
        </p:nvSpPr>
        <p:spPr>
          <a:xfrm>
            <a:off x="6700101" y="5251898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3"/>
            </p:custDataLst>
          </p:nvPr>
        </p:nvCxnSpPr>
        <p:spPr>
          <a:xfrm>
            <a:off x="5939075" y="333375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4867372" y="342896"/>
            <a:ext cx="2457256" cy="405620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pPr lvl="0" algn="ctr"/>
            <a:r>
              <a:rPr lang="en-US" altLang="zh-CN" sz="2800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Content</a:t>
            </a:r>
            <a:endParaRPr lang="en-US" altLang="zh-CN" sz="2800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0" name="矩形 1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5"/>
            </p:custDataLst>
          </p:nvPr>
        </p:nvSpPr>
        <p:spPr>
          <a:xfrm>
            <a:off x="2147323" y="2591471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6"/>
            </p:custDataLst>
          </p:nvPr>
        </p:nvSpPr>
        <p:spPr>
          <a:xfrm>
            <a:off x="5182508" y="2591471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7"/>
            </p:custDataLst>
          </p:nvPr>
        </p:nvSpPr>
        <p:spPr>
          <a:xfrm>
            <a:off x="8217694" y="2591471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>
            <p:custDataLst>
              <p:tags r:id="rId1"/>
            </p:custDataLst>
          </p:nvPr>
        </p:nvCxnSpPr>
        <p:spPr>
          <a:xfrm>
            <a:off x="5939075" y="333375"/>
            <a:ext cx="3138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47505" y="759048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3"/>
            </p:custDataLst>
          </p:nvPr>
        </p:nvSpPr>
        <p:spPr>
          <a:xfrm>
            <a:off x="2147323" y="1788624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4"/>
            </p:custDataLst>
          </p:nvPr>
        </p:nvSpPr>
        <p:spPr>
          <a:xfrm>
            <a:off x="2147323" y="2591471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>
            <p:custDataLst>
              <p:tags r:id="rId5"/>
            </p:custDataLst>
          </p:nvPr>
        </p:nvSpPr>
        <p:spPr>
          <a:xfrm>
            <a:off x="5482690" y="759048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6"/>
            </p:custDataLst>
          </p:nvPr>
        </p:nvSpPr>
        <p:spPr>
          <a:xfrm>
            <a:off x="5182508" y="1788624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7"/>
            </p:custDataLst>
          </p:nvPr>
        </p:nvSpPr>
        <p:spPr>
          <a:xfrm>
            <a:off x="5182508" y="2591471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8"/>
            </p:custDataLst>
          </p:nvPr>
        </p:nvSpPr>
        <p:spPr>
          <a:xfrm>
            <a:off x="8517876" y="759048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矩形 6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9"/>
            </p:custDataLst>
          </p:nvPr>
        </p:nvSpPr>
        <p:spPr>
          <a:xfrm>
            <a:off x="8217694" y="1788624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0"/>
            </p:custDataLst>
          </p:nvPr>
        </p:nvSpPr>
        <p:spPr>
          <a:xfrm>
            <a:off x="8217694" y="2591471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11"/>
            </p:custDataLst>
          </p:nvPr>
        </p:nvSpPr>
        <p:spPr>
          <a:xfrm>
            <a:off x="2447505" y="3429000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68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2"/>
            </p:custDataLst>
          </p:nvPr>
        </p:nvSpPr>
        <p:spPr>
          <a:xfrm>
            <a:off x="2147323" y="4458576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6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3"/>
            </p:custDataLst>
          </p:nvPr>
        </p:nvSpPr>
        <p:spPr>
          <a:xfrm>
            <a:off x="2147323" y="5280473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>
            <p:custDataLst>
              <p:tags r:id="rId14"/>
            </p:custDataLst>
          </p:nvPr>
        </p:nvSpPr>
        <p:spPr>
          <a:xfrm>
            <a:off x="5482690" y="3429000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矩形 72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5"/>
            </p:custDataLst>
          </p:nvPr>
        </p:nvSpPr>
        <p:spPr>
          <a:xfrm>
            <a:off x="5182508" y="4458576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矩形 7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6"/>
            </p:custDataLst>
          </p:nvPr>
        </p:nvSpPr>
        <p:spPr>
          <a:xfrm>
            <a:off x="5182508" y="5280473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>
            <p:custDataLst>
              <p:tags r:id="rId17"/>
            </p:custDataLst>
          </p:nvPr>
        </p:nvSpPr>
        <p:spPr>
          <a:xfrm>
            <a:off x="8517876" y="3429000"/>
            <a:ext cx="1168910" cy="24064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3800" dirty="0">
                <a:ln w="15875">
                  <a:gradFill flip="none" rotWithShape="1">
                    <a:gsLst>
                      <a:gs pos="0">
                        <a:schemeClr val="accent1"/>
                      </a:gs>
                      <a:gs pos="38000">
                        <a:schemeClr val="tx2"/>
                      </a:gs>
                      <a:gs pos="49000">
                        <a:schemeClr val="tx2"/>
                      </a:gs>
                      <a:gs pos="100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endParaRPr lang="zh-CN" altLang="en-US" sz="13800" dirty="0">
              <a:ln w="15875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tx2"/>
                    </a:gs>
                    <a:gs pos="4900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矩形 76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8"/>
            </p:custDataLst>
          </p:nvPr>
        </p:nvSpPr>
        <p:spPr>
          <a:xfrm>
            <a:off x="8217694" y="4458576"/>
            <a:ext cx="1826983" cy="405624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 fontScale="8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添加小标题</a:t>
            </a:r>
            <a:endParaRPr lang="zh-CN" altLang="en-US" sz="24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矩形 7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>
            <p:custDataLst>
              <p:tags r:id="rId19"/>
            </p:custDataLst>
          </p:nvPr>
        </p:nvSpPr>
        <p:spPr>
          <a:xfrm>
            <a:off x="8217694" y="5280473"/>
            <a:ext cx="1826983" cy="296936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点击此处添加正文</a:t>
            </a:r>
            <a:endParaRPr lang="zh-CN" altLang="en-US" sz="1200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>
            <a:off x="4867372" y="342896"/>
            <a:ext cx="2457256" cy="405620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pPr lvl="0" algn="ctr"/>
            <a:r>
              <a:rPr lang="en-US" altLang="zh-CN" sz="2800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Content</a:t>
            </a:r>
            <a:endParaRPr lang="en-US" altLang="zh-CN" sz="2800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点击此处添加小标题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点击此处添加正文，文字是您思想的提炼，请尽量言简意赅的阐述观点</a:t>
            </a:r>
            <a:endParaRPr lang="zh-CN" altLang="en-US" dirty="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15944" y="335487"/>
            <a:ext cx="1981633" cy="413177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3900" dirty="0">
                <a:ln w="15875">
                  <a:gradFill flip="none" rotWithShape="1">
                    <a:gsLst>
                      <a:gs pos="0">
                        <a:srgbClr val="FF0000"/>
                      </a:gs>
                      <a:gs pos="38000">
                        <a:srgbClr val="2E3158"/>
                      </a:gs>
                      <a:gs pos="49000">
                        <a:srgbClr val="2E3158"/>
                      </a:gs>
                      <a:gs pos="100000">
                        <a:srgbClr val="FF0000"/>
                      </a:gs>
                    </a:gsLst>
                    <a:lin ang="18900000" scaled="1"/>
                    <a:tileRect/>
                  </a:gradFill>
                </a:ln>
                <a:noFill/>
                <a:latin typeface="Arial" panose="020B0604020202020204" pitchFamily="34" charset="0"/>
                <a:ea typeface="汉仪旗黑-85S" panose="00020600040101010101" pitchFamily="18" charset="-122"/>
              </a:rPr>
              <a:t>1</a:t>
            </a:r>
            <a:endParaRPr lang="en-US" altLang="zh-CN" sz="23900" dirty="0">
              <a:ln w="15875">
                <a:gradFill flip="none" rotWithShape="1">
                  <a:gsLst>
                    <a:gs pos="0">
                      <a:srgbClr val="FF0000"/>
                    </a:gs>
                    <a:gs pos="38000">
                      <a:srgbClr val="2E3158"/>
                    </a:gs>
                    <a:gs pos="49000">
                      <a:srgbClr val="2E3158"/>
                    </a:gs>
                    <a:gs pos="100000">
                      <a:srgbClr val="FF0000"/>
                    </a:gs>
                  </a:gsLst>
                  <a:lin ang="18900000" scaled="1"/>
                  <a:tileRect/>
                </a:gradFill>
              </a:ln>
              <a:noFill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点击此处添加正文，文字是您思想的提炼，为了演示发布的良好效果，请言简意赅的阐述您的观点。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975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单击此处添加标题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 17" descr="C:\Users\kingsoft\Desktop\商务图\desk-home-office-indoors-1036808.jpgdesk-home-office-indoors-103680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-81" t="-205"/>
          <a:stretch>
            <a:fillRect/>
          </a:stretch>
        </p:blipFill>
        <p:spPr>
          <a:xfrm>
            <a:off x="609298" y="611626"/>
            <a:ext cx="10970099" cy="364766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单击此处添加标题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1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frame"/>
  <p:tag name="KSO_WM_SLIDE_BK_DARK_LIGHT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1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4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1"/>
  <p:tag name="KSO_WM_SLIDE_BK_DARK_LIGHT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1"/>
  <p:tag name="KSO_WM_SLIDE_BK_DARK_LIGH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1"/>
  <p:tag name="KSO_WM_SLIDE_BK_DARK_LIGHT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4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1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8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8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78"/>
  <p:tag name="KSO_WM_TEMPLATE_THUMBS_INDEX" val="1、6、7、8、10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"/>
  <p:tag name="KSO_WM_TEMPLATE_INDEX" val="20200978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i*3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NOCLEAR" val="0"/>
  <p:tag name="KSO_WM_UNIT_VALUE" val="5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l_h_i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ORE_SCHEMECOLOR_INDEX" val="5"/>
  <p:tag name="KSO_WM_UNIT_TEXT_LINE_FILL_TYPE" val="2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l_h_a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l_h_f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l_h_i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ORE_SCHEMECOLOR_INDEX" val="5"/>
  <p:tag name="KSO_WM_UNIT_TEXT_LINE_FILL_TYPE" val="2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l_h_a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2*l_h_f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SLIDE_ID" val="custom20200978_2"/>
  <p:tag name="KSO_WM_TEMPLATE_SUBCATEGORY" val="0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0978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i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ORE_SCHEMECOLOR_INDEX" val="5"/>
  <p:tag name="KSO_WM_UNIT_TEXT_LINE_FILL_TYPE" val="2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i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ORE_SCHEMECOLOR_INDEX" val="5"/>
  <p:tag name="KSO_WM_UNIT_TEXT_LINE_FILL_TYPE" val="2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i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ORE_SCHEMECOLOR_INDEX" val="5"/>
  <p:tag name="KSO_WM_UNIT_TEXT_LINE_FILL_TYPE" val="2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a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f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a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f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a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l_h_f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i*3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LINE_FORE_SCHEMECOLOR_INDEX" val="5"/>
  <p:tag name="KSO_WM_UNIT_LINE_FILL_TYPE" val="2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3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NOCLEAR" val="0"/>
  <p:tag name="KSO_WM_UNIT_VALUE" val="5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SLIDE_ID" val="custom20200978_3"/>
  <p:tag name="KSO_WM_TEMPLATE_SUBCATEGORY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0978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i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ORE_SCHEMECOLOR_INDEX" val="5"/>
  <p:tag name="KSO_WM_UNIT_TEXT_LINE_FILL_TYPE" val="2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a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f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i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ORE_SCHEMECOLOR_INDEX" val="5"/>
  <p:tag name="KSO_WM_UNIT_TEXT_LINE_FILL_TYPE" val="2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a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f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i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ORE_SCHEMECOLOR_INDEX" val="5"/>
  <p:tag name="KSO_WM_UNIT_TEXT_LINE_FILL_TYPE" val="2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a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f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i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ORE_SCHEMECOLOR_INDEX" val="5"/>
  <p:tag name="KSO_WM_UNIT_TEX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a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l_h_f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i*7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4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NOCLEAR" val="0"/>
  <p:tag name="KSO_WM_UNIT_VALUE" val="5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0978_4"/>
  <p:tag name="KSO_WM_TEMPLATE_SUBCATEGORY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0978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i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ORE_SCHEMECOLOR_INDEX" val="5"/>
  <p:tag name="KSO_WM_UNIT_TEXT_LINE_FILL_TYPE" val="2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a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i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ORE_SCHEMECOLOR_INDEX" val="5"/>
  <p:tag name="KSO_WM_UNIT_TEXT_LINE_FILL_TYPE" val="2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a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i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ORE_SCHEMECOLOR_INDEX" val="5"/>
  <p:tag name="KSO_WM_UNIT_TEXT_LINE_FILL_TYPE" val="2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a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i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ORE_SCHEMECOLOR_INDEX" val="5"/>
  <p:tag name="KSO_WM_UNIT_TEXT_LINE_FILL_TYPE" val="2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a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f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i*1_5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ORE_SCHEMECOLOR_INDEX" val="5"/>
  <p:tag name="KSO_WM_UNIT_TEXT_LINE_FILL_TYPE" val="2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a*1_5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5_1"/>
  <p:tag name="KSO_WM_UNIT_TEXT_FILL_FORE_SCHEMECOLOR_INDEX" val="14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f*1_5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5_1"/>
  <p:tag name="KSO_WM_UNIT_TEXT_FILL_FORE_SCHEMECOLOR_INDEX" val="14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i*3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LINE_FORE_SCHEMECOLOR_INDEX" val="5"/>
  <p:tag name="KSO_WM_UNIT_LINE_FILL_TYPE" val="2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NOCLEAR" val="0"/>
  <p:tag name="KSO_WM_UNIT_VALUE" val="5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f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f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5*l_h_f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SLIDE_ID" val="custom20200978_5"/>
  <p:tag name="KSO_WM_TEMPLATE_SUBCATEGORY" val="0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00978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i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LINE_FORE_SCHEMECOLOR_INDEX" val="5"/>
  <p:tag name="KSO_WM_UNIT_LINE_FILL_TYPE" val="2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i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ORE_SCHEMECOLOR_INDEX" val="5"/>
  <p:tag name="KSO_WM_UNIT_TEXT_LINE_FILL_TYPE" val="2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a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f*1_1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i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ORE_SCHEMECOLOR_INDEX" val="5"/>
  <p:tag name="KSO_WM_UNIT_TEXT_LINE_FILL_TYPE" val="2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a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f*1_2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i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ORE_SCHEMECOLOR_INDEX" val="5"/>
  <p:tag name="KSO_WM_UNIT_TEXT_LINE_FILL_TYPE" val="2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a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f*1_3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i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ORE_SCHEMECOLOR_INDEX" val="5"/>
  <p:tag name="KSO_WM_UNIT_TEXT_LINE_FILL_TYPE" val="2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a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f*1_4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i*1_5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ORE_SCHEMECOLOR_INDEX" val="5"/>
  <p:tag name="KSO_WM_UNIT_TEXT_LINE_FILL_TYPE" val="2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a*1_5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5_1"/>
  <p:tag name="KSO_WM_UNIT_TEXT_FILL_FORE_SCHEMECOLOR_INDEX" val="14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f*1_5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5_1"/>
  <p:tag name="KSO_WM_UNIT_TEXT_FILL_FORE_SCHEMECOLOR_INDEX" val="14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i*1_6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ORE_SCHEMECOLOR_INDEX" val="5"/>
  <p:tag name="KSO_WM_UNIT_TEX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a*1_6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ISCONTENTSTITLE" val="0"/>
  <p:tag name="KSO_WM_UNIT_PRESET_TEXT" val="添加小标题"/>
  <p:tag name="KSO_WM_UNIT_NOCLEAR" val="0"/>
  <p:tag name="KSO_WM_UNIT_VALUE" val="7"/>
  <p:tag name="KSO_WM_DIAGRAM_GROUP_CODE" val="l1-1"/>
  <p:tag name="KSO_WM_UNIT_TYPE" val="l_h_a"/>
  <p:tag name="KSO_WM_UNIT_INDEX" val="1_6_1"/>
  <p:tag name="KSO_WM_UNIT_TEXT_FILL_FORE_SCHEMECOLOR_INDEX" val="14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l_h_f*1_6_1"/>
  <p:tag name="KSO_WM_TEMPLATE_CATEGORY" val="custom"/>
  <p:tag name="KSO_WM_TEMPLATE_INDEX" val="20200978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1"/>
  <p:tag name="KSO_WM_DIAGRAM_GROUP_CODE" val="l1-1"/>
  <p:tag name="KSO_WM_UNIT_TYPE" val="l_h_f"/>
  <p:tag name="KSO_WM_UNIT_INDEX" val="1_6_1"/>
  <p:tag name="KSO_WM_UNIT_TEXT_FILL_FORE_SCHEMECOLOR_INDEX" val="14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6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NOCLEAR" val="0"/>
  <p:tag name="KSO_WM_UNIT_VALUE" val="5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SLIDE_ID" val="custom20200978_6"/>
  <p:tag name="KSO_WM_TEMPLATE_SUBCATEGORY" val="0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0978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TEMPLATE_MASTER_TYPE" val="1"/>
  <p:tag name="KSO_WM_TEMPLATE_COLOR_TYPE" val="1"/>
</p:tagLst>
</file>

<file path=ppt/tags/tag274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8_7*a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请尽量言简意赅的阐述观点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8_7*b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PRESET_TEXT" val="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78_7*e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ID" val="custom2020097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78"/>
  <p:tag name="KSO_WM_SLIDE_LAYOUT" val="a_b_e"/>
  <p:tag name="KSO_WM_SLIDE_LAYOUT_CNT" val="1_1_1"/>
  <p:tag name="KSO_WM_TEMPLATE_MASTER_TYPE" val="1"/>
  <p:tag name="KSO_WM_TEMPLATE_COLOR_TYPE" val="1"/>
</p:tagLst>
</file>

<file path=ppt/tags/tag27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0978_8*f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8_8*a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0978_8*d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SUPPORT_UNIT_TYPE" val="[&quot;d&quot;]"/>
</p:tagLst>
</file>

<file path=ppt/tags/tag281.xml><?xml version="1.0" encoding="utf-8"?>
<p:tagLst xmlns:p="http://schemas.openxmlformats.org/presentationml/2006/main">
  <p:tag name="KSO_WM_SLIDE_ID" val="custom20200978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0978"/>
  <p:tag name="KSO_WM_SLIDE_LAYOUT" val="a_d_f"/>
  <p:tag name="KSO_WM_SLIDE_LAYOUT_CNT" val="1_1_1"/>
  <p:tag name="KSO_WM_TEMPLATE_MASTER_TYPE" val="1"/>
  <p:tag name="KSO_WM_TEMPLATE_COLOR_TY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9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9*f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284.xml><?xml version="1.0" encoding="utf-8"?>
<p:tagLst xmlns:p="http://schemas.openxmlformats.org/presentationml/2006/main">
  <p:tag name="KSO_WM_SLIDE_ID" val="custom20200978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8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0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0*f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287.xml><?xml version="1.0" encoding="utf-8"?>
<p:tagLst xmlns:p="http://schemas.openxmlformats.org/presentationml/2006/main">
  <p:tag name="KSO_WM_UNIT_VALUE" val="1412*179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0978_10*d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SUPPORT_UNIT_TYPE" val="[&quot;d&quot;]"/>
</p:tagLst>
</file>

<file path=ppt/tags/tag288.xml><?xml version="1.0" encoding="utf-8"?>
<p:tagLst xmlns:p="http://schemas.openxmlformats.org/presentationml/2006/main">
  <p:tag name="KSO_WM_SLIDE_ID" val="custom20200978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0978"/>
  <p:tag name="KSO_WM_SLIDE_TYPE" val="text"/>
  <p:tag name="KSO_WM_SLIDE_SUBTYPE" val="picTxt"/>
  <p:tag name="KSO_WM_SLIDE_SIZE" val="866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1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1*f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</p:tagLst>
</file>

<file path=ppt/tags/tag291.xml><?xml version="1.0" encoding="utf-8"?>
<p:tagLst xmlns:p="http://schemas.openxmlformats.org/presentationml/2006/main">
  <p:tag name="KSO_WM_UNIT_VALUE" val="951*304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0978_11*d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SUPPORT_UNIT_TYPE" val="[&quot;d&quot;]"/>
</p:tagLst>
</file>

<file path=ppt/tags/tag292.xml><?xml version="1.0" encoding="utf-8"?>
<p:tagLst xmlns:p="http://schemas.openxmlformats.org/presentationml/2006/main">
  <p:tag name="KSO_WM_SLIDE_ID" val="custom20200978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0978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2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294.xml><?xml version="1.0" encoding="utf-8"?>
<p:tagLst xmlns:p="http://schemas.openxmlformats.org/presentationml/2006/main">
  <p:tag name="KSO_WM_UNIT_VALUE" val="889*30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0978_12*d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SUPPORT_UNIT_TYPE" val="[&quot;d&quot;]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2*f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TYPE" val="f"/>
  <p:tag name="KSO_WM_UNIT_INDEX" val="1"/>
</p:tagLst>
</file>

<file path=ppt/tags/tag296.xml><?xml version="1.0" encoding="utf-8"?>
<p:tagLst xmlns:p="http://schemas.openxmlformats.org/presentationml/2006/main">
  <p:tag name="KSO_WM_SLIDE_ID" val="custom20200978_12"/>
  <p:tag name="KSO_WM_TEMPLATE_SUBCATEGORY" val="0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0978"/>
  <p:tag name="KSO_WM_SLIDE_LAYOUT" val="a_d_f"/>
  <p:tag name="KSO_WM_SLIDE_LAYOUT_CNT" val="1_1_1"/>
  <p:tag name="KSO_WM_SLIDE_TYPE" val="text"/>
  <p:tag name="KSO_WM_SLIDE_SUBTYPE" val="picTxt"/>
  <p:tag name="KSO_WM_SLIDE_SIZE" val="866*434"/>
  <p:tag name="KSO_WM_SLIDE_POSITION" val="46*52"/>
  <p:tag name="KSO_WM_TEMPLATE_MASTER_TYPE" val="1"/>
  <p:tag name="KSO_WM_TEMPLATE_COLOR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3*f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3*f*2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3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VALUE" val="803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0978_13*d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SUPPORT_UNIT_TYPE" val="[&quot;all&quot;]"/>
</p:tagLst>
</file>

<file path=ppt/tags/tag301.xml><?xml version="1.0" encoding="utf-8"?>
<p:tagLst xmlns:p="http://schemas.openxmlformats.org/presentationml/2006/main">
  <p:tag name="KSO_WM_UNIT_VALUE" val="801*149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0978_13*d*2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SUPPORT_UNIT_TYPE" val="[&quot;all&quot;]"/>
</p:tagLst>
</file>

<file path=ppt/tags/tag302.xml><?xml version="1.0" encoding="utf-8"?>
<p:tagLst xmlns:p="http://schemas.openxmlformats.org/presentationml/2006/main">
  <p:tag name="KSO_WM_SLIDE_ID" val="custom20200978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0978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4*a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8_14*f*1"/>
  <p:tag name="KSO_WM_TEMPLATE_CATEGORY" val="custom"/>
  <p:tag name="KSO_WM_TEMPLATE_INDEX" val="20200978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TYPE" val="f"/>
  <p:tag name="KSO_WM_UNIT_INDEX" val="1"/>
</p:tagLst>
</file>

<file path=ppt/tags/tag305.xml><?xml version="1.0" encoding="utf-8"?>
<p:tagLst xmlns:p="http://schemas.openxmlformats.org/presentationml/2006/main">
  <p:tag name="KSO_WM_SLIDE_ID" val="custom20200978_14"/>
  <p:tag name="KSO_WM_TEMPLATE_SUBCATEGORY" val="0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0978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306.xml><?xml version="1.0" encoding="utf-8"?>
<p:tagLst xmlns:p="http://schemas.openxmlformats.org/presentationml/2006/main">
  <p:tag name="KSO_WM_UNIT_ISCONTENTSTITLE" val="0"/>
  <p:tag name="KSO_WM_UNIT_PRESET_TEXT" val="THANK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8_15*a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ISCONTENTSTITLE" val="0"/>
  <p:tag name="KSO_WM_UNIT_PRESET_TEXT" val="2019 / 01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8_15*b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请尽量言简意赅的阐述观点。"/>
  <p:tag name="KSO_WM_UNIT_NOCLEAR" val="0"/>
  <p:tag name="KSO_WM_UNIT_VALUE" val="6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0978_15*b*2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VALUE" val="115*327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0978_15*j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097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978"/>
  <p:tag name="KSO_WM_SLIDE_LAYOUT" val="a_b_j"/>
  <p:tag name="KSO_WM_SLIDE_LAYOUT_CNT" val="1_2_1"/>
  <p:tag name="KSO_WM_TEMPLATE_MASTER_TYPE" val="1"/>
  <p:tag name="KSO_WM_TEMPLATE_COLOR_TYPE" val="1"/>
</p:tagLst>
</file>

<file path=ppt/tags/tag311.xml><?xml version="1.0" encoding="utf-8"?>
<p:tagLst xmlns:p="http://schemas.openxmlformats.org/presentationml/2006/main">
  <p:tag name="KSO_WM_UNIT_PLACING_PICTURE_USER_VIEWPORT" val="{&quot;height&quot;:4950,&quot;width&quot;:14775}"/>
</p:tagLst>
</file>

<file path=ppt/tags/tag312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8"/>
</p:tagLst>
</file>

<file path=ppt/tags/tag313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请尽量言简意赅的阐述观点。"/>
  <p:tag name="KSO_WM_UNIT_NOCLEAR" val="0"/>
  <p:tag name="KSO_WM_UNIT_VALUE" val="6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8_1*b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ISCONTENTSTITLE" val="0"/>
  <p:tag name="KSO_WM_UNIT_PRESET_TEXT" val="个人述职报告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8_1*a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ISCONTENTSTITLE" val="0"/>
  <p:tag name="KSO_WM_UNIT_PRESET_TEXT" val="点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0978_1*b*2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VALUE" val="115*327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0978_1*j*1"/>
  <p:tag name="KSO_WM_TEMPLATE_CATEGORY" val="custom"/>
  <p:tag name="KSO_WM_TEMPLATE_INDEX" val="20200978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ID" val="custom2020097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78"/>
  <p:tag name="KSO_WM_SLIDE_LAYOUT" val="a_b_j"/>
  <p:tag name="KSO_WM_SLIDE_LAYOUT_CNT" val="1_2_1"/>
  <p:tag name="KSO_WM_TEMPLATE_THUMBS_INDEX" val="1、6、7、8、10、15"/>
  <p:tag name="KSO_WM_TEMPLATE_MASTER_TYPE" val="1"/>
  <p:tag name="KSO_WM_TEMPLATE_COLOR_TYPE" val="1"/>
  <p:tag name="KSO_WM_TEMPLATE_MASTER_THUMB_INDEX" val="1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1A1C33"/>
      </a:dk2>
      <a:lt2>
        <a:srgbClr val="282A45"/>
      </a:lt2>
      <a:accent1>
        <a:srgbClr val="FF0000"/>
      </a:accent1>
      <a:accent2>
        <a:srgbClr val="FF004E"/>
      </a:accent2>
      <a:accent3>
        <a:srgbClr val="FF0096"/>
      </a:accent3>
      <a:accent4>
        <a:srgbClr val="FF00E6"/>
      </a:accent4>
      <a:accent5>
        <a:srgbClr val="CD00FF"/>
      </a:accent5>
      <a:accent6>
        <a:srgbClr val="7F00FF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7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ppt/theme/themeOverride8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1A1C33"/>
    </a:dk2>
    <a:lt2>
      <a:srgbClr val="282A45"/>
    </a:lt2>
    <a:accent1>
      <a:srgbClr val="FF0000"/>
    </a:accent1>
    <a:accent2>
      <a:srgbClr val="FF004E"/>
    </a:accent2>
    <a:accent3>
      <a:srgbClr val="FF0096"/>
    </a:accent3>
    <a:accent4>
      <a:srgbClr val="FF00E6"/>
    </a:accent4>
    <a:accent5>
      <a:srgbClr val="CD00FF"/>
    </a:accent5>
    <a:accent6>
      <a:srgbClr val="7F00FF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181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Viner Hand ITC</vt:lpstr>
      <vt:lpstr>Segoe UI</vt:lpstr>
      <vt:lpstr>Arial Unicode MS</vt:lpstr>
      <vt:lpstr>Calibri</vt:lpstr>
      <vt:lpstr>Mongolian Baiti</vt:lpstr>
      <vt:lpstr>1_Office 主题​​</vt:lpstr>
      <vt:lpstr>服务端踩坑记录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点击此处添加小标题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THANKS</vt:lpstr>
      <vt:lpstr>PowerPoint 演示文稿</vt:lpstr>
      <vt:lpstr>个人述职报告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4399</cp:lastModifiedBy>
  <cp:revision>214</cp:revision>
  <dcterms:created xsi:type="dcterms:W3CDTF">2019-06-19T02:08:00Z</dcterms:created>
  <dcterms:modified xsi:type="dcterms:W3CDTF">2020-10-10T09:37:41Z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