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9" r:id="rId4"/>
    <p:sldId id="270" r:id="rId5"/>
    <p:sldId id="271" r:id="rId6"/>
    <p:sldId id="273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68" d="100"/>
          <a:sy n="68" d="100"/>
        </p:scale>
        <p:origin x="-512" y="-6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2019/8/9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pPr/>
              <a:t>2019/8/9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263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pPr/>
              <a:t>2019/8/9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=""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938;&#25138;&#36942;&#31243;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指尖飛舞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8326660" y="5301208"/>
            <a:ext cx="3977822" cy="848072"/>
          </a:xfrm>
        </p:spPr>
        <p:txBody>
          <a:bodyPr rtlCol="0">
            <a:noAutofit/>
          </a:bodyPr>
          <a:lstStyle/>
          <a:p>
            <a:pPr rtl="0"/>
            <a:r>
              <a:rPr lang="zh-TW" altLang="en-US" dirty="0" smtClean="0"/>
              <a:t>指導老師：許雅婷、錢達智</a:t>
            </a:r>
            <a:endParaRPr lang="en-US" altLang="zh-TW" dirty="0" smtClean="0"/>
          </a:p>
          <a:p>
            <a:r>
              <a:rPr lang="zh-TW" altLang="en-US" dirty="0" smtClean="0"/>
              <a:t>報告者：陳以晟</a:t>
            </a:r>
            <a:endParaRPr lang="en-US" altLang="zh-TW" smtClean="0"/>
          </a:p>
          <a:p>
            <a:pPr rtl="0"/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 bwMode="invGray">
          <a:xfrm>
            <a:off x="4942284" y="3861048"/>
            <a:ext cx="3672408" cy="575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 smtClean="0"/>
              <a:t>＜期中專題報告＞</a:t>
            </a:r>
            <a:endParaRPr lang="zh-TW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7828" y="751124"/>
            <a:ext cx="9143538" cy="10668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專題目的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12" y="1916833"/>
            <a:ext cx="8784976" cy="1440160"/>
          </a:xfrm>
        </p:spPr>
        <p:txBody>
          <a:bodyPr rtlCol="0"/>
          <a:lstStyle/>
          <a:p>
            <a:r>
              <a:rPr lang="zh-TW" altLang="en-US" dirty="0"/>
              <a:t>應用前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端所學的技術，設計出一款遊戲並發表。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7828" y="2922502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設計發想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93812" y="4221088"/>
            <a:ext cx="8784976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以「動態的遊戲」為設計主軸，結合音樂、動畫、回憶共鳴等元素，進一步發想為「跳舞機」的遊戲概念。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7828" y="476672"/>
            <a:ext cx="9143538" cy="1066800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遊戲簡介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12" y="1642381"/>
            <a:ext cx="10297144" cy="1440159"/>
          </a:xfrm>
        </p:spPr>
        <p:txBody>
          <a:bodyPr rtlCol="0">
            <a:normAutofit/>
          </a:bodyPr>
          <a:lstStyle/>
          <a:p>
            <a:r>
              <a:rPr lang="zh-TW" altLang="en-US" dirty="0" smtClean="0"/>
              <a:t>挑選喜歡的音樂，對準節拍，並輸入</a:t>
            </a:r>
            <a:r>
              <a:rPr lang="zh-TW" altLang="en-US" dirty="0"/>
              <a:t>正確的舞步（方向鍵）</a:t>
            </a:r>
            <a:r>
              <a:rPr lang="zh-TW" altLang="en-US" dirty="0" smtClean="0"/>
              <a:t>，讓</a:t>
            </a:r>
            <a:r>
              <a:rPr lang="zh-TW" altLang="en-US" dirty="0"/>
              <a:t>人物隨著音樂起舞吧！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132856"/>
            <a:ext cx="7639308" cy="4032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36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33772" y="350839"/>
            <a:ext cx="2232248" cy="778768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操作說明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21" y="1108052"/>
            <a:ext cx="9832654" cy="51488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574132" y="2979895"/>
            <a:ext cx="7290777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當紅色遊標進到黃色區塊時按下</a:t>
            </a:r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</a:t>
            </a:r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鍵</a:t>
            </a:r>
          </a:p>
        </p:txBody>
      </p:sp>
      <p:sp>
        <p:nvSpPr>
          <p:cNvPr id="20" name="矩形 19"/>
          <p:cNvSpPr/>
          <p:nvPr/>
        </p:nvSpPr>
        <p:spPr>
          <a:xfrm>
            <a:off x="3921045" y="5144125"/>
            <a:ext cx="3467616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輸入正確方向按鈕</a:t>
            </a:r>
          </a:p>
        </p:txBody>
      </p:sp>
    </p:spTree>
    <p:extLst>
      <p:ext uri="{BB962C8B-B14F-4D97-AF65-F5344CB8AC3E}">
        <p14:creationId xmlns=""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標題 2"/>
          <p:cNvSpPr txBox="1">
            <a:spLocks/>
          </p:cNvSpPr>
          <p:nvPr/>
        </p:nvSpPr>
        <p:spPr>
          <a:xfrm>
            <a:off x="2422004" y="2420888"/>
            <a:ext cx="6624736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hlinkClick r:id="rId3" action="ppaction://hlinkfile"/>
              </a:rPr>
              <a:t>作品展示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應用技術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84375" y="1739102"/>
            <a:ext cx="2699328" cy="3697465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</a:t>
            </a:r>
          </a:p>
          <a:p>
            <a:pPr marL="0" indent="0" rtl="0">
              <a:lnSpc>
                <a:spcPct val="150000"/>
              </a:lnSpc>
              <a:buNone/>
            </a:pP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>
              <a:lnSpc>
                <a:spcPct val="150000"/>
              </a:lnSpc>
            </a:pPr>
            <a:r>
              <a:rPr lang="en-US" altLang="zh-TW" dirty="0" smtClean="0"/>
              <a:t>CSS</a:t>
            </a:r>
          </a:p>
          <a:p>
            <a:pPr rtl="0">
              <a:lnSpc>
                <a:spcPct val="150000"/>
              </a:lnSpc>
            </a:pP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95" y="3884917"/>
            <a:ext cx="1090617" cy="1538678"/>
          </a:xfrm>
          <a:prstGeom prst="rect">
            <a:avLst/>
          </a:prstGeom>
        </p:spPr>
      </p:pic>
      <p:sp>
        <p:nvSpPr>
          <p:cNvPr id="9" name="內容版面配置區 1"/>
          <p:cNvSpPr txBox="1">
            <a:spLocks/>
          </p:cNvSpPr>
          <p:nvPr/>
        </p:nvSpPr>
        <p:spPr>
          <a:xfrm>
            <a:off x="5920121" y="1739102"/>
            <a:ext cx="269932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/>
              <a:t>JavaScript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JQuery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981795"/>
            <a:ext cx="1365641" cy="13656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5" y="1981795"/>
            <a:ext cx="1211869" cy="137268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41" y="3884917"/>
            <a:ext cx="1491459" cy="14914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401</TotalTime>
  <Words>132</Words>
  <Application>Microsoft Office PowerPoint</Application>
  <PresentationFormat>自訂</PresentationFormat>
  <Paragraphs>27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專案規劃概觀簡報</vt:lpstr>
      <vt:lpstr>指尖飛舞</vt:lpstr>
      <vt:lpstr>專題目的</vt:lpstr>
      <vt:lpstr>遊戲簡介</vt:lpstr>
      <vt:lpstr>操作說明</vt:lpstr>
      <vt:lpstr>投影片 5</vt:lpstr>
      <vt:lpstr>應用技術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指尖飛舞</dc:title>
  <dc:creator>以晟 陳</dc:creator>
  <cp:lastModifiedBy>USER</cp:lastModifiedBy>
  <cp:revision>24</cp:revision>
  <dcterms:created xsi:type="dcterms:W3CDTF">2019-08-08T09:57:55Z</dcterms:created>
  <dcterms:modified xsi:type="dcterms:W3CDTF">2019-08-09T02:43:56Z</dcterms:modified>
</cp:coreProperties>
</file>