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5"/>
  </p:notesMasterIdLst>
  <p:handoutMasterIdLst>
    <p:handoutMasterId r:id="rId16"/>
  </p:handoutMasterIdLst>
  <p:sldIdLst>
    <p:sldId id="585" r:id="rId2"/>
    <p:sldId id="624" r:id="rId3"/>
    <p:sldId id="679" r:id="rId4"/>
    <p:sldId id="688" r:id="rId5"/>
    <p:sldId id="689" r:id="rId6"/>
    <p:sldId id="686" r:id="rId7"/>
    <p:sldId id="685" r:id="rId8"/>
    <p:sldId id="687" r:id="rId9"/>
    <p:sldId id="690" r:id="rId10"/>
    <p:sldId id="691" r:id="rId11"/>
    <p:sldId id="692" r:id="rId12"/>
    <p:sldId id="694" r:id="rId13"/>
    <p:sldId id="647" r:id="rId14"/>
  </p:sldIdLst>
  <p:sldSz cx="9144000" cy="6858000" type="screen4x3"/>
  <p:notesSz cx="6797675" cy="9926638"/>
  <p:defaultTextStyle>
    <a:defPPr>
      <a:defRPr lang="zh-TW"/>
    </a:defPPr>
    <a:lvl1pPr algn="l" rtl="0" eaLnBrk="0" fontAlgn="base" hangingPunct="0">
      <a:spcBef>
        <a:spcPct val="20000"/>
      </a:spcBef>
      <a:spcAft>
        <a:spcPct val="0"/>
      </a:spcAft>
      <a:buFont typeface="Wingdings" pitchFamily="2" charset="2"/>
      <a:buChar char="Ø"/>
      <a:defRPr kumimoji="1" sz="3200" b="1" kern="1200">
        <a:solidFill>
          <a:schemeClr val="accent2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Font typeface="Wingdings" pitchFamily="2" charset="2"/>
      <a:buChar char="Ø"/>
      <a:defRPr kumimoji="1" sz="3200" b="1" kern="1200">
        <a:solidFill>
          <a:schemeClr val="accent2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Font typeface="Wingdings" pitchFamily="2" charset="2"/>
      <a:buChar char="Ø"/>
      <a:defRPr kumimoji="1" sz="3200" b="1" kern="1200">
        <a:solidFill>
          <a:schemeClr val="accent2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Font typeface="Wingdings" pitchFamily="2" charset="2"/>
      <a:buChar char="Ø"/>
      <a:defRPr kumimoji="1" sz="3200" b="1" kern="1200">
        <a:solidFill>
          <a:schemeClr val="accent2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Font typeface="Wingdings" pitchFamily="2" charset="2"/>
      <a:buChar char="Ø"/>
      <a:defRPr kumimoji="1" sz="3200" b="1" kern="1200">
        <a:solidFill>
          <a:schemeClr val="accent2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3200" b="1" kern="1200">
        <a:solidFill>
          <a:schemeClr val="accent2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3200" b="1" kern="1200">
        <a:solidFill>
          <a:schemeClr val="accent2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3200" b="1" kern="1200">
        <a:solidFill>
          <a:schemeClr val="accent2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3200" b="1" kern="1200">
        <a:solidFill>
          <a:schemeClr val="accent2"/>
        </a:solidFill>
        <a:latin typeface="Times New Roman" pitchFamily="18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  <a:srgbClr val="006600"/>
    <a:srgbClr val="FF6600"/>
    <a:srgbClr val="0000CC"/>
    <a:srgbClr val="FF66CC"/>
    <a:srgbClr val="0000FF"/>
    <a:srgbClr val="0066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68" autoAdjust="0"/>
    <p:restoredTop sz="90738" autoAdjust="0"/>
  </p:normalViewPr>
  <p:slideViewPr>
    <p:cSldViewPr snapToObjects="1">
      <p:cViewPr>
        <p:scale>
          <a:sx n="80" d="100"/>
          <a:sy n="80" d="100"/>
        </p:scale>
        <p:origin x="-1026" y="-462"/>
      </p:cViewPr>
      <p:guideLst>
        <p:guide orient="horz" pos="2160"/>
        <p:guide pos="2880"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Objects="1">
      <p:cViewPr varScale="1">
        <p:scale>
          <a:sx n="48" d="100"/>
          <a:sy n="48" d="100"/>
        </p:scale>
        <p:origin x="-1788" y="-114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678221-4467-4734-89B3-2CE80D37ED33}" type="doc">
      <dgm:prSet loTypeId="urn:microsoft.com/office/officeart/2005/8/layout/cycle5" loCatId="cycle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zh-TW" altLang="en-US"/>
        </a:p>
      </dgm:t>
    </dgm:pt>
    <dgm:pt modelId="{3B7339BD-5972-402F-A3EE-F7B22F665A63}">
      <dgm:prSet phldrT="[文字]"/>
      <dgm:spPr/>
      <dgm:t>
        <a:bodyPr/>
        <a:lstStyle/>
        <a:p>
          <a:r>
            <a:rPr lang="en-US" altLang="zh-TW" dirty="0" smtClean="0"/>
            <a:t>TFS Server</a:t>
          </a:r>
          <a:endParaRPr lang="zh-TW" altLang="en-US" dirty="0"/>
        </a:p>
      </dgm:t>
    </dgm:pt>
    <dgm:pt modelId="{7890A692-CEA2-4011-A5B8-C4DD8D4EE5F4}" type="parTrans" cxnId="{4A03AC1C-A407-464C-974D-4180583E1DA3}">
      <dgm:prSet/>
      <dgm:spPr/>
      <dgm:t>
        <a:bodyPr/>
        <a:lstStyle/>
        <a:p>
          <a:endParaRPr lang="zh-TW" altLang="en-US"/>
        </a:p>
      </dgm:t>
    </dgm:pt>
    <dgm:pt modelId="{C1F9AAEA-560D-4E1A-9E8F-A6247ECAF84D}" type="sibTrans" cxnId="{4A03AC1C-A407-464C-974D-4180583E1DA3}">
      <dgm:prSet/>
      <dgm:spPr/>
      <dgm:t>
        <a:bodyPr/>
        <a:lstStyle/>
        <a:p>
          <a:endParaRPr lang="zh-TW" altLang="en-US"/>
        </a:p>
      </dgm:t>
    </dgm:pt>
    <dgm:pt modelId="{AF503A18-DF2D-4293-82DA-9235F15FD4CB}">
      <dgm:prSet phldrT="[文字]"/>
      <dgm:spPr/>
      <dgm:t>
        <a:bodyPr/>
        <a:lstStyle/>
        <a:p>
          <a:r>
            <a:rPr lang="en-US" altLang="zh-TW" dirty="0" smtClean="0"/>
            <a:t>Check out</a:t>
          </a:r>
          <a:endParaRPr lang="zh-TW" altLang="en-US" dirty="0"/>
        </a:p>
      </dgm:t>
    </dgm:pt>
    <dgm:pt modelId="{869FEAA1-A598-40B8-83F1-495B2B5F1BAE}" type="parTrans" cxnId="{B062114F-5F61-4B78-AACB-CC0ABCE693CE}">
      <dgm:prSet/>
      <dgm:spPr/>
      <dgm:t>
        <a:bodyPr/>
        <a:lstStyle/>
        <a:p>
          <a:endParaRPr lang="zh-TW" altLang="en-US"/>
        </a:p>
      </dgm:t>
    </dgm:pt>
    <dgm:pt modelId="{8AC99278-AA24-473C-B385-33C711BBAF69}" type="sibTrans" cxnId="{B062114F-5F61-4B78-AACB-CC0ABCE693CE}">
      <dgm:prSet/>
      <dgm:spPr/>
      <dgm:t>
        <a:bodyPr/>
        <a:lstStyle/>
        <a:p>
          <a:endParaRPr lang="zh-TW" altLang="en-US"/>
        </a:p>
      </dgm:t>
    </dgm:pt>
    <dgm:pt modelId="{C9E1D762-ABA2-4266-BABA-2FFC654253DD}">
      <dgm:prSet phldrT="[文字]"/>
      <dgm:spPr/>
      <dgm:t>
        <a:bodyPr/>
        <a:lstStyle/>
        <a:p>
          <a:r>
            <a:rPr lang="zh-TW" altLang="en-US" dirty="0" smtClean="0"/>
            <a:t>本機修改</a:t>
          </a:r>
          <a:endParaRPr lang="zh-TW" altLang="en-US" dirty="0"/>
        </a:p>
      </dgm:t>
    </dgm:pt>
    <dgm:pt modelId="{CF5614C1-D98B-427F-B8A0-49A24BFF6D75}" type="parTrans" cxnId="{B0CCE520-0B15-4F19-97CC-21C382AC4561}">
      <dgm:prSet/>
      <dgm:spPr/>
      <dgm:t>
        <a:bodyPr/>
        <a:lstStyle/>
        <a:p>
          <a:endParaRPr lang="zh-TW" altLang="en-US"/>
        </a:p>
      </dgm:t>
    </dgm:pt>
    <dgm:pt modelId="{D543C13C-CD89-424A-BF89-ACFCA0CE6C88}" type="sibTrans" cxnId="{B0CCE520-0B15-4F19-97CC-21C382AC4561}">
      <dgm:prSet/>
      <dgm:spPr/>
      <dgm:t>
        <a:bodyPr/>
        <a:lstStyle/>
        <a:p>
          <a:endParaRPr lang="zh-TW" altLang="en-US"/>
        </a:p>
      </dgm:t>
    </dgm:pt>
    <dgm:pt modelId="{FFE09C4D-84CF-4DB8-884E-CC5A793844C4}">
      <dgm:prSet phldrT="[文字]"/>
      <dgm:spPr/>
      <dgm:t>
        <a:bodyPr/>
        <a:lstStyle/>
        <a:p>
          <a:r>
            <a:rPr lang="en-US" altLang="zh-TW" dirty="0" smtClean="0"/>
            <a:t>Check in</a:t>
          </a:r>
          <a:endParaRPr lang="zh-TW" altLang="en-US" dirty="0"/>
        </a:p>
      </dgm:t>
    </dgm:pt>
    <dgm:pt modelId="{746FF21B-CD09-4F30-8C83-1902A5470390}" type="parTrans" cxnId="{BB6104CF-AE1D-450B-BD90-BDA810D91DA6}">
      <dgm:prSet/>
      <dgm:spPr/>
      <dgm:t>
        <a:bodyPr/>
        <a:lstStyle/>
        <a:p>
          <a:endParaRPr lang="zh-TW" altLang="en-US"/>
        </a:p>
      </dgm:t>
    </dgm:pt>
    <dgm:pt modelId="{8386BAF7-B531-4666-93F0-96491609FB92}" type="sibTrans" cxnId="{BB6104CF-AE1D-450B-BD90-BDA810D91DA6}">
      <dgm:prSet/>
      <dgm:spPr/>
      <dgm:t>
        <a:bodyPr/>
        <a:lstStyle/>
        <a:p>
          <a:endParaRPr lang="zh-TW" altLang="en-US"/>
        </a:p>
      </dgm:t>
    </dgm:pt>
    <dgm:pt modelId="{7D37C149-1C00-489B-BB39-E9C6B0047407}" type="pres">
      <dgm:prSet presAssocID="{B5678221-4467-4734-89B3-2CE80D37ED33}" presName="cycle" presStyleCnt="0">
        <dgm:presLayoutVars>
          <dgm:dir/>
          <dgm:resizeHandles val="exact"/>
        </dgm:presLayoutVars>
      </dgm:prSet>
      <dgm:spPr/>
    </dgm:pt>
    <dgm:pt modelId="{40A1F7E7-00C0-4D3A-993F-83512B32CABF}" type="pres">
      <dgm:prSet presAssocID="{3B7339BD-5972-402F-A3EE-F7B22F665A63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9B000E6-27D2-47DE-A38D-F2310BDBD899}" type="pres">
      <dgm:prSet presAssocID="{3B7339BD-5972-402F-A3EE-F7B22F665A63}" presName="spNode" presStyleCnt="0"/>
      <dgm:spPr/>
    </dgm:pt>
    <dgm:pt modelId="{5C880EE9-A9F6-44B1-8A2D-53F3DE862FA2}" type="pres">
      <dgm:prSet presAssocID="{C1F9AAEA-560D-4E1A-9E8F-A6247ECAF84D}" presName="sibTrans" presStyleLbl="sibTrans1D1" presStyleIdx="0" presStyleCnt="4"/>
      <dgm:spPr/>
    </dgm:pt>
    <dgm:pt modelId="{A56D4E53-3727-4B4C-AB67-CEE7BC75E98D}" type="pres">
      <dgm:prSet presAssocID="{AF503A18-DF2D-4293-82DA-9235F15FD4CB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89B6E91-9CD9-4CB8-AF71-B1CB72849F35}" type="pres">
      <dgm:prSet presAssocID="{AF503A18-DF2D-4293-82DA-9235F15FD4CB}" presName="spNode" presStyleCnt="0"/>
      <dgm:spPr/>
    </dgm:pt>
    <dgm:pt modelId="{071A10FA-28E6-4FE6-BB25-6C2863E6DF68}" type="pres">
      <dgm:prSet presAssocID="{8AC99278-AA24-473C-B385-33C711BBAF69}" presName="sibTrans" presStyleLbl="sibTrans1D1" presStyleIdx="1" presStyleCnt="4"/>
      <dgm:spPr/>
    </dgm:pt>
    <dgm:pt modelId="{87006EA2-7EED-449F-9565-993ACE5F02CD}" type="pres">
      <dgm:prSet presAssocID="{C9E1D762-ABA2-4266-BABA-2FFC654253DD}" presName="node" presStyleLbl="node1" presStyleIdx="2" presStyleCnt="4">
        <dgm:presLayoutVars>
          <dgm:bulletEnabled val="1"/>
        </dgm:presLayoutVars>
      </dgm:prSet>
      <dgm:spPr/>
    </dgm:pt>
    <dgm:pt modelId="{B99298C6-2569-4265-98E9-1F7C10BAFF94}" type="pres">
      <dgm:prSet presAssocID="{C9E1D762-ABA2-4266-BABA-2FFC654253DD}" presName="spNode" presStyleCnt="0"/>
      <dgm:spPr/>
    </dgm:pt>
    <dgm:pt modelId="{B1C2DA86-56A4-4DE3-BD72-E5825FDAD9AE}" type="pres">
      <dgm:prSet presAssocID="{D543C13C-CD89-424A-BF89-ACFCA0CE6C88}" presName="sibTrans" presStyleLbl="sibTrans1D1" presStyleIdx="2" presStyleCnt="4"/>
      <dgm:spPr/>
    </dgm:pt>
    <dgm:pt modelId="{B472D460-D847-4A13-929B-FBF425D69083}" type="pres">
      <dgm:prSet presAssocID="{FFE09C4D-84CF-4DB8-884E-CC5A793844C4}" presName="node" presStyleLbl="node1" presStyleIdx="3" presStyleCnt="4">
        <dgm:presLayoutVars>
          <dgm:bulletEnabled val="1"/>
        </dgm:presLayoutVars>
      </dgm:prSet>
      <dgm:spPr/>
    </dgm:pt>
    <dgm:pt modelId="{A87EF137-86FD-43F5-A06F-13D7E8C0C190}" type="pres">
      <dgm:prSet presAssocID="{FFE09C4D-84CF-4DB8-884E-CC5A793844C4}" presName="spNode" presStyleCnt="0"/>
      <dgm:spPr/>
    </dgm:pt>
    <dgm:pt modelId="{58AAC2AA-9765-47B8-BE4F-70A820EB55FB}" type="pres">
      <dgm:prSet presAssocID="{8386BAF7-B531-4666-93F0-96491609FB92}" presName="sibTrans" presStyleLbl="sibTrans1D1" presStyleIdx="3" presStyleCnt="4"/>
      <dgm:spPr/>
    </dgm:pt>
  </dgm:ptLst>
  <dgm:cxnLst>
    <dgm:cxn modelId="{DAC93263-05CA-4258-803D-242558DF6F21}" type="presOf" srcId="{8AC99278-AA24-473C-B385-33C711BBAF69}" destId="{071A10FA-28E6-4FE6-BB25-6C2863E6DF68}" srcOrd="0" destOrd="0" presId="urn:microsoft.com/office/officeart/2005/8/layout/cycle5"/>
    <dgm:cxn modelId="{4A03AC1C-A407-464C-974D-4180583E1DA3}" srcId="{B5678221-4467-4734-89B3-2CE80D37ED33}" destId="{3B7339BD-5972-402F-A3EE-F7B22F665A63}" srcOrd="0" destOrd="0" parTransId="{7890A692-CEA2-4011-A5B8-C4DD8D4EE5F4}" sibTransId="{C1F9AAEA-560D-4E1A-9E8F-A6247ECAF84D}"/>
    <dgm:cxn modelId="{5B892FEF-F056-4DE0-8FD7-776501C1B513}" type="presOf" srcId="{C1F9AAEA-560D-4E1A-9E8F-A6247ECAF84D}" destId="{5C880EE9-A9F6-44B1-8A2D-53F3DE862FA2}" srcOrd="0" destOrd="0" presId="urn:microsoft.com/office/officeart/2005/8/layout/cycle5"/>
    <dgm:cxn modelId="{7DE37B59-1386-4701-84E8-21F9A1CD2B27}" type="presOf" srcId="{8386BAF7-B531-4666-93F0-96491609FB92}" destId="{58AAC2AA-9765-47B8-BE4F-70A820EB55FB}" srcOrd="0" destOrd="0" presId="urn:microsoft.com/office/officeart/2005/8/layout/cycle5"/>
    <dgm:cxn modelId="{FE95A4E3-A895-49BB-B766-E046F653AF06}" type="presOf" srcId="{AF503A18-DF2D-4293-82DA-9235F15FD4CB}" destId="{A56D4E53-3727-4B4C-AB67-CEE7BC75E98D}" srcOrd="0" destOrd="0" presId="urn:microsoft.com/office/officeart/2005/8/layout/cycle5"/>
    <dgm:cxn modelId="{B0CCE520-0B15-4F19-97CC-21C382AC4561}" srcId="{B5678221-4467-4734-89B3-2CE80D37ED33}" destId="{C9E1D762-ABA2-4266-BABA-2FFC654253DD}" srcOrd="2" destOrd="0" parTransId="{CF5614C1-D98B-427F-B8A0-49A24BFF6D75}" sibTransId="{D543C13C-CD89-424A-BF89-ACFCA0CE6C88}"/>
    <dgm:cxn modelId="{21755DAC-E388-4643-897C-9F572A14A033}" type="presOf" srcId="{3B7339BD-5972-402F-A3EE-F7B22F665A63}" destId="{40A1F7E7-00C0-4D3A-993F-83512B32CABF}" srcOrd="0" destOrd="0" presId="urn:microsoft.com/office/officeart/2005/8/layout/cycle5"/>
    <dgm:cxn modelId="{B062114F-5F61-4B78-AACB-CC0ABCE693CE}" srcId="{B5678221-4467-4734-89B3-2CE80D37ED33}" destId="{AF503A18-DF2D-4293-82DA-9235F15FD4CB}" srcOrd="1" destOrd="0" parTransId="{869FEAA1-A598-40B8-83F1-495B2B5F1BAE}" sibTransId="{8AC99278-AA24-473C-B385-33C711BBAF69}"/>
    <dgm:cxn modelId="{AEB39201-5D48-4763-B22D-1A158FEE6826}" type="presOf" srcId="{FFE09C4D-84CF-4DB8-884E-CC5A793844C4}" destId="{B472D460-D847-4A13-929B-FBF425D69083}" srcOrd="0" destOrd="0" presId="urn:microsoft.com/office/officeart/2005/8/layout/cycle5"/>
    <dgm:cxn modelId="{E6C3D590-1A7B-4FC4-B669-14333574C5DB}" type="presOf" srcId="{D543C13C-CD89-424A-BF89-ACFCA0CE6C88}" destId="{B1C2DA86-56A4-4DE3-BD72-E5825FDAD9AE}" srcOrd="0" destOrd="0" presId="urn:microsoft.com/office/officeart/2005/8/layout/cycle5"/>
    <dgm:cxn modelId="{FF31C526-F7DD-4E21-B300-82C759C6D8D3}" type="presOf" srcId="{B5678221-4467-4734-89B3-2CE80D37ED33}" destId="{7D37C149-1C00-489B-BB39-E9C6B0047407}" srcOrd="0" destOrd="0" presId="urn:microsoft.com/office/officeart/2005/8/layout/cycle5"/>
    <dgm:cxn modelId="{F8F30341-A3B5-4217-B40E-72A9C5EC1FFE}" type="presOf" srcId="{C9E1D762-ABA2-4266-BABA-2FFC654253DD}" destId="{87006EA2-7EED-449F-9565-993ACE5F02CD}" srcOrd="0" destOrd="0" presId="urn:microsoft.com/office/officeart/2005/8/layout/cycle5"/>
    <dgm:cxn modelId="{BB6104CF-AE1D-450B-BD90-BDA810D91DA6}" srcId="{B5678221-4467-4734-89B3-2CE80D37ED33}" destId="{FFE09C4D-84CF-4DB8-884E-CC5A793844C4}" srcOrd="3" destOrd="0" parTransId="{746FF21B-CD09-4F30-8C83-1902A5470390}" sibTransId="{8386BAF7-B531-4666-93F0-96491609FB92}"/>
    <dgm:cxn modelId="{BB2FFAA9-2468-4A8C-B107-6471DE95F14A}" type="presParOf" srcId="{7D37C149-1C00-489B-BB39-E9C6B0047407}" destId="{40A1F7E7-00C0-4D3A-993F-83512B32CABF}" srcOrd="0" destOrd="0" presId="urn:microsoft.com/office/officeart/2005/8/layout/cycle5"/>
    <dgm:cxn modelId="{2F59A886-1081-4EFE-A91A-BE7314FB8122}" type="presParOf" srcId="{7D37C149-1C00-489B-BB39-E9C6B0047407}" destId="{19B000E6-27D2-47DE-A38D-F2310BDBD899}" srcOrd="1" destOrd="0" presId="urn:microsoft.com/office/officeart/2005/8/layout/cycle5"/>
    <dgm:cxn modelId="{C3582E5E-E218-4724-81D6-328512B30D3A}" type="presParOf" srcId="{7D37C149-1C00-489B-BB39-E9C6B0047407}" destId="{5C880EE9-A9F6-44B1-8A2D-53F3DE862FA2}" srcOrd="2" destOrd="0" presId="urn:microsoft.com/office/officeart/2005/8/layout/cycle5"/>
    <dgm:cxn modelId="{AF7480B4-CB61-4B0F-973F-E390FAEF6F59}" type="presParOf" srcId="{7D37C149-1C00-489B-BB39-E9C6B0047407}" destId="{A56D4E53-3727-4B4C-AB67-CEE7BC75E98D}" srcOrd="3" destOrd="0" presId="urn:microsoft.com/office/officeart/2005/8/layout/cycle5"/>
    <dgm:cxn modelId="{22FA01F1-3CB8-43D5-AF2D-FD0C53300682}" type="presParOf" srcId="{7D37C149-1C00-489B-BB39-E9C6B0047407}" destId="{589B6E91-9CD9-4CB8-AF71-B1CB72849F35}" srcOrd="4" destOrd="0" presId="urn:microsoft.com/office/officeart/2005/8/layout/cycle5"/>
    <dgm:cxn modelId="{EC210E62-DDC7-471F-8865-D3BC3E5AA789}" type="presParOf" srcId="{7D37C149-1C00-489B-BB39-E9C6B0047407}" destId="{071A10FA-28E6-4FE6-BB25-6C2863E6DF68}" srcOrd="5" destOrd="0" presId="urn:microsoft.com/office/officeart/2005/8/layout/cycle5"/>
    <dgm:cxn modelId="{04FC52D8-7AFA-490E-8E27-654B5891B9E1}" type="presParOf" srcId="{7D37C149-1C00-489B-BB39-E9C6B0047407}" destId="{87006EA2-7EED-449F-9565-993ACE5F02CD}" srcOrd="6" destOrd="0" presId="urn:microsoft.com/office/officeart/2005/8/layout/cycle5"/>
    <dgm:cxn modelId="{90B34A11-DFA9-4B9A-96E4-1A950E73CF69}" type="presParOf" srcId="{7D37C149-1C00-489B-BB39-E9C6B0047407}" destId="{B99298C6-2569-4265-98E9-1F7C10BAFF94}" srcOrd="7" destOrd="0" presId="urn:microsoft.com/office/officeart/2005/8/layout/cycle5"/>
    <dgm:cxn modelId="{FC66380F-2870-4EFD-AB4F-5A6A90FDCC0D}" type="presParOf" srcId="{7D37C149-1C00-489B-BB39-E9C6B0047407}" destId="{B1C2DA86-56A4-4DE3-BD72-E5825FDAD9AE}" srcOrd="8" destOrd="0" presId="urn:microsoft.com/office/officeart/2005/8/layout/cycle5"/>
    <dgm:cxn modelId="{C3CC31B4-F61D-4716-8097-6E6929C92A33}" type="presParOf" srcId="{7D37C149-1C00-489B-BB39-E9C6B0047407}" destId="{B472D460-D847-4A13-929B-FBF425D69083}" srcOrd="9" destOrd="0" presId="urn:microsoft.com/office/officeart/2005/8/layout/cycle5"/>
    <dgm:cxn modelId="{25CC0401-01AA-42FB-9AF5-B92DD9C89116}" type="presParOf" srcId="{7D37C149-1C00-489B-BB39-E9C6B0047407}" destId="{A87EF137-86FD-43F5-A06F-13D7E8C0C190}" srcOrd="10" destOrd="0" presId="urn:microsoft.com/office/officeart/2005/8/layout/cycle5"/>
    <dgm:cxn modelId="{4626158D-EE48-4937-B29E-9E89F803BEF6}" type="presParOf" srcId="{7D37C149-1C00-489B-BB39-E9C6B0047407}" destId="{58AAC2AA-9765-47B8-BE4F-70A820EB55FB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8C3750-59C5-49B0-8013-A099B462202D}" type="doc">
      <dgm:prSet loTypeId="urn:microsoft.com/office/officeart/2005/8/layout/orgChart1" loCatId="hierarchy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zh-TW" altLang="en-US"/>
        </a:p>
      </dgm:t>
    </dgm:pt>
    <dgm:pt modelId="{5D68F434-5629-4A0B-89DF-CEDCD690810F}">
      <dgm:prSet phldrT="[文字]" custT="1"/>
      <dgm:spPr/>
      <dgm:t>
        <a:bodyPr/>
        <a:lstStyle/>
        <a:p>
          <a:r>
            <a:rPr lang="en-US" altLang="zh-TW" sz="1600" dirty="0" smtClean="0"/>
            <a:t>Solution </a:t>
          </a:r>
          <a:r>
            <a:rPr lang="zh-TW" altLang="en-US" sz="1600" dirty="0" smtClean="0"/>
            <a:t>方案</a:t>
          </a:r>
          <a:r>
            <a:rPr lang="en-US" altLang="zh-TW" sz="1600" dirty="0" smtClean="0"/>
            <a:t/>
          </a:r>
          <a:br>
            <a:rPr lang="en-US" altLang="zh-TW" sz="1600" dirty="0" smtClean="0"/>
          </a:br>
          <a:r>
            <a:rPr lang="en-US" altLang="zh-TW" sz="1600" dirty="0" smtClean="0"/>
            <a:t>*.</a:t>
          </a:r>
          <a:r>
            <a:rPr lang="en-US" altLang="zh-TW" sz="1600" dirty="0" err="1" smtClean="0"/>
            <a:t>sln</a:t>
          </a:r>
          <a:endParaRPr lang="zh-TW" altLang="en-US" sz="1600" dirty="0"/>
        </a:p>
      </dgm:t>
    </dgm:pt>
    <dgm:pt modelId="{B6C4C918-CDDD-4804-8421-C47C606FB241}" type="parTrans" cxnId="{7716428C-5DE0-4669-8EAC-22FFA1493CBB}">
      <dgm:prSet/>
      <dgm:spPr/>
      <dgm:t>
        <a:bodyPr/>
        <a:lstStyle/>
        <a:p>
          <a:endParaRPr lang="zh-TW" altLang="en-US" sz="1600"/>
        </a:p>
      </dgm:t>
    </dgm:pt>
    <dgm:pt modelId="{06E6C9A4-90E6-4654-BD12-5D9B0AAE1926}" type="sibTrans" cxnId="{7716428C-5DE0-4669-8EAC-22FFA1493CBB}">
      <dgm:prSet/>
      <dgm:spPr/>
      <dgm:t>
        <a:bodyPr/>
        <a:lstStyle/>
        <a:p>
          <a:endParaRPr lang="zh-TW" altLang="en-US" sz="1600"/>
        </a:p>
      </dgm:t>
    </dgm:pt>
    <dgm:pt modelId="{4931A455-2A8B-4471-80F6-2252E27EBF4C}">
      <dgm:prSet phldrT="[文字]" custT="1"/>
      <dgm:spPr/>
      <dgm:t>
        <a:bodyPr/>
        <a:lstStyle/>
        <a:p>
          <a:r>
            <a:rPr lang="en-US" altLang="zh-TW" sz="1600" dirty="0" smtClean="0"/>
            <a:t>Project </a:t>
          </a:r>
          <a:r>
            <a:rPr lang="zh-TW" altLang="en-US" sz="1600" dirty="0" smtClean="0"/>
            <a:t>專案</a:t>
          </a:r>
          <a:r>
            <a:rPr lang="en-US" altLang="zh-TW" sz="1600" dirty="0" smtClean="0"/>
            <a:t>(Web)</a:t>
          </a:r>
          <a:br>
            <a:rPr lang="en-US" altLang="zh-TW" sz="1600" dirty="0" smtClean="0"/>
          </a:br>
          <a:r>
            <a:rPr lang="en-US" altLang="zh-TW" sz="1600" dirty="0" smtClean="0"/>
            <a:t>*.</a:t>
          </a:r>
          <a:r>
            <a:rPr lang="en-US" altLang="zh-TW" sz="1600" dirty="0" err="1" smtClean="0"/>
            <a:t>csproj</a:t>
          </a:r>
          <a:endParaRPr lang="zh-TW" altLang="en-US" sz="1600" dirty="0"/>
        </a:p>
      </dgm:t>
    </dgm:pt>
    <dgm:pt modelId="{4B9E8954-906F-4FF9-A71D-D5E0539DEF71}" type="parTrans" cxnId="{19C944EB-DD54-4C50-926E-AE104DEAD05A}">
      <dgm:prSet/>
      <dgm:spPr/>
      <dgm:t>
        <a:bodyPr/>
        <a:lstStyle/>
        <a:p>
          <a:endParaRPr lang="zh-TW" altLang="en-US" sz="1600"/>
        </a:p>
      </dgm:t>
    </dgm:pt>
    <dgm:pt modelId="{9454A6AD-CFFA-4600-8A78-3D2DD6F0E761}" type="sibTrans" cxnId="{19C944EB-DD54-4C50-926E-AE104DEAD05A}">
      <dgm:prSet/>
      <dgm:spPr/>
      <dgm:t>
        <a:bodyPr/>
        <a:lstStyle/>
        <a:p>
          <a:endParaRPr lang="zh-TW" altLang="en-US" sz="1600"/>
        </a:p>
      </dgm:t>
    </dgm:pt>
    <dgm:pt modelId="{39471E3D-115B-4C9E-9D3A-41AF87906D91}">
      <dgm:prSet phldrT="[文字]" custT="1"/>
      <dgm:spPr/>
      <dgm:t>
        <a:bodyPr/>
        <a:lstStyle/>
        <a:p>
          <a:r>
            <a:rPr lang="en-US" altLang="zh-TW" sz="1600" dirty="0" smtClean="0"/>
            <a:t>Project </a:t>
          </a:r>
          <a:r>
            <a:rPr lang="zh-TW" altLang="en-US" sz="1600" dirty="0" smtClean="0"/>
            <a:t>專案</a:t>
          </a:r>
          <a:r>
            <a:rPr lang="en-US" altLang="zh-TW" sz="1600" dirty="0" smtClean="0"/>
            <a:t>(</a:t>
          </a:r>
          <a:r>
            <a:rPr lang="en-US" altLang="zh-TW" sz="1600" dirty="0" err="1" smtClean="0"/>
            <a:t>winform</a:t>
          </a:r>
          <a:r>
            <a:rPr lang="en-US" altLang="zh-TW" sz="1600" dirty="0" smtClean="0"/>
            <a:t>)</a:t>
          </a:r>
          <a:br>
            <a:rPr lang="en-US" altLang="zh-TW" sz="1600" dirty="0" smtClean="0"/>
          </a:br>
          <a:r>
            <a:rPr lang="en-US" altLang="zh-TW" sz="1600" dirty="0" smtClean="0"/>
            <a:t>*.</a:t>
          </a:r>
          <a:r>
            <a:rPr lang="en-US" altLang="zh-TW" sz="1600" dirty="0" err="1" smtClean="0"/>
            <a:t>vbproj</a:t>
          </a:r>
          <a:endParaRPr lang="zh-TW" altLang="en-US" sz="1600" dirty="0"/>
        </a:p>
      </dgm:t>
    </dgm:pt>
    <dgm:pt modelId="{1716D6E5-376D-447A-86EE-C2D9821D90D3}" type="parTrans" cxnId="{33A89655-FED7-4541-AF87-4111DBFAB95D}">
      <dgm:prSet/>
      <dgm:spPr/>
      <dgm:t>
        <a:bodyPr/>
        <a:lstStyle/>
        <a:p>
          <a:endParaRPr lang="zh-TW" altLang="en-US" sz="1600"/>
        </a:p>
      </dgm:t>
    </dgm:pt>
    <dgm:pt modelId="{367882A2-E7C1-4511-B130-55B6CC33F3BD}" type="sibTrans" cxnId="{33A89655-FED7-4541-AF87-4111DBFAB95D}">
      <dgm:prSet/>
      <dgm:spPr/>
      <dgm:t>
        <a:bodyPr/>
        <a:lstStyle/>
        <a:p>
          <a:endParaRPr lang="zh-TW" altLang="en-US" sz="1600"/>
        </a:p>
      </dgm:t>
    </dgm:pt>
    <dgm:pt modelId="{5A18143C-77CB-4433-BDB0-AC1F499DA72A}">
      <dgm:prSet phldrT="[文字]" custT="1"/>
      <dgm:spPr/>
      <dgm:t>
        <a:bodyPr/>
        <a:lstStyle/>
        <a:p>
          <a:r>
            <a:rPr lang="en-US" altLang="zh-TW" sz="1600" dirty="0" smtClean="0"/>
            <a:t>Project </a:t>
          </a:r>
          <a:r>
            <a:rPr lang="zh-TW" altLang="en-US" sz="1600" dirty="0" smtClean="0"/>
            <a:t>專案</a:t>
          </a:r>
          <a:r>
            <a:rPr lang="en-US" altLang="zh-TW" sz="1600" dirty="0" smtClean="0"/>
            <a:t/>
          </a:r>
          <a:br>
            <a:rPr lang="en-US" altLang="zh-TW" sz="1600" dirty="0" smtClean="0"/>
          </a:br>
          <a:r>
            <a:rPr lang="en-US" altLang="zh-TW" sz="1600" dirty="0" smtClean="0"/>
            <a:t>(console)</a:t>
          </a:r>
          <a:br>
            <a:rPr lang="en-US" altLang="zh-TW" sz="1600" dirty="0" smtClean="0"/>
          </a:br>
          <a:r>
            <a:rPr lang="en-US" altLang="zh-TW" sz="1600" dirty="0" smtClean="0"/>
            <a:t>*.</a:t>
          </a:r>
          <a:r>
            <a:rPr lang="en-US" altLang="zh-TW" sz="1600" dirty="0" err="1" smtClean="0"/>
            <a:t>csproj</a:t>
          </a:r>
          <a:endParaRPr lang="zh-TW" altLang="en-US" sz="1600" dirty="0"/>
        </a:p>
      </dgm:t>
    </dgm:pt>
    <dgm:pt modelId="{75EF7A21-566B-41B7-926D-3DD82497FE05}" type="parTrans" cxnId="{6092AC3A-C449-46D5-AC36-B15025F2853A}">
      <dgm:prSet/>
      <dgm:spPr/>
      <dgm:t>
        <a:bodyPr/>
        <a:lstStyle/>
        <a:p>
          <a:endParaRPr lang="zh-TW" altLang="en-US" sz="1600"/>
        </a:p>
      </dgm:t>
    </dgm:pt>
    <dgm:pt modelId="{E7B6DADF-E403-4E49-90DE-AB1B90C51B9F}" type="sibTrans" cxnId="{6092AC3A-C449-46D5-AC36-B15025F2853A}">
      <dgm:prSet/>
      <dgm:spPr/>
      <dgm:t>
        <a:bodyPr/>
        <a:lstStyle/>
        <a:p>
          <a:endParaRPr lang="zh-TW" altLang="en-US" sz="1600"/>
        </a:p>
      </dgm:t>
    </dgm:pt>
    <dgm:pt modelId="{B31B442C-F3D9-4E76-A9A2-23A70A844664}">
      <dgm:prSet phldrT="[文字]" custT="1"/>
      <dgm:spPr/>
      <dgm:t>
        <a:bodyPr/>
        <a:lstStyle/>
        <a:p>
          <a:r>
            <a:rPr lang="zh-TW" altLang="en-US" sz="1600" dirty="0" smtClean="0"/>
            <a:t>程式碼</a:t>
          </a:r>
          <a:r>
            <a:rPr lang="en-US" altLang="zh-TW" sz="1600" dirty="0" smtClean="0"/>
            <a:t/>
          </a:r>
          <a:br>
            <a:rPr lang="en-US" altLang="zh-TW" sz="1600" dirty="0" smtClean="0"/>
          </a:br>
          <a:r>
            <a:rPr lang="en-US" altLang="zh-TW" sz="1600" dirty="0" smtClean="0"/>
            <a:t>*.</a:t>
          </a:r>
          <a:r>
            <a:rPr lang="en-US" altLang="zh-TW" sz="1600" dirty="0" err="1" smtClean="0"/>
            <a:t>cs</a:t>
          </a:r>
          <a:endParaRPr lang="zh-TW" altLang="en-US" sz="1600" dirty="0"/>
        </a:p>
      </dgm:t>
    </dgm:pt>
    <dgm:pt modelId="{9354A35A-77D8-4DAB-8E8D-15893280A0B1}" type="parTrans" cxnId="{FD7CBB9F-CAD3-4796-9A06-AB01E4690B4B}">
      <dgm:prSet/>
      <dgm:spPr/>
      <dgm:t>
        <a:bodyPr/>
        <a:lstStyle/>
        <a:p>
          <a:endParaRPr lang="zh-TW" altLang="en-US" sz="1600"/>
        </a:p>
      </dgm:t>
    </dgm:pt>
    <dgm:pt modelId="{A1FB52C2-A9DF-49E8-A8A6-588CEB5C3C79}" type="sibTrans" cxnId="{FD7CBB9F-CAD3-4796-9A06-AB01E4690B4B}">
      <dgm:prSet/>
      <dgm:spPr/>
      <dgm:t>
        <a:bodyPr/>
        <a:lstStyle/>
        <a:p>
          <a:endParaRPr lang="zh-TW" altLang="en-US" sz="1600"/>
        </a:p>
      </dgm:t>
    </dgm:pt>
    <dgm:pt modelId="{993EFD47-03CD-41F5-8470-8BAA8BE99133}">
      <dgm:prSet phldrT="[文字]" custT="1"/>
      <dgm:spPr/>
      <dgm:t>
        <a:bodyPr/>
        <a:lstStyle/>
        <a:p>
          <a:r>
            <a:rPr lang="en-US" altLang="zh-TW" sz="1600" dirty="0" err="1" smtClean="0"/>
            <a:t>app.config</a:t>
          </a:r>
          <a:endParaRPr lang="zh-TW" altLang="en-US" sz="1600" dirty="0"/>
        </a:p>
      </dgm:t>
    </dgm:pt>
    <dgm:pt modelId="{9E316403-D5D4-4D6C-A6C8-7AFBCC91C7B6}" type="parTrans" cxnId="{965080AE-C28F-4A29-BE45-B18BEC409527}">
      <dgm:prSet/>
      <dgm:spPr/>
      <dgm:t>
        <a:bodyPr/>
        <a:lstStyle/>
        <a:p>
          <a:endParaRPr lang="zh-TW" altLang="en-US" sz="1600"/>
        </a:p>
      </dgm:t>
    </dgm:pt>
    <dgm:pt modelId="{BC818D81-28BD-4FAD-9ABF-719AEFB949A7}" type="sibTrans" cxnId="{965080AE-C28F-4A29-BE45-B18BEC409527}">
      <dgm:prSet/>
      <dgm:spPr/>
      <dgm:t>
        <a:bodyPr/>
        <a:lstStyle/>
        <a:p>
          <a:endParaRPr lang="zh-TW" altLang="en-US" sz="1600"/>
        </a:p>
      </dgm:t>
    </dgm:pt>
    <dgm:pt modelId="{D4F685C4-D91A-4D62-BBFF-394E4BFED2C0}">
      <dgm:prSet phldrT="[文字]" custT="1"/>
      <dgm:spPr/>
      <dgm:t>
        <a:bodyPr/>
        <a:lstStyle/>
        <a:p>
          <a:r>
            <a:rPr lang="zh-TW" altLang="en-US" sz="1600" dirty="0" smtClean="0"/>
            <a:t>程式碼</a:t>
          </a:r>
          <a:r>
            <a:rPr lang="en-US" altLang="zh-TW" sz="1600" dirty="0" smtClean="0"/>
            <a:t/>
          </a:r>
          <a:br>
            <a:rPr lang="en-US" altLang="zh-TW" sz="1600" dirty="0" smtClean="0"/>
          </a:br>
          <a:r>
            <a:rPr lang="en-US" altLang="zh-TW" sz="1600" dirty="0" smtClean="0"/>
            <a:t>*.</a:t>
          </a:r>
          <a:r>
            <a:rPr lang="en-US" altLang="zh-TW" sz="1600" dirty="0" err="1" smtClean="0"/>
            <a:t>vb</a:t>
          </a:r>
          <a:endParaRPr lang="zh-TW" altLang="en-US" sz="1600" dirty="0"/>
        </a:p>
      </dgm:t>
    </dgm:pt>
    <dgm:pt modelId="{C2329053-98F5-4A43-82CD-934D54B27C30}" type="parTrans" cxnId="{78A930E0-61F3-4E84-8F68-ECAE1BFD3797}">
      <dgm:prSet/>
      <dgm:spPr/>
      <dgm:t>
        <a:bodyPr/>
        <a:lstStyle/>
        <a:p>
          <a:endParaRPr lang="zh-TW" altLang="en-US" sz="1600"/>
        </a:p>
      </dgm:t>
    </dgm:pt>
    <dgm:pt modelId="{75BAD963-F227-4ED9-8730-074EFEED835D}" type="sibTrans" cxnId="{78A930E0-61F3-4E84-8F68-ECAE1BFD3797}">
      <dgm:prSet/>
      <dgm:spPr/>
      <dgm:t>
        <a:bodyPr/>
        <a:lstStyle/>
        <a:p>
          <a:endParaRPr lang="zh-TW" altLang="en-US" sz="1600"/>
        </a:p>
      </dgm:t>
    </dgm:pt>
    <dgm:pt modelId="{C525B542-BA96-4894-B400-505652F22F14}">
      <dgm:prSet phldrT="[文字]" custT="1"/>
      <dgm:spPr/>
      <dgm:t>
        <a:bodyPr/>
        <a:lstStyle/>
        <a:p>
          <a:r>
            <a:rPr lang="en-US" altLang="zh-TW" sz="1600" dirty="0" err="1" smtClean="0"/>
            <a:t>app.config</a:t>
          </a:r>
          <a:endParaRPr lang="zh-TW" altLang="en-US" sz="1600" dirty="0"/>
        </a:p>
      </dgm:t>
    </dgm:pt>
    <dgm:pt modelId="{FE9B9EB4-057D-4E6C-A227-E1C1EF832BDE}" type="parTrans" cxnId="{FF15F90A-0277-4EDF-BF69-0DDEDB90E818}">
      <dgm:prSet/>
      <dgm:spPr/>
      <dgm:t>
        <a:bodyPr/>
        <a:lstStyle/>
        <a:p>
          <a:endParaRPr lang="zh-TW" altLang="en-US" sz="1600"/>
        </a:p>
      </dgm:t>
    </dgm:pt>
    <dgm:pt modelId="{E86C8493-18E3-4166-8FEB-CEBF7F677538}" type="sibTrans" cxnId="{FF15F90A-0277-4EDF-BF69-0DDEDB90E818}">
      <dgm:prSet/>
      <dgm:spPr/>
      <dgm:t>
        <a:bodyPr/>
        <a:lstStyle/>
        <a:p>
          <a:endParaRPr lang="zh-TW" altLang="en-US" sz="1600"/>
        </a:p>
      </dgm:t>
    </dgm:pt>
    <dgm:pt modelId="{DE3DC0C9-DBE9-43A3-A775-88DF2395B416}">
      <dgm:prSet phldrT="[文字]"/>
      <dgm:spPr/>
      <dgm:t>
        <a:bodyPr/>
        <a:lstStyle/>
        <a:p>
          <a:r>
            <a:rPr lang="zh-TW" altLang="en-US" dirty="0" smtClean="0"/>
            <a:t>程式碼</a:t>
          </a:r>
          <a:r>
            <a:rPr lang="en-US" altLang="zh-TW" dirty="0" smtClean="0"/>
            <a:t/>
          </a:r>
          <a:br>
            <a:rPr lang="en-US" altLang="zh-TW" dirty="0" smtClean="0"/>
          </a:br>
          <a:r>
            <a:rPr lang="en-US" altLang="zh-TW" dirty="0" smtClean="0"/>
            <a:t>*.</a:t>
          </a:r>
          <a:r>
            <a:rPr lang="en-US" altLang="zh-TW" dirty="0" err="1" smtClean="0"/>
            <a:t>aspx</a:t>
          </a:r>
          <a:r>
            <a:rPr lang="en-US" altLang="zh-TW" dirty="0" smtClean="0"/>
            <a:t/>
          </a:r>
          <a:br>
            <a:rPr lang="en-US" altLang="zh-TW" dirty="0" smtClean="0"/>
          </a:br>
          <a:r>
            <a:rPr lang="en-US" altLang="zh-TW" dirty="0" smtClean="0"/>
            <a:t>*.</a:t>
          </a:r>
          <a:r>
            <a:rPr lang="en-US" altLang="zh-TW" dirty="0" err="1" smtClean="0"/>
            <a:t>aspx.cs</a:t>
          </a:r>
          <a:endParaRPr lang="en-US" altLang="zh-TW" dirty="0" smtClean="0"/>
        </a:p>
      </dgm:t>
    </dgm:pt>
    <dgm:pt modelId="{926CC0A6-CE61-436C-AD67-E0976E412EC2}" type="parTrans" cxnId="{7A5F0653-2AAE-44FC-AD50-B8E03676D0AA}">
      <dgm:prSet/>
      <dgm:spPr/>
      <dgm:t>
        <a:bodyPr/>
        <a:lstStyle/>
        <a:p>
          <a:endParaRPr lang="zh-TW" altLang="en-US"/>
        </a:p>
      </dgm:t>
    </dgm:pt>
    <dgm:pt modelId="{FEDE5A88-30A4-4278-B981-113C2155F114}" type="sibTrans" cxnId="{7A5F0653-2AAE-44FC-AD50-B8E03676D0AA}">
      <dgm:prSet/>
      <dgm:spPr/>
      <dgm:t>
        <a:bodyPr/>
        <a:lstStyle/>
        <a:p>
          <a:endParaRPr lang="zh-TW" altLang="en-US"/>
        </a:p>
      </dgm:t>
    </dgm:pt>
    <dgm:pt modelId="{FF6D9DCF-E27D-4CBC-90CC-E71F697B710F}">
      <dgm:prSet phldrT="[文字]"/>
      <dgm:spPr/>
      <dgm:t>
        <a:bodyPr/>
        <a:lstStyle/>
        <a:p>
          <a:r>
            <a:rPr lang="en-US" altLang="zh-TW" dirty="0" err="1" smtClean="0"/>
            <a:t>web.config</a:t>
          </a:r>
          <a:endParaRPr lang="zh-TW" altLang="en-US" dirty="0"/>
        </a:p>
      </dgm:t>
    </dgm:pt>
    <dgm:pt modelId="{466632C1-2F39-4856-A864-126C29558FCA}" type="parTrans" cxnId="{157F8E02-118C-462C-8A5B-96C0FE571882}">
      <dgm:prSet/>
      <dgm:spPr/>
      <dgm:t>
        <a:bodyPr/>
        <a:lstStyle/>
        <a:p>
          <a:endParaRPr lang="zh-TW" altLang="en-US"/>
        </a:p>
      </dgm:t>
    </dgm:pt>
    <dgm:pt modelId="{F3F26E4A-7EEA-4A61-BDCF-E7500AE40B95}" type="sibTrans" cxnId="{157F8E02-118C-462C-8A5B-96C0FE571882}">
      <dgm:prSet/>
      <dgm:spPr/>
      <dgm:t>
        <a:bodyPr/>
        <a:lstStyle/>
        <a:p>
          <a:endParaRPr lang="zh-TW" altLang="en-US"/>
        </a:p>
      </dgm:t>
    </dgm:pt>
    <dgm:pt modelId="{8074F0D0-4B5F-4EAE-A29E-934B8E462244}">
      <dgm:prSet phldrT="[文字]"/>
      <dgm:spPr/>
      <dgm:t>
        <a:bodyPr/>
        <a:lstStyle/>
        <a:p>
          <a:r>
            <a:rPr lang="en-US" altLang="zh-TW" dirty="0" smtClean="0"/>
            <a:t>website</a:t>
          </a:r>
          <a:endParaRPr lang="zh-TW" altLang="en-US" dirty="0"/>
        </a:p>
      </dgm:t>
    </dgm:pt>
    <dgm:pt modelId="{4BCA3742-7324-4072-88FB-133AB376F51F}" type="parTrans" cxnId="{1970CC39-3981-48AA-BF04-54BFC397B26B}">
      <dgm:prSet/>
      <dgm:spPr/>
      <dgm:t>
        <a:bodyPr/>
        <a:lstStyle/>
        <a:p>
          <a:endParaRPr lang="zh-TW" altLang="en-US"/>
        </a:p>
      </dgm:t>
    </dgm:pt>
    <dgm:pt modelId="{18BA69EA-D35B-4AB4-95FF-6C21D1E4C8B8}" type="sibTrans" cxnId="{1970CC39-3981-48AA-BF04-54BFC397B26B}">
      <dgm:prSet/>
      <dgm:spPr/>
      <dgm:t>
        <a:bodyPr/>
        <a:lstStyle/>
        <a:p>
          <a:endParaRPr lang="zh-TW" altLang="en-US"/>
        </a:p>
      </dgm:t>
    </dgm:pt>
    <dgm:pt modelId="{7DDDF538-FD59-43F4-91DE-3C07446A1AAA}">
      <dgm:prSet phldrT="[文字]"/>
      <dgm:spPr/>
      <dgm:t>
        <a:bodyPr/>
        <a:lstStyle/>
        <a:p>
          <a:r>
            <a:rPr lang="zh-TW" altLang="en-US" dirty="0" smtClean="0"/>
            <a:t>程式碼</a:t>
          </a:r>
          <a:r>
            <a:rPr lang="en-US" altLang="zh-TW" dirty="0" smtClean="0"/>
            <a:t/>
          </a:r>
          <a:br>
            <a:rPr lang="en-US" altLang="zh-TW" dirty="0" smtClean="0"/>
          </a:br>
          <a:r>
            <a:rPr lang="en-US" altLang="zh-TW" dirty="0" smtClean="0"/>
            <a:t>*.</a:t>
          </a:r>
          <a:r>
            <a:rPr lang="en-US" altLang="zh-TW" dirty="0" err="1" smtClean="0"/>
            <a:t>aspx</a:t>
          </a:r>
          <a:r>
            <a:rPr lang="en-US" altLang="zh-TW" dirty="0" smtClean="0"/>
            <a:t/>
          </a:r>
          <a:br>
            <a:rPr lang="en-US" altLang="zh-TW" dirty="0" smtClean="0"/>
          </a:br>
          <a:r>
            <a:rPr lang="en-US" altLang="zh-TW" dirty="0" smtClean="0"/>
            <a:t>*.</a:t>
          </a:r>
          <a:r>
            <a:rPr lang="en-US" altLang="zh-TW" dirty="0" err="1" smtClean="0"/>
            <a:t>aspx.cs</a:t>
          </a:r>
          <a:endParaRPr lang="en-US" altLang="zh-TW" dirty="0" smtClean="0"/>
        </a:p>
      </dgm:t>
    </dgm:pt>
    <dgm:pt modelId="{B48E0D52-9B49-40B1-8067-39A06A86657B}" type="parTrans" cxnId="{CD3DDDDE-71E3-4EB9-81D3-001597615AC2}">
      <dgm:prSet/>
      <dgm:spPr/>
      <dgm:t>
        <a:bodyPr/>
        <a:lstStyle/>
        <a:p>
          <a:endParaRPr lang="zh-TW" altLang="en-US"/>
        </a:p>
      </dgm:t>
    </dgm:pt>
    <dgm:pt modelId="{C1A124EA-1ACD-4555-8D31-A54AA97E52F7}" type="sibTrans" cxnId="{CD3DDDDE-71E3-4EB9-81D3-001597615AC2}">
      <dgm:prSet/>
      <dgm:spPr/>
      <dgm:t>
        <a:bodyPr/>
        <a:lstStyle/>
        <a:p>
          <a:endParaRPr lang="zh-TW" altLang="en-US"/>
        </a:p>
      </dgm:t>
    </dgm:pt>
    <dgm:pt modelId="{A8A02A9F-FBEF-4F93-A86A-9712106B3BBB}">
      <dgm:prSet phldrT="[文字]"/>
      <dgm:spPr/>
      <dgm:t>
        <a:bodyPr/>
        <a:lstStyle/>
        <a:p>
          <a:r>
            <a:rPr lang="en-US" altLang="zh-TW" dirty="0" err="1" smtClean="0"/>
            <a:t>web.config</a:t>
          </a:r>
          <a:endParaRPr lang="zh-TW" altLang="en-US" dirty="0"/>
        </a:p>
      </dgm:t>
    </dgm:pt>
    <dgm:pt modelId="{03CEDE5C-6587-4BBD-8B7D-5988656315A5}" type="parTrans" cxnId="{6084EE03-303B-464B-B72B-66636E319E75}">
      <dgm:prSet/>
      <dgm:spPr/>
      <dgm:t>
        <a:bodyPr/>
        <a:lstStyle/>
        <a:p>
          <a:endParaRPr lang="zh-TW" altLang="en-US"/>
        </a:p>
      </dgm:t>
    </dgm:pt>
    <dgm:pt modelId="{14887D92-D09D-4B45-A0FC-046988312825}" type="sibTrans" cxnId="{6084EE03-303B-464B-B72B-66636E319E75}">
      <dgm:prSet/>
      <dgm:spPr/>
      <dgm:t>
        <a:bodyPr/>
        <a:lstStyle/>
        <a:p>
          <a:endParaRPr lang="zh-TW" altLang="en-US"/>
        </a:p>
      </dgm:t>
    </dgm:pt>
    <dgm:pt modelId="{EF8F10F3-B90E-491C-9D95-5913443674E5}" type="pres">
      <dgm:prSet presAssocID="{CE8C3750-59C5-49B0-8013-A099B462202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B754651-8E75-4975-9935-E90F8FA106EF}" type="pres">
      <dgm:prSet presAssocID="{5D68F434-5629-4A0B-89DF-CEDCD690810F}" presName="hierRoot1" presStyleCnt="0">
        <dgm:presLayoutVars>
          <dgm:hierBranch val="init"/>
        </dgm:presLayoutVars>
      </dgm:prSet>
      <dgm:spPr/>
    </dgm:pt>
    <dgm:pt modelId="{F308BF56-FED0-447D-9DA5-F65C55F0D77B}" type="pres">
      <dgm:prSet presAssocID="{5D68F434-5629-4A0B-89DF-CEDCD690810F}" presName="rootComposite1" presStyleCnt="0"/>
      <dgm:spPr/>
    </dgm:pt>
    <dgm:pt modelId="{7A92A960-7D19-4AFD-A642-3E0BD7D677CC}" type="pres">
      <dgm:prSet presAssocID="{5D68F434-5629-4A0B-89DF-CEDCD690810F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C67C762-2CE7-445D-9C69-33E2C50C0831}" type="pres">
      <dgm:prSet presAssocID="{5D68F434-5629-4A0B-89DF-CEDCD690810F}" presName="rootConnector1" presStyleLbl="node1" presStyleIdx="0" presStyleCnt="0"/>
      <dgm:spPr/>
    </dgm:pt>
    <dgm:pt modelId="{5110832C-84F6-45C2-AD11-4154AA932583}" type="pres">
      <dgm:prSet presAssocID="{5D68F434-5629-4A0B-89DF-CEDCD690810F}" presName="hierChild2" presStyleCnt="0"/>
      <dgm:spPr/>
    </dgm:pt>
    <dgm:pt modelId="{56260870-07F5-4D48-BA8E-24B2742F739C}" type="pres">
      <dgm:prSet presAssocID="{4B9E8954-906F-4FF9-A71D-D5E0539DEF71}" presName="Name37" presStyleLbl="parChTrans1D2" presStyleIdx="0" presStyleCnt="4"/>
      <dgm:spPr/>
    </dgm:pt>
    <dgm:pt modelId="{07D1ACD8-C70A-4CDB-A3F1-7D40DF7FD828}" type="pres">
      <dgm:prSet presAssocID="{4931A455-2A8B-4471-80F6-2252E27EBF4C}" presName="hierRoot2" presStyleCnt="0">
        <dgm:presLayoutVars>
          <dgm:hierBranch val="init"/>
        </dgm:presLayoutVars>
      </dgm:prSet>
      <dgm:spPr/>
    </dgm:pt>
    <dgm:pt modelId="{19CBA9BB-28D3-48DB-8F99-77F4570FFCE5}" type="pres">
      <dgm:prSet presAssocID="{4931A455-2A8B-4471-80F6-2252E27EBF4C}" presName="rootComposite" presStyleCnt="0"/>
      <dgm:spPr/>
    </dgm:pt>
    <dgm:pt modelId="{169B9E1B-BA93-4FD5-9B98-CEBD5B18F42F}" type="pres">
      <dgm:prSet presAssocID="{4931A455-2A8B-4471-80F6-2252E27EBF4C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F44ACEE-88C8-4F94-94F3-10E42AE78E68}" type="pres">
      <dgm:prSet presAssocID="{4931A455-2A8B-4471-80F6-2252E27EBF4C}" presName="rootConnector" presStyleLbl="node2" presStyleIdx="0" presStyleCnt="4"/>
      <dgm:spPr/>
    </dgm:pt>
    <dgm:pt modelId="{B9B27D23-67B2-400B-B283-EA17B05B09CD}" type="pres">
      <dgm:prSet presAssocID="{4931A455-2A8B-4471-80F6-2252E27EBF4C}" presName="hierChild4" presStyleCnt="0"/>
      <dgm:spPr/>
    </dgm:pt>
    <dgm:pt modelId="{F6BD76B2-EC11-40B9-97CD-E888D0F44B82}" type="pres">
      <dgm:prSet presAssocID="{926CC0A6-CE61-436C-AD67-E0976E412EC2}" presName="Name37" presStyleLbl="parChTrans1D3" presStyleIdx="0" presStyleCnt="8"/>
      <dgm:spPr/>
    </dgm:pt>
    <dgm:pt modelId="{9FFDC169-B9E7-4007-8D6D-E323917DA597}" type="pres">
      <dgm:prSet presAssocID="{DE3DC0C9-DBE9-43A3-A775-88DF2395B416}" presName="hierRoot2" presStyleCnt="0">
        <dgm:presLayoutVars>
          <dgm:hierBranch val="init"/>
        </dgm:presLayoutVars>
      </dgm:prSet>
      <dgm:spPr/>
    </dgm:pt>
    <dgm:pt modelId="{A982D3EA-2334-4B70-AA45-D1EDB37228CC}" type="pres">
      <dgm:prSet presAssocID="{DE3DC0C9-DBE9-43A3-A775-88DF2395B416}" presName="rootComposite" presStyleCnt="0"/>
      <dgm:spPr/>
    </dgm:pt>
    <dgm:pt modelId="{AB3EFF46-A9AB-4042-AF90-7F258BB82A95}" type="pres">
      <dgm:prSet presAssocID="{DE3DC0C9-DBE9-43A3-A775-88DF2395B416}" presName="rootText" presStyleLbl="node3" presStyleIdx="0" presStyleCnt="8">
        <dgm:presLayoutVars>
          <dgm:chPref val="3"/>
        </dgm:presLayoutVars>
      </dgm:prSet>
      <dgm:spPr/>
    </dgm:pt>
    <dgm:pt modelId="{C061CC6C-BF93-4544-854D-32AEBFC48F14}" type="pres">
      <dgm:prSet presAssocID="{DE3DC0C9-DBE9-43A3-A775-88DF2395B416}" presName="rootConnector" presStyleLbl="node3" presStyleIdx="0" presStyleCnt="8"/>
      <dgm:spPr/>
    </dgm:pt>
    <dgm:pt modelId="{F48CB0F1-EB1A-4768-A2D7-535BFC76D3A6}" type="pres">
      <dgm:prSet presAssocID="{DE3DC0C9-DBE9-43A3-A775-88DF2395B416}" presName="hierChild4" presStyleCnt="0"/>
      <dgm:spPr/>
    </dgm:pt>
    <dgm:pt modelId="{223CA6D0-2D71-4C73-BF72-3C526F702C8E}" type="pres">
      <dgm:prSet presAssocID="{DE3DC0C9-DBE9-43A3-A775-88DF2395B416}" presName="hierChild5" presStyleCnt="0"/>
      <dgm:spPr/>
    </dgm:pt>
    <dgm:pt modelId="{2790D038-D5F8-44EC-8913-6CBEE24DB34D}" type="pres">
      <dgm:prSet presAssocID="{466632C1-2F39-4856-A864-126C29558FCA}" presName="Name37" presStyleLbl="parChTrans1D3" presStyleIdx="1" presStyleCnt="8"/>
      <dgm:spPr/>
    </dgm:pt>
    <dgm:pt modelId="{210020C9-D249-42BF-9884-5150900CDE99}" type="pres">
      <dgm:prSet presAssocID="{FF6D9DCF-E27D-4CBC-90CC-E71F697B710F}" presName="hierRoot2" presStyleCnt="0">
        <dgm:presLayoutVars>
          <dgm:hierBranch val="init"/>
        </dgm:presLayoutVars>
      </dgm:prSet>
      <dgm:spPr/>
    </dgm:pt>
    <dgm:pt modelId="{F9487387-6824-4CA8-873E-8045738B88EC}" type="pres">
      <dgm:prSet presAssocID="{FF6D9DCF-E27D-4CBC-90CC-E71F697B710F}" presName="rootComposite" presStyleCnt="0"/>
      <dgm:spPr/>
    </dgm:pt>
    <dgm:pt modelId="{96FE5838-04B0-4027-945B-BF6A758013F8}" type="pres">
      <dgm:prSet presAssocID="{FF6D9DCF-E27D-4CBC-90CC-E71F697B710F}" presName="rootText" presStyleLbl="node3" presStyleIdx="1" presStyleCnt="8">
        <dgm:presLayoutVars>
          <dgm:chPref val="3"/>
        </dgm:presLayoutVars>
      </dgm:prSet>
      <dgm:spPr/>
    </dgm:pt>
    <dgm:pt modelId="{2D644406-11BA-4452-A476-23CAE7C79C5E}" type="pres">
      <dgm:prSet presAssocID="{FF6D9DCF-E27D-4CBC-90CC-E71F697B710F}" presName="rootConnector" presStyleLbl="node3" presStyleIdx="1" presStyleCnt="8"/>
      <dgm:spPr/>
    </dgm:pt>
    <dgm:pt modelId="{D8A861C5-C134-451B-8427-2F0FB67029E5}" type="pres">
      <dgm:prSet presAssocID="{FF6D9DCF-E27D-4CBC-90CC-E71F697B710F}" presName="hierChild4" presStyleCnt="0"/>
      <dgm:spPr/>
    </dgm:pt>
    <dgm:pt modelId="{1F924F9F-85BE-47F4-AE39-694B96398EFB}" type="pres">
      <dgm:prSet presAssocID="{FF6D9DCF-E27D-4CBC-90CC-E71F697B710F}" presName="hierChild5" presStyleCnt="0"/>
      <dgm:spPr/>
    </dgm:pt>
    <dgm:pt modelId="{8E4EDDD4-91A6-48D3-B690-05C90584D1A4}" type="pres">
      <dgm:prSet presAssocID="{4931A455-2A8B-4471-80F6-2252E27EBF4C}" presName="hierChild5" presStyleCnt="0"/>
      <dgm:spPr/>
    </dgm:pt>
    <dgm:pt modelId="{47F2A255-5164-432B-984F-D87E14A0AA8C}" type="pres">
      <dgm:prSet presAssocID="{4BCA3742-7324-4072-88FB-133AB376F51F}" presName="Name37" presStyleLbl="parChTrans1D2" presStyleIdx="1" presStyleCnt="4"/>
      <dgm:spPr/>
    </dgm:pt>
    <dgm:pt modelId="{D6DADEFA-DB2B-4BB6-B251-8F8405E0C677}" type="pres">
      <dgm:prSet presAssocID="{8074F0D0-4B5F-4EAE-A29E-934B8E462244}" presName="hierRoot2" presStyleCnt="0">
        <dgm:presLayoutVars>
          <dgm:hierBranch val="init"/>
        </dgm:presLayoutVars>
      </dgm:prSet>
      <dgm:spPr/>
    </dgm:pt>
    <dgm:pt modelId="{5F49DA04-E9FE-44DF-8721-85D10CF636F8}" type="pres">
      <dgm:prSet presAssocID="{8074F0D0-4B5F-4EAE-A29E-934B8E462244}" presName="rootComposite" presStyleCnt="0"/>
      <dgm:spPr/>
    </dgm:pt>
    <dgm:pt modelId="{06D4AC74-178D-45A8-8254-391B75A97454}" type="pres">
      <dgm:prSet presAssocID="{8074F0D0-4B5F-4EAE-A29E-934B8E462244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56CC9FB-BF6C-474B-A9A0-A22AB6E30B5B}" type="pres">
      <dgm:prSet presAssocID="{8074F0D0-4B5F-4EAE-A29E-934B8E462244}" presName="rootConnector" presStyleLbl="node2" presStyleIdx="1" presStyleCnt="4"/>
      <dgm:spPr/>
    </dgm:pt>
    <dgm:pt modelId="{28AA3DA3-8FB7-4FB1-9546-8D4EFF0FD8E6}" type="pres">
      <dgm:prSet presAssocID="{8074F0D0-4B5F-4EAE-A29E-934B8E462244}" presName="hierChild4" presStyleCnt="0"/>
      <dgm:spPr/>
    </dgm:pt>
    <dgm:pt modelId="{E5B69F7A-F9A2-49C5-9E05-21CF57585756}" type="pres">
      <dgm:prSet presAssocID="{B48E0D52-9B49-40B1-8067-39A06A86657B}" presName="Name37" presStyleLbl="parChTrans1D3" presStyleIdx="2" presStyleCnt="8"/>
      <dgm:spPr/>
    </dgm:pt>
    <dgm:pt modelId="{A1EE21D0-0231-4320-9D5F-E382FCD5F882}" type="pres">
      <dgm:prSet presAssocID="{7DDDF538-FD59-43F4-91DE-3C07446A1AAA}" presName="hierRoot2" presStyleCnt="0">
        <dgm:presLayoutVars>
          <dgm:hierBranch val="init"/>
        </dgm:presLayoutVars>
      </dgm:prSet>
      <dgm:spPr/>
    </dgm:pt>
    <dgm:pt modelId="{9D29FE99-A0AF-4448-B980-E8D70A541756}" type="pres">
      <dgm:prSet presAssocID="{7DDDF538-FD59-43F4-91DE-3C07446A1AAA}" presName="rootComposite" presStyleCnt="0"/>
      <dgm:spPr/>
    </dgm:pt>
    <dgm:pt modelId="{C4013B74-34A0-4158-BAAE-8152C55C3310}" type="pres">
      <dgm:prSet presAssocID="{7DDDF538-FD59-43F4-91DE-3C07446A1AAA}" presName="rootText" presStyleLbl="node3" presStyleIdx="2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F188D84-7B1D-4F28-9A53-BFC856914F93}" type="pres">
      <dgm:prSet presAssocID="{7DDDF538-FD59-43F4-91DE-3C07446A1AAA}" presName="rootConnector" presStyleLbl="node3" presStyleIdx="2" presStyleCnt="8"/>
      <dgm:spPr/>
    </dgm:pt>
    <dgm:pt modelId="{E793C256-9758-4BA3-906F-A619B69F6DC3}" type="pres">
      <dgm:prSet presAssocID="{7DDDF538-FD59-43F4-91DE-3C07446A1AAA}" presName="hierChild4" presStyleCnt="0"/>
      <dgm:spPr/>
    </dgm:pt>
    <dgm:pt modelId="{BDCB996D-75F8-4D35-90B9-62AEFD670233}" type="pres">
      <dgm:prSet presAssocID="{7DDDF538-FD59-43F4-91DE-3C07446A1AAA}" presName="hierChild5" presStyleCnt="0"/>
      <dgm:spPr/>
    </dgm:pt>
    <dgm:pt modelId="{B683ABF1-31C4-4EC1-AF3E-3D96BEFFD95A}" type="pres">
      <dgm:prSet presAssocID="{03CEDE5C-6587-4BBD-8B7D-5988656315A5}" presName="Name37" presStyleLbl="parChTrans1D3" presStyleIdx="3" presStyleCnt="8"/>
      <dgm:spPr/>
    </dgm:pt>
    <dgm:pt modelId="{A5527E83-3D69-434F-8501-3A46246D65F3}" type="pres">
      <dgm:prSet presAssocID="{A8A02A9F-FBEF-4F93-A86A-9712106B3BBB}" presName="hierRoot2" presStyleCnt="0">
        <dgm:presLayoutVars>
          <dgm:hierBranch val="init"/>
        </dgm:presLayoutVars>
      </dgm:prSet>
      <dgm:spPr/>
    </dgm:pt>
    <dgm:pt modelId="{3AE43FB6-1B1B-4441-9FDA-960E439E1F88}" type="pres">
      <dgm:prSet presAssocID="{A8A02A9F-FBEF-4F93-A86A-9712106B3BBB}" presName="rootComposite" presStyleCnt="0"/>
      <dgm:spPr/>
    </dgm:pt>
    <dgm:pt modelId="{F3B91E9A-F401-4108-B7CB-D0F1ED1C6746}" type="pres">
      <dgm:prSet presAssocID="{A8A02A9F-FBEF-4F93-A86A-9712106B3BBB}" presName="rootText" presStyleLbl="node3" presStyleIdx="3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0B28158-91CB-49A4-AE02-0EEA7D3A1ABD}" type="pres">
      <dgm:prSet presAssocID="{A8A02A9F-FBEF-4F93-A86A-9712106B3BBB}" presName="rootConnector" presStyleLbl="node3" presStyleIdx="3" presStyleCnt="8"/>
      <dgm:spPr/>
    </dgm:pt>
    <dgm:pt modelId="{47D2C0EB-0AAD-4753-8F4E-B6F8CD1CA9B3}" type="pres">
      <dgm:prSet presAssocID="{A8A02A9F-FBEF-4F93-A86A-9712106B3BBB}" presName="hierChild4" presStyleCnt="0"/>
      <dgm:spPr/>
    </dgm:pt>
    <dgm:pt modelId="{9FF330F9-6BBE-475B-A591-6A20C8D6E081}" type="pres">
      <dgm:prSet presAssocID="{A8A02A9F-FBEF-4F93-A86A-9712106B3BBB}" presName="hierChild5" presStyleCnt="0"/>
      <dgm:spPr/>
    </dgm:pt>
    <dgm:pt modelId="{39608FED-2414-42E1-BB90-FC00D89CAB00}" type="pres">
      <dgm:prSet presAssocID="{8074F0D0-4B5F-4EAE-A29E-934B8E462244}" presName="hierChild5" presStyleCnt="0"/>
      <dgm:spPr/>
    </dgm:pt>
    <dgm:pt modelId="{DFB3FB98-6794-4645-BE21-7E36AE319C85}" type="pres">
      <dgm:prSet presAssocID="{1716D6E5-376D-447A-86EE-C2D9821D90D3}" presName="Name37" presStyleLbl="parChTrans1D2" presStyleIdx="2" presStyleCnt="4"/>
      <dgm:spPr/>
    </dgm:pt>
    <dgm:pt modelId="{F181C53C-6DD6-43DF-AD04-E8E63E453FCC}" type="pres">
      <dgm:prSet presAssocID="{39471E3D-115B-4C9E-9D3A-41AF87906D91}" presName="hierRoot2" presStyleCnt="0">
        <dgm:presLayoutVars>
          <dgm:hierBranch val="init"/>
        </dgm:presLayoutVars>
      </dgm:prSet>
      <dgm:spPr/>
    </dgm:pt>
    <dgm:pt modelId="{F01C2804-815F-44B7-A598-1AEEF48A7548}" type="pres">
      <dgm:prSet presAssocID="{39471E3D-115B-4C9E-9D3A-41AF87906D91}" presName="rootComposite" presStyleCnt="0"/>
      <dgm:spPr/>
    </dgm:pt>
    <dgm:pt modelId="{F27EFBE5-1075-4E36-8502-7308052CBC11}" type="pres">
      <dgm:prSet presAssocID="{39471E3D-115B-4C9E-9D3A-41AF87906D91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BC3F75D-7828-409E-BCDE-7B5C044553D8}" type="pres">
      <dgm:prSet presAssocID="{39471E3D-115B-4C9E-9D3A-41AF87906D91}" presName="rootConnector" presStyleLbl="node2" presStyleIdx="2" presStyleCnt="4"/>
      <dgm:spPr/>
    </dgm:pt>
    <dgm:pt modelId="{BA8B88B2-A18B-4E21-BC17-80500779D8C6}" type="pres">
      <dgm:prSet presAssocID="{39471E3D-115B-4C9E-9D3A-41AF87906D91}" presName="hierChild4" presStyleCnt="0"/>
      <dgm:spPr/>
    </dgm:pt>
    <dgm:pt modelId="{DEA0F37B-0327-4F0C-B5CF-792E1BDACCCD}" type="pres">
      <dgm:prSet presAssocID="{C2329053-98F5-4A43-82CD-934D54B27C30}" presName="Name37" presStyleLbl="parChTrans1D3" presStyleIdx="4" presStyleCnt="8"/>
      <dgm:spPr/>
    </dgm:pt>
    <dgm:pt modelId="{3E5C69E0-DE26-4540-A1B6-DBE5FE31D811}" type="pres">
      <dgm:prSet presAssocID="{D4F685C4-D91A-4D62-BBFF-394E4BFED2C0}" presName="hierRoot2" presStyleCnt="0">
        <dgm:presLayoutVars>
          <dgm:hierBranch val="init"/>
        </dgm:presLayoutVars>
      </dgm:prSet>
      <dgm:spPr/>
    </dgm:pt>
    <dgm:pt modelId="{95B5E120-EA9C-4DCF-A7D3-5024A35224E1}" type="pres">
      <dgm:prSet presAssocID="{D4F685C4-D91A-4D62-BBFF-394E4BFED2C0}" presName="rootComposite" presStyleCnt="0"/>
      <dgm:spPr/>
    </dgm:pt>
    <dgm:pt modelId="{79CA5026-F829-4A28-9E5A-B8F310BD29CB}" type="pres">
      <dgm:prSet presAssocID="{D4F685C4-D91A-4D62-BBFF-394E4BFED2C0}" presName="rootText" presStyleLbl="node3" presStyleIdx="4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77B07F7-1E0C-4B8A-894D-AA2581307423}" type="pres">
      <dgm:prSet presAssocID="{D4F685C4-D91A-4D62-BBFF-394E4BFED2C0}" presName="rootConnector" presStyleLbl="node3" presStyleIdx="4" presStyleCnt="8"/>
      <dgm:spPr/>
    </dgm:pt>
    <dgm:pt modelId="{A6D55E4A-FFF6-4685-B9A7-BB8B55E225F1}" type="pres">
      <dgm:prSet presAssocID="{D4F685C4-D91A-4D62-BBFF-394E4BFED2C0}" presName="hierChild4" presStyleCnt="0"/>
      <dgm:spPr/>
    </dgm:pt>
    <dgm:pt modelId="{3AB0EB7E-898A-40DD-BA9B-C282E1E818C5}" type="pres">
      <dgm:prSet presAssocID="{D4F685C4-D91A-4D62-BBFF-394E4BFED2C0}" presName="hierChild5" presStyleCnt="0"/>
      <dgm:spPr/>
    </dgm:pt>
    <dgm:pt modelId="{D1970C6C-007C-4606-9DB3-32AC1705A646}" type="pres">
      <dgm:prSet presAssocID="{FE9B9EB4-057D-4E6C-A227-E1C1EF832BDE}" presName="Name37" presStyleLbl="parChTrans1D3" presStyleIdx="5" presStyleCnt="8"/>
      <dgm:spPr/>
    </dgm:pt>
    <dgm:pt modelId="{13D47B05-F453-4EEB-B181-AF69AAB63485}" type="pres">
      <dgm:prSet presAssocID="{C525B542-BA96-4894-B400-505652F22F14}" presName="hierRoot2" presStyleCnt="0">
        <dgm:presLayoutVars>
          <dgm:hierBranch val="init"/>
        </dgm:presLayoutVars>
      </dgm:prSet>
      <dgm:spPr/>
    </dgm:pt>
    <dgm:pt modelId="{E9C3F14C-26D5-4C6F-B865-2A07408F2A11}" type="pres">
      <dgm:prSet presAssocID="{C525B542-BA96-4894-B400-505652F22F14}" presName="rootComposite" presStyleCnt="0"/>
      <dgm:spPr/>
    </dgm:pt>
    <dgm:pt modelId="{D7FCB6BD-3CC1-494C-A059-BE96A05B643E}" type="pres">
      <dgm:prSet presAssocID="{C525B542-BA96-4894-B400-505652F22F14}" presName="rootText" presStyleLbl="node3" presStyleIdx="5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3D0FAD0-6ABF-4405-8A79-8B01223E72AF}" type="pres">
      <dgm:prSet presAssocID="{C525B542-BA96-4894-B400-505652F22F14}" presName="rootConnector" presStyleLbl="node3" presStyleIdx="5" presStyleCnt="8"/>
      <dgm:spPr/>
    </dgm:pt>
    <dgm:pt modelId="{C6B11C6A-12E4-4711-916F-F3AED87E2305}" type="pres">
      <dgm:prSet presAssocID="{C525B542-BA96-4894-B400-505652F22F14}" presName="hierChild4" presStyleCnt="0"/>
      <dgm:spPr/>
    </dgm:pt>
    <dgm:pt modelId="{9BFB778C-DA45-4942-B937-9B061372369A}" type="pres">
      <dgm:prSet presAssocID="{C525B542-BA96-4894-B400-505652F22F14}" presName="hierChild5" presStyleCnt="0"/>
      <dgm:spPr/>
    </dgm:pt>
    <dgm:pt modelId="{C2218E93-79D9-46E0-8BCE-7FF6C64A43F7}" type="pres">
      <dgm:prSet presAssocID="{39471E3D-115B-4C9E-9D3A-41AF87906D91}" presName="hierChild5" presStyleCnt="0"/>
      <dgm:spPr/>
    </dgm:pt>
    <dgm:pt modelId="{F7EB2639-1089-441A-A90E-E44D5B127D58}" type="pres">
      <dgm:prSet presAssocID="{75EF7A21-566B-41B7-926D-3DD82497FE05}" presName="Name37" presStyleLbl="parChTrans1D2" presStyleIdx="3" presStyleCnt="4"/>
      <dgm:spPr/>
    </dgm:pt>
    <dgm:pt modelId="{66EBEAB6-A3C9-448C-8A30-832C5D557182}" type="pres">
      <dgm:prSet presAssocID="{5A18143C-77CB-4433-BDB0-AC1F499DA72A}" presName="hierRoot2" presStyleCnt="0">
        <dgm:presLayoutVars>
          <dgm:hierBranch val="init"/>
        </dgm:presLayoutVars>
      </dgm:prSet>
      <dgm:spPr/>
    </dgm:pt>
    <dgm:pt modelId="{C6568C52-8D91-4075-B148-CACCA7AAC15B}" type="pres">
      <dgm:prSet presAssocID="{5A18143C-77CB-4433-BDB0-AC1F499DA72A}" presName="rootComposite" presStyleCnt="0"/>
      <dgm:spPr/>
    </dgm:pt>
    <dgm:pt modelId="{ECED24E6-56B3-4317-AA39-FB3D93A4F6F9}" type="pres">
      <dgm:prSet presAssocID="{5A18143C-77CB-4433-BDB0-AC1F499DA72A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D212291-232E-4CF2-AA36-EDED78C9DF9A}" type="pres">
      <dgm:prSet presAssocID="{5A18143C-77CB-4433-BDB0-AC1F499DA72A}" presName="rootConnector" presStyleLbl="node2" presStyleIdx="3" presStyleCnt="4"/>
      <dgm:spPr/>
    </dgm:pt>
    <dgm:pt modelId="{34D7878A-99B9-4F0A-B948-D7A1443BDC57}" type="pres">
      <dgm:prSet presAssocID="{5A18143C-77CB-4433-BDB0-AC1F499DA72A}" presName="hierChild4" presStyleCnt="0"/>
      <dgm:spPr/>
    </dgm:pt>
    <dgm:pt modelId="{337C8BE0-391D-49B9-BDFB-405E92824591}" type="pres">
      <dgm:prSet presAssocID="{9354A35A-77D8-4DAB-8E8D-15893280A0B1}" presName="Name37" presStyleLbl="parChTrans1D3" presStyleIdx="6" presStyleCnt="8"/>
      <dgm:spPr/>
    </dgm:pt>
    <dgm:pt modelId="{50F5A9A2-415C-41D8-8669-04BB2C9BA276}" type="pres">
      <dgm:prSet presAssocID="{B31B442C-F3D9-4E76-A9A2-23A70A844664}" presName="hierRoot2" presStyleCnt="0">
        <dgm:presLayoutVars>
          <dgm:hierBranch val="init"/>
        </dgm:presLayoutVars>
      </dgm:prSet>
      <dgm:spPr/>
    </dgm:pt>
    <dgm:pt modelId="{29D2820A-8EAE-405E-95B7-04BA397080FC}" type="pres">
      <dgm:prSet presAssocID="{B31B442C-F3D9-4E76-A9A2-23A70A844664}" presName="rootComposite" presStyleCnt="0"/>
      <dgm:spPr/>
    </dgm:pt>
    <dgm:pt modelId="{39E9756F-8770-4359-978A-D243F01D34C4}" type="pres">
      <dgm:prSet presAssocID="{B31B442C-F3D9-4E76-A9A2-23A70A844664}" presName="rootText" presStyleLbl="node3" presStyleIdx="6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1D77064-DC4A-4824-A48A-BF38F0198D02}" type="pres">
      <dgm:prSet presAssocID="{B31B442C-F3D9-4E76-A9A2-23A70A844664}" presName="rootConnector" presStyleLbl="node3" presStyleIdx="6" presStyleCnt="8"/>
      <dgm:spPr/>
    </dgm:pt>
    <dgm:pt modelId="{C44D1739-2EC3-4476-91E7-DF0C8658968C}" type="pres">
      <dgm:prSet presAssocID="{B31B442C-F3D9-4E76-A9A2-23A70A844664}" presName="hierChild4" presStyleCnt="0"/>
      <dgm:spPr/>
    </dgm:pt>
    <dgm:pt modelId="{36CE069B-5E34-476E-9841-A7ECACCF7B6D}" type="pres">
      <dgm:prSet presAssocID="{B31B442C-F3D9-4E76-A9A2-23A70A844664}" presName="hierChild5" presStyleCnt="0"/>
      <dgm:spPr/>
    </dgm:pt>
    <dgm:pt modelId="{179505CC-2209-4D76-881C-CEB379AA9F70}" type="pres">
      <dgm:prSet presAssocID="{9E316403-D5D4-4D6C-A6C8-7AFBCC91C7B6}" presName="Name37" presStyleLbl="parChTrans1D3" presStyleIdx="7" presStyleCnt="8"/>
      <dgm:spPr/>
    </dgm:pt>
    <dgm:pt modelId="{E05DF2B6-419F-4B87-B620-88AB954BDF79}" type="pres">
      <dgm:prSet presAssocID="{993EFD47-03CD-41F5-8470-8BAA8BE99133}" presName="hierRoot2" presStyleCnt="0">
        <dgm:presLayoutVars>
          <dgm:hierBranch val="init"/>
        </dgm:presLayoutVars>
      </dgm:prSet>
      <dgm:spPr/>
    </dgm:pt>
    <dgm:pt modelId="{F9607079-943F-415D-8681-6238D9A3F8E1}" type="pres">
      <dgm:prSet presAssocID="{993EFD47-03CD-41F5-8470-8BAA8BE99133}" presName="rootComposite" presStyleCnt="0"/>
      <dgm:spPr/>
    </dgm:pt>
    <dgm:pt modelId="{606321D3-00FD-4982-A5F8-F62E472196F4}" type="pres">
      <dgm:prSet presAssocID="{993EFD47-03CD-41F5-8470-8BAA8BE99133}" presName="rootText" presStyleLbl="node3" presStyleIdx="7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CED3BFF-5330-4A8F-8005-7D7EF93EDCC7}" type="pres">
      <dgm:prSet presAssocID="{993EFD47-03CD-41F5-8470-8BAA8BE99133}" presName="rootConnector" presStyleLbl="node3" presStyleIdx="7" presStyleCnt="8"/>
      <dgm:spPr/>
    </dgm:pt>
    <dgm:pt modelId="{7B255765-CB34-44D9-BAD0-F8B8BE1969F4}" type="pres">
      <dgm:prSet presAssocID="{993EFD47-03CD-41F5-8470-8BAA8BE99133}" presName="hierChild4" presStyleCnt="0"/>
      <dgm:spPr/>
    </dgm:pt>
    <dgm:pt modelId="{A14BC5CA-FF1B-4C24-B5FA-0F0291EF0236}" type="pres">
      <dgm:prSet presAssocID="{993EFD47-03CD-41F5-8470-8BAA8BE99133}" presName="hierChild5" presStyleCnt="0"/>
      <dgm:spPr/>
    </dgm:pt>
    <dgm:pt modelId="{918069A3-301C-4EB3-A108-E4C4827FB67A}" type="pres">
      <dgm:prSet presAssocID="{5A18143C-77CB-4433-BDB0-AC1F499DA72A}" presName="hierChild5" presStyleCnt="0"/>
      <dgm:spPr/>
    </dgm:pt>
    <dgm:pt modelId="{2E310481-C120-4210-A46A-04736D59E335}" type="pres">
      <dgm:prSet presAssocID="{5D68F434-5629-4A0B-89DF-CEDCD690810F}" presName="hierChild3" presStyleCnt="0"/>
      <dgm:spPr/>
    </dgm:pt>
  </dgm:ptLst>
  <dgm:cxnLst>
    <dgm:cxn modelId="{3411F8E6-B9F8-488D-84E3-3AFE47D0F508}" type="presOf" srcId="{7DDDF538-FD59-43F4-91DE-3C07446A1AAA}" destId="{2F188D84-7B1D-4F28-9A53-BFC856914F93}" srcOrd="1" destOrd="0" presId="urn:microsoft.com/office/officeart/2005/8/layout/orgChart1"/>
    <dgm:cxn modelId="{7A5F0653-2AAE-44FC-AD50-B8E03676D0AA}" srcId="{4931A455-2A8B-4471-80F6-2252E27EBF4C}" destId="{DE3DC0C9-DBE9-43A3-A775-88DF2395B416}" srcOrd="0" destOrd="0" parTransId="{926CC0A6-CE61-436C-AD67-E0976E412EC2}" sibTransId="{FEDE5A88-30A4-4278-B981-113C2155F114}"/>
    <dgm:cxn modelId="{19C944EB-DD54-4C50-926E-AE104DEAD05A}" srcId="{5D68F434-5629-4A0B-89DF-CEDCD690810F}" destId="{4931A455-2A8B-4471-80F6-2252E27EBF4C}" srcOrd="0" destOrd="0" parTransId="{4B9E8954-906F-4FF9-A71D-D5E0539DEF71}" sibTransId="{9454A6AD-CFFA-4600-8A78-3D2DD6F0E761}"/>
    <dgm:cxn modelId="{2DE29205-F5B1-480F-822E-3B3FD0ABF7A3}" type="presOf" srcId="{DE3DC0C9-DBE9-43A3-A775-88DF2395B416}" destId="{C061CC6C-BF93-4544-854D-32AEBFC48F14}" srcOrd="1" destOrd="0" presId="urn:microsoft.com/office/officeart/2005/8/layout/orgChart1"/>
    <dgm:cxn modelId="{84C6038C-2456-4E6E-BC64-12746D18CA4E}" type="presOf" srcId="{9E316403-D5D4-4D6C-A6C8-7AFBCC91C7B6}" destId="{179505CC-2209-4D76-881C-CEB379AA9F70}" srcOrd="0" destOrd="0" presId="urn:microsoft.com/office/officeart/2005/8/layout/orgChart1"/>
    <dgm:cxn modelId="{A475D54C-206E-43B6-A3D8-F490DA8A8FE3}" type="presOf" srcId="{B31B442C-F3D9-4E76-A9A2-23A70A844664}" destId="{11D77064-DC4A-4824-A48A-BF38F0198D02}" srcOrd="1" destOrd="0" presId="urn:microsoft.com/office/officeart/2005/8/layout/orgChart1"/>
    <dgm:cxn modelId="{FF15F90A-0277-4EDF-BF69-0DDEDB90E818}" srcId="{39471E3D-115B-4C9E-9D3A-41AF87906D91}" destId="{C525B542-BA96-4894-B400-505652F22F14}" srcOrd="1" destOrd="0" parTransId="{FE9B9EB4-057D-4E6C-A227-E1C1EF832BDE}" sibTransId="{E86C8493-18E3-4166-8FEB-CEBF7F677538}"/>
    <dgm:cxn modelId="{70778C25-A342-462B-8FDC-3DDBB402F762}" type="presOf" srcId="{FF6D9DCF-E27D-4CBC-90CC-E71F697B710F}" destId="{2D644406-11BA-4452-A476-23CAE7C79C5E}" srcOrd="1" destOrd="0" presId="urn:microsoft.com/office/officeart/2005/8/layout/orgChart1"/>
    <dgm:cxn modelId="{294AF7DE-4B13-48F3-8DC7-D8D813C235CA}" type="presOf" srcId="{03CEDE5C-6587-4BBD-8B7D-5988656315A5}" destId="{B683ABF1-31C4-4EC1-AF3E-3D96BEFFD95A}" srcOrd="0" destOrd="0" presId="urn:microsoft.com/office/officeart/2005/8/layout/orgChart1"/>
    <dgm:cxn modelId="{7716428C-5DE0-4669-8EAC-22FFA1493CBB}" srcId="{CE8C3750-59C5-49B0-8013-A099B462202D}" destId="{5D68F434-5629-4A0B-89DF-CEDCD690810F}" srcOrd="0" destOrd="0" parTransId="{B6C4C918-CDDD-4804-8421-C47C606FB241}" sibTransId="{06E6C9A4-90E6-4654-BD12-5D9B0AAE1926}"/>
    <dgm:cxn modelId="{03D173AB-57CA-4D92-B371-DE9704794FBE}" type="presOf" srcId="{4931A455-2A8B-4471-80F6-2252E27EBF4C}" destId="{9F44ACEE-88C8-4F94-94F3-10E42AE78E68}" srcOrd="1" destOrd="0" presId="urn:microsoft.com/office/officeart/2005/8/layout/orgChart1"/>
    <dgm:cxn modelId="{545A54E0-2CB5-41ED-93B0-0B67E16250F0}" type="presOf" srcId="{5A18143C-77CB-4433-BDB0-AC1F499DA72A}" destId="{ECED24E6-56B3-4317-AA39-FB3D93A4F6F9}" srcOrd="0" destOrd="0" presId="urn:microsoft.com/office/officeart/2005/8/layout/orgChart1"/>
    <dgm:cxn modelId="{5E52DDC5-2AC2-45DE-A379-B48F164ABAE3}" type="presOf" srcId="{5D68F434-5629-4A0B-89DF-CEDCD690810F}" destId="{7A92A960-7D19-4AFD-A642-3E0BD7D677CC}" srcOrd="0" destOrd="0" presId="urn:microsoft.com/office/officeart/2005/8/layout/orgChart1"/>
    <dgm:cxn modelId="{78A930E0-61F3-4E84-8F68-ECAE1BFD3797}" srcId="{39471E3D-115B-4C9E-9D3A-41AF87906D91}" destId="{D4F685C4-D91A-4D62-BBFF-394E4BFED2C0}" srcOrd="0" destOrd="0" parTransId="{C2329053-98F5-4A43-82CD-934D54B27C30}" sibTransId="{75BAD963-F227-4ED9-8730-074EFEED835D}"/>
    <dgm:cxn modelId="{E07120A3-E032-4076-851E-7877EB1F127F}" type="presOf" srcId="{FE9B9EB4-057D-4E6C-A227-E1C1EF832BDE}" destId="{D1970C6C-007C-4606-9DB3-32AC1705A646}" srcOrd="0" destOrd="0" presId="urn:microsoft.com/office/officeart/2005/8/layout/orgChart1"/>
    <dgm:cxn modelId="{570020FC-2F08-4D8A-B142-FEBDAD1CF819}" type="presOf" srcId="{B31B442C-F3D9-4E76-A9A2-23A70A844664}" destId="{39E9756F-8770-4359-978A-D243F01D34C4}" srcOrd="0" destOrd="0" presId="urn:microsoft.com/office/officeart/2005/8/layout/orgChart1"/>
    <dgm:cxn modelId="{965080AE-C28F-4A29-BE45-B18BEC409527}" srcId="{5A18143C-77CB-4433-BDB0-AC1F499DA72A}" destId="{993EFD47-03CD-41F5-8470-8BAA8BE99133}" srcOrd="1" destOrd="0" parTransId="{9E316403-D5D4-4D6C-A6C8-7AFBCC91C7B6}" sibTransId="{BC818D81-28BD-4FAD-9ABF-719AEFB949A7}"/>
    <dgm:cxn modelId="{5DCABFC5-D657-4829-A704-1F5C8E3BA45B}" type="presOf" srcId="{993EFD47-03CD-41F5-8470-8BAA8BE99133}" destId="{3CED3BFF-5330-4A8F-8005-7D7EF93EDCC7}" srcOrd="1" destOrd="0" presId="urn:microsoft.com/office/officeart/2005/8/layout/orgChart1"/>
    <dgm:cxn modelId="{99F022D1-8611-4968-8C84-414D08897991}" type="presOf" srcId="{926CC0A6-CE61-436C-AD67-E0976E412EC2}" destId="{F6BD76B2-EC11-40B9-97CD-E888D0F44B82}" srcOrd="0" destOrd="0" presId="urn:microsoft.com/office/officeart/2005/8/layout/orgChart1"/>
    <dgm:cxn modelId="{39C24EFD-47E0-4574-B8F2-302B37344B29}" type="presOf" srcId="{466632C1-2F39-4856-A864-126C29558FCA}" destId="{2790D038-D5F8-44EC-8913-6CBEE24DB34D}" srcOrd="0" destOrd="0" presId="urn:microsoft.com/office/officeart/2005/8/layout/orgChart1"/>
    <dgm:cxn modelId="{C79BBB5D-F0AF-4814-86A3-DCAE43FAB5E2}" type="presOf" srcId="{1716D6E5-376D-447A-86EE-C2D9821D90D3}" destId="{DFB3FB98-6794-4645-BE21-7E36AE319C85}" srcOrd="0" destOrd="0" presId="urn:microsoft.com/office/officeart/2005/8/layout/orgChart1"/>
    <dgm:cxn modelId="{2B717916-4D4D-4D13-A9D3-C28207A5335B}" type="presOf" srcId="{39471E3D-115B-4C9E-9D3A-41AF87906D91}" destId="{EBC3F75D-7828-409E-BCDE-7B5C044553D8}" srcOrd="1" destOrd="0" presId="urn:microsoft.com/office/officeart/2005/8/layout/orgChart1"/>
    <dgm:cxn modelId="{FCD79DA0-7774-4EB6-98FB-FC53053C71D9}" type="presOf" srcId="{4931A455-2A8B-4471-80F6-2252E27EBF4C}" destId="{169B9E1B-BA93-4FD5-9B98-CEBD5B18F42F}" srcOrd="0" destOrd="0" presId="urn:microsoft.com/office/officeart/2005/8/layout/orgChart1"/>
    <dgm:cxn modelId="{4333C691-D277-4A8D-BCFF-4A09DFD7E1FF}" type="presOf" srcId="{D4F685C4-D91A-4D62-BBFF-394E4BFED2C0}" destId="{79CA5026-F829-4A28-9E5A-B8F310BD29CB}" srcOrd="0" destOrd="0" presId="urn:microsoft.com/office/officeart/2005/8/layout/orgChart1"/>
    <dgm:cxn modelId="{33A89655-FED7-4541-AF87-4111DBFAB95D}" srcId="{5D68F434-5629-4A0B-89DF-CEDCD690810F}" destId="{39471E3D-115B-4C9E-9D3A-41AF87906D91}" srcOrd="2" destOrd="0" parTransId="{1716D6E5-376D-447A-86EE-C2D9821D90D3}" sibTransId="{367882A2-E7C1-4511-B130-55B6CC33F3BD}"/>
    <dgm:cxn modelId="{1536EDE7-3B1E-460F-9DA9-56531C3635D7}" type="presOf" srcId="{DE3DC0C9-DBE9-43A3-A775-88DF2395B416}" destId="{AB3EFF46-A9AB-4042-AF90-7F258BB82A95}" srcOrd="0" destOrd="0" presId="urn:microsoft.com/office/officeart/2005/8/layout/orgChart1"/>
    <dgm:cxn modelId="{157F8E02-118C-462C-8A5B-96C0FE571882}" srcId="{4931A455-2A8B-4471-80F6-2252E27EBF4C}" destId="{FF6D9DCF-E27D-4CBC-90CC-E71F697B710F}" srcOrd="1" destOrd="0" parTransId="{466632C1-2F39-4856-A864-126C29558FCA}" sibTransId="{F3F26E4A-7EEA-4A61-BDCF-E7500AE40B95}"/>
    <dgm:cxn modelId="{FE1BB0BA-C84C-47FD-B5CB-A4C3F0106591}" type="presOf" srcId="{D4F685C4-D91A-4D62-BBFF-394E4BFED2C0}" destId="{C77B07F7-1E0C-4B8A-894D-AA2581307423}" srcOrd="1" destOrd="0" presId="urn:microsoft.com/office/officeart/2005/8/layout/orgChart1"/>
    <dgm:cxn modelId="{1970CC39-3981-48AA-BF04-54BFC397B26B}" srcId="{5D68F434-5629-4A0B-89DF-CEDCD690810F}" destId="{8074F0D0-4B5F-4EAE-A29E-934B8E462244}" srcOrd="1" destOrd="0" parTransId="{4BCA3742-7324-4072-88FB-133AB376F51F}" sibTransId="{18BA69EA-D35B-4AB4-95FF-6C21D1E4C8B8}"/>
    <dgm:cxn modelId="{D2D3EC24-4665-47B7-BB1C-3DBDC0320F2B}" type="presOf" srcId="{A8A02A9F-FBEF-4F93-A86A-9712106B3BBB}" destId="{F3B91E9A-F401-4108-B7CB-D0F1ED1C6746}" srcOrd="0" destOrd="0" presId="urn:microsoft.com/office/officeart/2005/8/layout/orgChart1"/>
    <dgm:cxn modelId="{2EED0ADF-20F6-452E-8374-238E19EDADE2}" type="presOf" srcId="{39471E3D-115B-4C9E-9D3A-41AF87906D91}" destId="{F27EFBE5-1075-4E36-8502-7308052CBC11}" srcOrd="0" destOrd="0" presId="urn:microsoft.com/office/officeart/2005/8/layout/orgChart1"/>
    <dgm:cxn modelId="{FD7CBB9F-CAD3-4796-9A06-AB01E4690B4B}" srcId="{5A18143C-77CB-4433-BDB0-AC1F499DA72A}" destId="{B31B442C-F3D9-4E76-A9A2-23A70A844664}" srcOrd="0" destOrd="0" parTransId="{9354A35A-77D8-4DAB-8E8D-15893280A0B1}" sibTransId="{A1FB52C2-A9DF-49E8-A8A6-588CEB5C3C79}"/>
    <dgm:cxn modelId="{EADC976D-32F4-4530-AA4D-0838C7BF2817}" type="presOf" srcId="{C525B542-BA96-4894-B400-505652F22F14}" destId="{D7FCB6BD-3CC1-494C-A059-BE96A05B643E}" srcOrd="0" destOrd="0" presId="urn:microsoft.com/office/officeart/2005/8/layout/orgChart1"/>
    <dgm:cxn modelId="{07B776B4-3D73-40EA-89DE-778521265EBF}" type="presOf" srcId="{5D68F434-5629-4A0B-89DF-CEDCD690810F}" destId="{BC67C762-2CE7-445D-9C69-33E2C50C0831}" srcOrd="1" destOrd="0" presId="urn:microsoft.com/office/officeart/2005/8/layout/orgChart1"/>
    <dgm:cxn modelId="{6D6B5702-4078-4608-8B08-5177E0DAC6F5}" type="presOf" srcId="{5A18143C-77CB-4433-BDB0-AC1F499DA72A}" destId="{8D212291-232E-4CF2-AA36-EDED78C9DF9A}" srcOrd="1" destOrd="0" presId="urn:microsoft.com/office/officeart/2005/8/layout/orgChart1"/>
    <dgm:cxn modelId="{3F2ABEE4-B47D-4F9F-ABAF-44C97B3D5809}" type="presOf" srcId="{8074F0D0-4B5F-4EAE-A29E-934B8E462244}" destId="{B56CC9FB-BF6C-474B-A9A0-A22AB6E30B5B}" srcOrd="1" destOrd="0" presId="urn:microsoft.com/office/officeart/2005/8/layout/orgChart1"/>
    <dgm:cxn modelId="{CC474DA0-1273-4D21-9913-30641701B7B4}" type="presOf" srcId="{C2329053-98F5-4A43-82CD-934D54B27C30}" destId="{DEA0F37B-0327-4F0C-B5CF-792E1BDACCCD}" srcOrd="0" destOrd="0" presId="urn:microsoft.com/office/officeart/2005/8/layout/orgChart1"/>
    <dgm:cxn modelId="{F1E7AA3D-B2A2-4F0C-BF30-4AB4BF822EA4}" type="presOf" srcId="{75EF7A21-566B-41B7-926D-3DD82497FE05}" destId="{F7EB2639-1089-441A-A90E-E44D5B127D58}" srcOrd="0" destOrd="0" presId="urn:microsoft.com/office/officeart/2005/8/layout/orgChart1"/>
    <dgm:cxn modelId="{1F33CF20-602B-40C9-A4AC-2B3531101C10}" type="presOf" srcId="{B48E0D52-9B49-40B1-8067-39A06A86657B}" destId="{E5B69F7A-F9A2-49C5-9E05-21CF57585756}" srcOrd="0" destOrd="0" presId="urn:microsoft.com/office/officeart/2005/8/layout/orgChart1"/>
    <dgm:cxn modelId="{CD3DDDDE-71E3-4EB9-81D3-001597615AC2}" srcId="{8074F0D0-4B5F-4EAE-A29E-934B8E462244}" destId="{7DDDF538-FD59-43F4-91DE-3C07446A1AAA}" srcOrd="0" destOrd="0" parTransId="{B48E0D52-9B49-40B1-8067-39A06A86657B}" sibTransId="{C1A124EA-1ACD-4555-8D31-A54AA97E52F7}"/>
    <dgm:cxn modelId="{6084EE03-303B-464B-B72B-66636E319E75}" srcId="{8074F0D0-4B5F-4EAE-A29E-934B8E462244}" destId="{A8A02A9F-FBEF-4F93-A86A-9712106B3BBB}" srcOrd="1" destOrd="0" parTransId="{03CEDE5C-6587-4BBD-8B7D-5988656315A5}" sibTransId="{14887D92-D09D-4B45-A0FC-046988312825}"/>
    <dgm:cxn modelId="{6092AC3A-C449-46D5-AC36-B15025F2853A}" srcId="{5D68F434-5629-4A0B-89DF-CEDCD690810F}" destId="{5A18143C-77CB-4433-BDB0-AC1F499DA72A}" srcOrd="3" destOrd="0" parTransId="{75EF7A21-566B-41B7-926D-3DD82497FE05}" sibTransId="{E7B6DADF-E403-4E49-90DE-AB1B90C51B9F}"/>
    <dgm:cxn modelId="{55565878-F3AC-4ECE-A473-E15A165C711B}" type="presOf" srcId="{9354A35A-77D8-4DAB-8E8D-15893280A0B1}" destId="{337C8BE0-391D-49B9-BDFB-405E92824591}" srcOrd="0" destOrd="0" presId="urn:microsoft.com/office/officeart/2005/8/layout/orgChart1"/>
    <dgm:cxn modelId="{D8497A7A-12FC-4892-8CD0-07A45460D3D7}" type="presOf" srcId="{993EFD47-03CD-41F5-8470-8BAA8BE99133}" destId="{606321D3-00FD-4982-A5F8-F62E472196F4}" srcOrd="0" destOrd="0" presId="urn:microsoft.com/office/officeart/2005/8/layout/orgChart1"/>
    <dgm:cxn modelId="{57BBBD51-AF6A-4027-B6C6-7CA87E6B8E59}" type="presOf" srcId="{A8A02A9F-FBEF-4F93-A86A-9712106B3BBB}" destId="{80B28158-91CB-49A4-AE02-0EEA7D3A1ABD}" srcOrd="1" destOrd="0" presId="urn:microsoft.com/office/officeart/2005/8/layout/orgChart1"/>
    <dgm:cxn modelId="{50CCF28E-A621-4D3D-BF48-030BBBCA3595}" type="presOf" srcId="{FF6D9DCF-E27D-4CBC-90CC-E71F697B710F}" destId="{96FE5838-04B0-4027-945B-BF6A758013F8}" srcOrd="0" destOrd="0" presId="urn:microsoft.com/office/officeart/2005/8/layout/orgChart1"/>
    <dgm:cxn modelId="{79EB58F8-4BD7-4353-85CA-D8B01EB5DE3B}" type="presOf" srcId="{4B9E8954-906F-4FF9-A71D-D5E0539DEF71}" destId="{56260870-07F5-4D48-BA8E-24B2742F739C}" srcOrd="0" destOrd="0" presId="urn:microsoft.com/office/officeart/2005/8/layout/orgChart1"/>
    <dgm:cxn modelId="{6437B07A-D180-4CAD-AEE0-4B55949334ED}" type="presOf" srcId="{CE8C3750-59C5-49B0-8013-A099B462202D}" destId="{EF8F10F3-B90E-491C-9D95-5913443674E5}" srcOrd="0" destOrd="0" presId="urn:microsoft.com/office/officeart/2005/8/layout/orgChart1"/>
    <dgm:cxn modelId="{00BDF20D-71BD-47D4-B386-43DF8537E2A9}" type="presOf" srcId="{7DDDF538-FD59-43F4-91DE-3C07446A1AAA}" destId="{C4013B74-34A0-4158-BAAE-8152C55C3310}" srcOrd="0" destOrd="0" presId="urn:microsoft.com/office/officeart/2005/8/layout/orgChart1"/>
    <dgm:cxn modelId="{872B0C61-4542-4517-9F0E-5C2D020F312B}" type="presOf" srcId="{C525B542-BA96-4894-B400-505652F22F14}" destId="{53D0FAD0-6ABF-4405-8A79-8B01223E72AF}" srcOrd="1" destOrd="0" presId="urn:microsoft.com/office/officeart/2005/8/layout/orgChart1"/>
    <dgm:cxn modelId="{337F44CE-4DAA-44AF-8EEA-E4704319D752}" type="presOf" srcId="{4BCA3742-7324-4072-88FB-133AB376F51F}" destId="{47F2A255-5164-432B-984F-D87E14A0AA8C}" srcOrd="0" destOrd="0" presId="urn:microsoft.com/office/officeart/2005/8/layout/orgChart1"/>
    <dgm:cxn modelId="{F88E6F3E-3F3E-4ADA-B5C7-B2CB47EA8895}" type="presOf" srcId="{8074F0D0-4B5F-4EAE-A29E-934B8E462244}" destId="{06D4AC74-178D-45A8-8254-391B75A97454}" srcOrd="0" destOrd="0" presId="urn:microsoft.com/office/officeart/2005/8/layout/orgChart1"/>
    <dgm:cxn modelId="{571A5F4E-EF33-4CF7-B97A-FA0C51A9E20D}" type="presParOf" srcId="{EF8F10F3-B90E-491C-9D95-5913443674E5}" destId="{FB754651-8E75-4975-9935-E90F8FA106EF}" srcOrd="0" destOrd="0" presId="urn:microsoft.com/office/officeart/2005/8/layout/orgChart1"/>
    <dgm:cxn modelId="{FAD20CE5-3822-485E-8550-B4E0A9F600ED}" type="presParOf" srcId="{FB754651-8E75-4975-9935-E90F8FA106EF}" destId="{F308BF56-FED0-447D-9DA5-F65C55F0D77B}" srcOrd="0" destOrd="0" presId="urn:microsoft.com/office/officeart/2005/8/layout/orgChart1"/>
    <dgm:cxn modelId="{F92BCAAC-75ED-4A4C-AC6D-E99F96485EB3}" type="presParOf" srcId="{F308BF56-FED0-447D-9DA5-F65C55F0D77B}" destId="{7A92A960-7D19-4AFD-A642-3E0BD7D677CC}" srcOrd="0" destOrd="0" presId="urn:microsoft.com/office/officeart/2005/8/layout/orgChart1"/>
    <dgm:cxn modelId="{C9408849-BE22-40C9-B9FE-784405E45C35}" type="presParOf" srcId="{F308BF56-FED0-447D-9DA5-F65C55F0D77B}" destId="{BC67C762-2CE7-445D-9C69-33E2C50C0831}" srcOrd="1" destOrd="0" presId="urn:microsoft.com/office/officeart/2005/8/layout/orgChart1"/>
    <dgm:cxn modelId="{D4D60E3D-317C-4517-A1A5-EA6ADE3DCB35}" type="presParOf" srcId="{FB754651-8E75-4975-9935-E90F8FA106EF}" destId="{5110832C-84F6-45C2-AD11-4154AA932583}" srcOrd="1" destOrd="0" presId="urn:microsoft.com/office/officeart/2005/8/layout/orgChart1"/>
    <dgm:cxn modelId="{1771A61C-9D5F-4CAD-8A5A-FB7A3853B9B0}" type="presParOf" srcId="{5110832C-84F6-45C2-AD11-4154AA932583}" destId="{56260870-07F5-4D48-BA8E-24B2742F739C}" srcOrd="0" destOrd="0" presId="urn:microsoft.com/office/officeart/2005/8/layout/orgChart1"/>
    <dgm:cxn modelId="{0E63E138-0DA1-480E-A9F5-A269B6BBFD99}" type="presParOf" srcId="{5110832C-84F6-45C2-AD11-4154AA932583}" destId="{07D1ACD8-C70A-4CDB-A3F1-7D40DF7FD828}" srcOrd="1" destOrd="0" presId="urn:microsoft.com/office/officeart/2005/8/layout/orgChart1"/>
    <dgm:cxn modelId="{81E80001-7419-41B4-816C-6845B8425284}" type="presParOf" srcId="{07D1ACD8-C70A-4CDB-A3F1-7D40DF7FD828}" destId="{19CBA9BB-28D3-48DB-8F99-77F4570FFCE5}" srcOrd="0" destOrd="0" presId="urn:microsoft.com/office/officeart/2005/8/layout/orgChart1"/>
    <dgm:cxn modelId="{86FB08F6-2868-4A59-A1FC-8FB0157DCB27}" type="presParOf" srcId="{19CBA9BB-28D3-48DB-8F99-77F4570FFCE5}" destId="{169B9E1B-BA93-4FD5-9B98-CEBD5B18F42F}" srcOrd="0" destOrd="0" presId="urn:microsoft.com/office/officeart/2005/8/layout/orgChart1"/>
    <dgm:cxn modelId="{A20E848E-C5DC-49EC-9F7D-429A1D0B51D2}" type="presParOf" srcId="{19CBA9BB-28D3-48DB-8F99-77F4570FFCE5}" destId="{9F44ACEE-88C8-4F94-94F3-10E42AE78E68}" srcOrd="1" destOrd="0" presId="urn:microsoft.com/office/officeart/2005/8/layout/orgChart1"/>
    <dgm:cxn modelId="{6E279A96-42EC-4AC1-8589-31054EE7C10F}" type="presParOf" srcId="{07D1ACD8-C70A-4CDB-A3F1-7D40DF7FD828}" destId="{B9B27D23-67B2-400B-B283-EA17B05B09CD}" srcOrd="1" destOrd="0" presId="urn:microsoft.com/office/officeart/2005/8/layout/orgChart1"/>
    <dgm:cxn modelId="{307A5722-E3D9-4B68-9A05-F038EFB35072}" type="presParOf" srcId="{B9B27D23-67B2-400B-B283-EA17B05B09CD}" destId="{F6BD76B2-EC11-40B9-97CD-E888D0F44B82}" srcOrd="0" destOrd="0" presId="urn:microsoft.com/office/officeart/2005/8/layout/orgChart1"/>
    <dgm:cxn modelId="{1BB4A1D6-AFAD-47AE-B04A-06FF66D636B4}" type="presParOf" srcId="{B9B27D23-67B2-400B-B283-EA17B05B09CD}" destId="{9FFDC169-B9E7-4007-8D6D-E323917DA597}" srcOrd="1" destOrd="0" presId="urn:microsoft.com/office/officeart/2005/8/layout/orgChart1"/>
    <dgm:cxn modelId="{9A1487E4-E3EA-4BB2-BB99-8B749DC73518}" type="presParOf" srcId="{9FFDC169-B9E7-4007-8D6D-E323917DA597}" destId="{A982D3EA-2334-4B70-AA45-D1EDB37228CC}" srcOrd="0" destOrd="0" presId="urn:microsoft.com/office/officeart/2005/8/layout/orgChart1"/>
    <dgm:cxn modelId="{7BF3B82F-0E68-4D31-B979-8EA85D47FD24}" type="presParOf" srcId="{A982D3EA-2334-4B70-AA45-D1EDB37228CC}" destId="{AB3EFF46-A9AB-4042-AF90-7F258BB82A95}" srcOrd="0" destOrd="0" presId="urn:microsoft.com/office/officeart/2005/8/layout/orgChart1"/>
    <dgm:cxn modelId="{FB9A9F78-FE47-4EB7-80E4-02065638A9A8}" type="presParOf" srcId="{A982D3EA-2334-4B70-AA45-D1EDB37228CC}" destId="{C061CC6C-BF93-4544-854D-32AEBFC48F14}" srcOrd="1" destOrd="0" presId="urn:microsoft.com/office/officeart/2005/8/layout/orgChart1"/>
    <dgm:cxn modelId="{7A2D9BFE-D0E1-4726-9304-28258710C5FB}" type="presParOf" srcId="{9FFDC169-B9E7-4007-8D6D-E323917DA597}" destId="{F48CB0F1-EB1A-4768-A2D7-535BFC76D3A6}" srcOrd="1" destOrd="0" presId="urn:microsoft.com/office/officeart/2005/8/layout/orgChart1"/>
    <dgm:cxn modelId="{45624072-ABD5-4928-8368-EA881A1503F2}" type="presParOf" srcId="{9FFDC169-B9E7-4007-8D6D-E323917DA597}" destId="{223CA6D0-2D71-4C73-BF72-3C526F702C8E}" srcOrd="2" destOrd="0" presId="urn:microsoft.com/office/officeart/2005/8/layout/orgChart1"/>
    <dgm:cxn modelId="{86CB0199-ECD8-4A8C-9CD8-6DB4576D53BA}" type="presParOf" srcId="{B9B27D23-67B2-400B-B283-EA17B05B09CD}" destId="{2790D038-D5F8-44EC-8913-6CBEE24DB34D}" srcOrd="2" destOrd="0" presId="urn:microsoft.com/office/officeart/2005/8/layout/orgChart1"/>
    <dgm:cxn modelId="{9C11D2EF-7320-4AAD-9530-DE4A3614FBB8}" type="presParOf" srcId="{B9B27D23-67B2-400B-B283-EA17B05B09CD}" destId="{210020C9-D249-42BF-9884-5150900CDE99}" srcOrd="3" destOrd="0" presId="urn:microsoft.com/office/officeart/2005/8/layout/orgChart1"/>
    <dgm:cxn modelId="{0D245E1E-FD67-4E13-8E53-75F1CD1C8681}" type="presParOf" srcId="{210020C9-D249-42BF-9884-5150900CDE99}" destId="{F9487387-6824-4CA8-873E-8045738B88EC}" srcOrd="0" destOrd="0" presId="urn:microsoft.com/office/officeart/2005/8/layout/orgChart1"/>
    <dgm:cxn modelId="{87F0079B-162E-4249-BA4A-D64FDFBB748D}" type="presParOf" srcId="{F9487387-6824-4CA8-873E-8045738B88EC}" destId="{96FE5838-04B0-4027-945B-BF6A758013F8}" srcOrd="0" destOrd="0" presId="urn:microsoft.com/office/officeart/2005/8/layout/orgChart1"/>
    <dgm:cxn modelId="{3DC3661B-3CBA-4C80-8775-9178966A6145}" type="presParOf" srcId="{F9487387-6824-4CA8-873E-8045738B88EC}" destId="{2D644406-11BA-4452-A476-23CAE7C79C5E}" srcOrd="1" destOrd="0" presId="urn:microsoft.com/office/officeart/2005/8/layout/orgChart1"/>
    <dgm:cxn modelId="{DE064505-E0CA-4CFA-ABE5-C6ECEE4273BC}" type="presParOf" srcId="{210020C9-D249-42BF-9884-5150900CDE99}" destId="{D8A861C5-C134-451B-8427-2F0FB67029E5}" srcOrd="1" destOrd="0" presId="urn:microsoft.com/office/officeart/2005/8/layout/orgChart1"/>
    <dgm:cxn modelId="{693FFD2B-F9EC-473D-BA1E-8DDCF808E9B6}" type="presParOf" srcId="{210020C9-D249-42BF-9884-5150900CDE99}" destId="{1F924F9F-85BE-47F4-AE39-694B96398EFB}" srcOrd="2" destOrd="0" presId="urn:microsoft.com/office/officeart/2005/8/layout/orgChart1"/>
    <dgm:cxn modelId="{12974BF6-111F-4D75-B893-CF308E3756FD}" type="presParOf" srcId="{07D1ACD8-C70A-4CDB-A3F1-7D40DF7FD828}" destId="{8E4EDDD4-91A6-48D3-B690-05C90584D1A4}" srcOrd="2" destOrd="0" presId="urn:microsoft.com/office/officeart/2005/8/layout/orgChart1"/>
    <dgm:cxn modelId="{CDE8B2D4-25BD-460B-BE64-76E764C8811A}" type="presParOf" srcId="{5110832C-84F6-45C2-AD11-4154AA932583}" destId="{47F2A255-5164-432B-984F-D87E14A0AA8C}" srcOrd="2" destOrd="0" presId="urn:microsoft.com/office/officeart/2005/8/layout/orgChart1"/>
    <dgm:cxn modelId="{C5B6154D-E517-4F05-A708-7E7F007D90CD}" type="presParOf" srcId="{5110832C-84F6-45C2-AD11-4154AA932583}" destId="{D6DADEFA-DB2B-4BB6-B251-8F8405E0C677}" srcOrd="3" destOrd="0" presId="urn:microsoft.com/office/officeart/2005/8/layout/orgChart1"/>
    <dgm:cxn modelId="{8CD5AC71-88A5-4201-A601-B62184E115BD}" type="presParOf" srcId="{D6DADEFA-DB2B-4BB6-B251-8F8405E0C677}" destId="{5F49DA04-E9FE-44DF-8721-85D10CF636F8}" srcOrd="0" destOrd="0" presId="urn:microsoft.com/office/officeart/2005/8/layout/orgChart1"/>
    <dgm:cxn modelId="{8F22FB6A-CD8A-4520-9889-6CFECE016105}" type="presParOf" srcId="{5F49DA04-E9FE-44DF-8721-85D10CF636F8}" destId="{06D4AC74-178D-45A8-8254-391B75A97454}" srcOrd="0" destOrd="0" presId="urn:microsoft.com/office/officeart/2005/8/layout/orgChart1"/>
    <dgm:cxn modelId="{70C33384-C8A1-4C19-AC73-FD57B6857324}" type="presParOf" srcId="{5F49DA04-E9FE-44DF-8721-85D10CF636F8}" destId="{B56CC9FB-BF6C-474B-A9A0-A22AB6E30B5B}" srcOrd="1" destOrd="0" presId="urn:microsoft.com/office/officeart/2005/8/layout/orgChart1"/>
    <dgm:cxn modelId="{49705C4B-8FEA-4DD1-BB76-B0185C8E1844}" type="presParOf" srcId="{D6DADEFA-DB2B-4BB6-B251-8F8405E0C677}" destId="{28AA3DA3-8FB7-4FB1-9546-8D4EFF0FD8E6}" srcOrd="1" destOrd="0" presId="urn:microsoft.com/office/officeart/2005/8/layout/orgChart1"/>
    <dgm:cxn modelId="{CD4A2D30-2A7F-4C19-A01F-4D020F89EC2F}" type="presParOf" srcId="{28AA3DA3-8FB7-4FB1-9546-8D4EFF0FD8E6}" destId="{E5B69F7A-F9A2-49C5-9E05-21CF57585756}" srcOrd="0" destOrd="0" presId="urn:microsoft.com/office/officeart/2005/8/layout/orgChart1"/>
    <dgm:cxn modelId="{241938EF-131D-4703-A324-3412F8EB8676}" type="presParOf" srcId="{28AA3DA3-8FB7-4FB1-9546-8D4EFF0FD8E6}" destId="{A1EE21D0-0231-4320-9D5F-E382FCD5F882}" srcOrd="1" destOrd="0" presId="urn:microsoft.com/office/officeart/2005/8/layout/orgChart1"/>
    <dgm:cxn modelId="{D1BB2C12-4B23-42E7-B5F0-DB936A06C619}" type="presParOf" srcId="{A1EE21D0-0231-4320-9D5F-E382FCD5F882}" destId="{9D29FE99-A0AF-4448-B980-E8D70A541756}" srcOrd="0" destOrd="0" presId="urn:microsoft.com/office/officeart/2005/8/layout/orgChart1"/>
    <dgm:cxn modelId="{226D3C8E-63A2-47FC-A3A4-698AF0DF9340}" type="presParOf" srcId="{9D29FE99-A0AF-4448-B980-E8D70A541756}" destId="{C4013B74-34A0-4158-BAAE-8152C55C3310}" srcOrd="0" destOrd="0" presId="urn:microsoft.com/office/officeart/2005/8/layout/orgChart1"/>
    <dgm:cxn modelId="{C44C712A-EFEC-4405-BA22-4DF60A19021D}" type="presParOf" srcId="{9D29FE99-A0AF-4448-B980-E8D70A541756}" destId="{2F188D84-7B1D-4F28-9A53-BFC856914F93}" srcOrd="1" destOrd="0" presId="urn:microsoft.com/office/officeart/2005/8/layout/orgChart1"/>
    <dgm:cxn modelId="{57349DCD-9EE4-4967-84E9-4422164AD519}" type="presParOf" srcId="{A1EE21D0-0231-4320-9D5F-E382FCD5F882}" destId="{E793C256-9758-4BA3-906F-A619B69F6DC3}" srcOrd="1" destOrd="0" presId="urn:microsoft.com/office/officeart/2005/8/layout/orgChart1"/>
    <dgm:cxn modelId="{B9DB60E1-4905-4502-92D9-7D3AEE81BEFD}" type="presParOf" srcId="{A1EE21D0-0231-4320-9D5F-E382FCD5F882}" destId="{BDCB996D-75F8-4D35-90B9-62AEFD670233}" srcOrd="2" destOrd="0" presId="urn:microsoft.com/office/officeart/2005/8/layout/orgChart1"/>
    <dgm:cxn modelId="{D07122B8-4D6A-4859-A7D4-B06C00896C19}" type="presParOf" srcId="{28AA3DA3-8FB7-4FB1-9546-8D4EFF0FD8E6}" destId="{B683ABF1-31C4-4EC1-AF3E-3D96BEFFD95A}" srcOrd="2" destOrd="0" presId="urn:microsoft.com/office/officeart/2005/8/layout/orgChart1"/>
    <dgm:cxn modelId="{ADBF892F-B750-47C7-8460-189A81F0CFBB}" type="presParOf" srcId="{28AA3DA3-8FB7-4FB1-9546-8D4EFF0FD8E6}" destId="{A5527E83-3D69-434F-8501-3A46246D65F3}" srcOrd="3" destOrd="0" presId="urn:microsoft.com/office/officeart/2005/8/layout/orgChart1"/>
    <dgm:cxn modelId="{C0E73D8B-D146-40EC-93B8-E94A18972F8D}" type="presParOf" srcId="{A5527E83-3D69-434F-8501-3A46246D65F3}" destId="{3AE43FB6-1B1B-4441-9FDA-960E439E1F88}" srcOrd="0" destOrd="0" presId="urn:microsoft.com/office/officeart/2005/8/layout/orgChart1"/>
    <dgm:cxn modelId="{181BB889-010F-4970-9AFE-9F3D7F6EACC8}" type="presParOf" srcId="{3AE43FB6-1B1B-4441-9FDA-960E439E1F88}" destId="{F3B91E9A-F401-4108-B7CB-D0F1ED1C6746}" srcOrd="0" destOrd="0" presId="urn:microsoft.com/office/officeart/2005/8/layout/orgChart1"/>
    <dgm:cxn modelId="{C066DA59-90B5-4E62-9701-C6450EB046C8}" type="presParOf" srcId="{3AE43FB6-1B1B-4441-9FDA-960E439E1F88}" destId="{80B28158-91CB-49A4-AE02-0EEA7D3A1ABD}" srcOrd="1" destOrd="0" presId="urn:microsoft.com/office/officeart/2005/8/layout/orgChart1"/>
    <dgm:cxn modelId="{40475469-184B-47B6-865A-BFDA3812827C}" type="presParOf" srcId="{A5527E83-3D69-434F-8501-3A46246D65F3}" destId="{47D2C0EB-0AAD-4753-8F4E-B6F8CD1CA9B3}" srcOrd="1" destOrd="0" presId="urn:microsoft.com/office/officeart/2005/8/layout/orgChart1"/>
    <dgm:cxn modelId="{0EA1F0F7-7B0B-4994-BDC4-3B659E09FC05}" type="presParOf" srcId="{A5527E83-3D69-434F-8501-3A46246D65F3}" destId="{9FF330F9-6BBE-475B-A591-6A20C8D6E081}" srcOrd="2" destOrd="0" presId="urn:microsoft.com/office/officeart/2005/8/layout/orgChart1"/>
    <dgm:cxn modelId="{FD0F5805-2854-411A-A441-CC471EFBE46C}" type="presParOf" srcId="{D6DADEFA-DB2B-4BB6-B251-8F8405E0C677}" destId="{39608FED-2414-42E1-BB90-FC00D89CAB00}" srcOrd="2" destOrd="0" presId="urn:microsoft.com/office/officeart/2005/8/layout/orgChart1"/>
    <dgm:cxn modelId="{1F35102C-6CFA-4C0A-B5B8-BCD84C472005}" type="presParOf" srcId="{5110832C-84F6-45C2-AD11-4154AA932583}" destId="{DFB3FB98-6794-4645-BE21-7E36AE319C85}" srcOrd="4" destOrd="0" presId="urn:microsoft.com/office/officeart/2005/8/layout/orgChart1"/>
    <dgm:cxn modelId="{E3B6717C-ECAF-40D9-A8C7-0B9BF250F6C9}" type="presParOf" srcId="{5110832C-84F6-45C2-AD11-4154AA932583}" destId="{F181C53C-6DD6-43DF-AD04-E8E63E453FCC}" srcOrd="5" destOrd="0" presId="urn:microsoft.com/office/officeart/2005/8/layout/orgChart1"/>
    <dgm:cxn modelId="{7C7A75B1-C53A-4D8F-906C-42E1A2B81109}" type="presParOf" srcId="{F181C53C-6DD6-43DF-AD04-E8E63E453FCC}" destId="{F01C2804-815F-44B7-A598-1AEEF48A7548}" srcOrd="0" destOrd="0" presId="urn:microsoft.com/office/officeart/2005/8/layout/orgChart1"/>
    <dgm:cxn modelId="{3FB7CC37-76CC-455D-8B82-CEFEE4952888}" type="presParOf" srcId="{F01C2804-815F-44B7-A598-1AEEF48A7548}" destId="{F27EFBE5-1075-4E36-8502-7308052CBC11}" srcOrd="0" destOrd="0" presId="urn:microsoft.com/office/officeart/2005/8/layout/orgChart1"/>
    <dgm:cxn modelId="{B78D5F55-D1E1-40E5-A6DB-71119EB96DFC}" type="presParOf" srcId="{F01C2804-815F-44B7-A598-1AEEF48A7548}" destId="{EBC3F75D-7828-409E-BCDE-7B5C044553D8}" srcOrd="1" destOrd="0" presId="urn:microsoft.com/office/officeart/2005/8/layout/orgChart1"/>
    <dgm:cxn modelId="{F71BC47E-D152-4D9B-86CE-9BCC26731FB7}" type="presParOf" srcId="{F181C53C-6DD6-43DF-AD04-E8E63E453FCC}" destId="{BA8B88B2-A18B-4E21-BC17-80500779D8C6}" srcOrd="1" destOrd="0" presId="urn:microsoft.com/office/officeart/2005/8/layout/orgChart1"/>
    <dgm:cxn modelId="{B5D4464C-A918-445E-916B-8C74BE2EA1D5}" type="presParOf" srcId="{BA8B88B2-A18B-4E21-BC17-80500779D8C6}" destId="{DEA0F37B-0327-4F0C-B5CF-792E1BDACCCD}" srcOrd="0" destOrd="0" presId="urn:microsoft.com/office/officeart/2005/8/layout/orgChart1"/>
    <dgm:cxn modelId="{2681E51B-C2FF-4728-97F9-ACD3B11C43E6}" type="presParOf" srcId="{BA8B88B2-A18B-4E21-BC17-80500779D8C6}" destId="{3E5C69E0-DE26-4540-A1B6-DBE5FE31D811}" srcOrd="1" destOrd="0" presId="urn:microsoft.com/office/officeart/2005/8/layout/orgChart1"/>
    <dgm:cxn modelId="{AFCDA905-3BDF-45FB-B1EE-20639C85D153}" type="presParOf" srcId="{3E5C69E0-DE26-4540-A1B6-DBE5FE31D811}" destId="{95B5E120-EA9C-4DCF-A7D3-5024A35224E1}" srcOrd="0" destOrd="0" presId="urn:microsoft.com/office/officeart/2005/8/layout/orgChart1"/>
    <dgm:cxn modelId="{67ED02F7-186C-4502-86A4-5836395FE6CF}" type="presParOf" srcId="{95B5E120-EA9C-4DCF-A7D3-5024A35224E1}" destId="{79CA5026-F829-4A28-9E5A-B8F310BD29CB}" srcOrd="0" destOrd="0" presId="urn:microsoft.com/office/officeart/2005/8/layout/orgChart1"/>
    <dgm:cxn modelId="{EEEB6406-0585-4B22-A9A0-E74C95FDAA9C}" type="presParOf" srcId="{95B5E120-EA9C-4DCF-A7D3-5024A35224E1}" destId="{C77B07F7-1E0C-4B8A-894D-AA2581307423}" srcOrd="1" destOrd="0" presId="urn:microsoft.com/office/officeart/2005/8/layout/orgChart1"/>
    <dgm:cxn modelId="{C6AA1C6E-0430-4C18-B56B-E8083D6DB8BD}" type="presParOf" srcId="{3E5C69E0-DE26-4540-A1B6-DBE5FE31D811}" destId="{A6D55E4A-FFF6-4685-B9A7-BB8B55E225F1}" srcOrd="1" destOrd="0" presId="urn:microsoft.com/office/officeart/2005/8/layout/orgChart1"/>
    <dgm:cxn modelId="{93746A07-1E0F-4EC7-90FE-2E8591FC5790}" type="presParOf" srcId="{3E5C69E0-DE26-4540-A1B6-DBE5FE31D811}" destId="{3AB0EB7E-898A-40DD-BA9B-C282E1E818C5}" srcOrd="2" destOrd="0" presId="urn:microsoft.com/office/officeart/2005/8/layout/orgChart1"/>
    <dgm:cxn modelId="{DE8F10B5-9C5F-49C6-B0E2-DD1BD9388145}" type="presParOf" srcId="{BA8B88B2-A18B-4E21-BC17-80500779D8C6}" destId="{D1970C6C-007C-4606-9DB3-32AC1705A646}" srcOrd="2" destOrd="0" presId="urn:microsoft.com/office/officeart/2005/8/layout/orgChart1"/>
    <dgm:cxn modelId="{FCE55E42-5EDF-4B0C-B168-D3E44A972986}" type="presParOf" srcId="{BA8B88B2-A18B-4E21-BC17-80500779D8C6}" destId="{13D47B05-F453-4EEB-B181-AF69AAB63485}" srcOrd="3" destOrd="0" presId="urn:microsoft.com/office/officeart/2005/8/layout/orgChart1"/>
    <dgm:cxn modelId="{F4200E90-6919-459D-ACDF-24D97D19FF48}" type="presParOf" srcId="{13D47B05-F453-4EEB-B181-AF69AAB63485}" destId="{E9C3F14C-26D5-4C6F-B865-2A07408F2A11}" srcOrd="0" destOrd="0" presId="urn:microsoft.com/office/officeart/2005/8/layout/orgChart1"/>
    <dgm:cxn modelId="{0AC332F3-2C14-4CF2-A426-6E44209907CA}" type="presParOf" srcId="{E9C3F14C-26D5-4C6F-B865-2A07408F2A11}" destId="{D7FCB6BD-3CC1-494C-A059-BE96A05B643E}" srcOrd="0" destOrd="0" presId="urn:microsoft.com/office/officeart/2005/8/layout/orgChart1"/>
    <dgm:cxn modelId="{5C7C5A22-11F7-4D89-9E55-65F983512EE8}" type="presParOf" srcId="{E9C3F14C-26D5-4C6F-B865-2A07408F2A11}" destId="{53D0FAD0-6ABF-4405-8A79-8B01223E72AF}" srcOrd="1" destOrd="0" presId="urn:microsoft.com/office/officeart/2005/8/layout/orgChart1"/>
    <dgm:cxn modelId="{8DF55790-E7E3-4E59-99E4-70C015BF8907}" type="presParOf" srcId="{13D47B05-F453-4EEB-B181-AF69AAB63485}" destId="{C6B11C6A-12E4-4711-916F-F3AED87E2305}" srcOrd="1" destOrd="0" presId="urn:microsoft.com/office/officeart/2005/8/layout/orgChart1"/>
    <dgm:cxn modelId="{276DCF47-01A7-4F23-83CC-42856E249C34}" type="presParOf" srcId="{13D47B05-F453-4EEB-B181-AF69AAB63485}" destId="{9BFB778C-DA45-4942-B937-9B061372369A}" srcOrd="2" destOrd="0" presId="urn:microsoft.com/office/officeart/2005/8/layout/orgChart1"/>
    <dgm:cxn modelId="{0B15EE5F-FBFC-43DF-963B-E5576CB9D1BF}" type="presParOf" srcId="{F181C53C-6DD6-43DF-AD04-E8E63E453FCC}" destId="{C2218E93-79D9-46E0-8BCE-7FF6C64A43F7}" srcOrd="2" destOrd="0" presId="urn:microsoft.com/office/officeart/2005/8/layout/orgChart1"/>
    <dgm:cxn modelId="{A0562B61-AC32-4FD3-B803-BA18DB369FA7}" type="presParOf" srcId="{5110832C-84F6-45C2-AD11-4154AA932583}" destId="{F7EB2639-1089-441A-A90E-E44D5B127D58}" srcOrd="6" destOrd="0" presId="urn:microsoft.com/office/officeart/2005/8/layout/orgChart1"/>
    <dgm:cxn modelId="{B2711CFC-72F7-4109-ADD3-7E97C9AFF7C4}" type="presParOf" srcId="{5110832C-84F6-45C2-AD11-4154AA932583}" destId="{66EBEAB6-A3C9-448C-8A30-832C5D557182}" srcOrd="7" destOrd="0" presId="urn:microsoft.com/office/officeart/2005/8/layout/orgChart1"/>
    <dgm:cxn modelId="{DE60B3DE-29D9-4308-9862-644758978326}" type="presParOf" srcId="{66EBEAB6-A3C9-448C-8A30-832C5D557182}" destId="{C6568C52-8D91-4075-B148-CACCA7AAC15B}" srcOrd="0" destOrd="0" presId="urn:microsoft.com/office/officeart/2005/8/layout/orgChart1"/>
    <dgm:cxn modelId="{CCDF4B86-4FA4-4CFA-9E0A-04020352D4B0}" type="presParOf" srcId="{C6568C52-8D91-4075-B148-CACCA7AAC15B}" destId="{ECED24E6-56B3-4317-AA39-FB3D93A4F6F9}" srcOrd="0" destOrd="0" presId="urn:microsoft.com/office/officeart/2005/8/layout/orgChart1"/>
    <dgm:cxn modelId="{BA6A3CF3-3FFA-408D-9FD1-90594573ADEF}" type="presParOf" srcId="{C6568C52-8D91-4075-B148-CACCA7AAC15B}" destId="{8D212291-232E-4CF2-AA36-EDED78C9DF9A}" srcOrd="1" destOrd="0" presId="urn:microsoft.com/office/officeart/2005/8/layout/orgChart1"/>
    <dgm:cxn modelId="{F573FEBB-9617-4F9E-9004-6B899111F8D6}" type="presParOf" srcId="{66EBEAB6-A3C9-448C-8A30-832C5D557182}" destId="{34D7878A-99B9-4F0A-B948-D7A1443BDC57}" srcOrd="1" destOrd="0" presId="urn:microsoft.com/office/officeart/2005/8/layout/orgChart1"/>
    <dgm:cxn modelId="{357039AF-6A9C-43C5-B667-D28FDABAF42D}" type="presParOf" srcId="{34D7878A-99B9-4F0A-B948-D7A1443BDC57}" destId="{337C8BE0-391D-49B9-BDFB-405E92824591}" srcOrd="0" destOrd="0" presId="urn:microsoft.com/office/officeart/2005/8/layout/orgChart1"/>
    <dgm:cxn modelId="{8EEA2AC4-3E66-43ED-A327-25534D8AE255}" type="presParOf" srcId="{34D7878A-99B9-4F0A-B948-D7A1443BDC57}" destId="{50F5A9A2-415C-41D8-8669-04BB2C9BA276}" srcOrd="1" destOrd="0" presId="urn:microsoft.com/office/officeart/2005/8/layout/orgChart1"/>
    <dgm:cxn modelId="{823C3D72-8A73-4B6A-94B9-8F3BE8238FD5}" type="presParOf" srcId="{50F5A9A2-415C-41D8-8669-04BB2C9BA276}" destId="{29D2820A-8EAE-405E-95B7-04BA397080FC}" srcOrd="0" destOrd="0" presId="urn:microsoft.com/office/officeart/2005/8/layout/orgChart1"/>
    <dgm:cxn modelId="{21619B5D-883D-4AB1-9C53-8CE15216AD5F}" type="presParOf" srcId="{29D2820A-8EAE-405E-95B7-04BA397080FC}" destId="{39E9756F-8770-4359-978A-D243F01D34C4}" srcOrd="0" destOrd="0" presId="urn:microsoft.com/office/officeart/2005/8/layout/orgChart1"/>
    <dgm:cxn modelId="{009C0151-7C00-4F90-AAF4-074BDDF35A2E}" type="presParOf" srcId="{29D2820A-8EAE-405E-95B7-04BA397080FC}" destId="{11D77064-DC4A-4824-A48A-BF38F0198D02}" srcOrd="1" destOrd="0" presId="urn:microsoft.com/office/officeart/2005/8/layout/orgChart1"/>
    <dgm:cxn modelId="{439CC280-CD98-4739-8D1D-FC0392E8D3DA}" type="presParOf" srcId="{50F5A9A2-415C-41D8-8669-04BB2C9BA276}" destId="{C44D1739-2EC3-4476-91E7-DF0C8658968C}" srcOrd="1" destOrd="0" presId="urn:microsoft.com/office/officeart/2005/8/layout/orgChart1"/>
    <dgm:cxn modelId="{6B61B2B4-7B07-43B1-8B20-346296BEFD4D}" type="presParOf" srcId="{50F5A9A2-415C-41D8-8669-04BB2C9BA276}" destId="{36CE069B-5E34-476E-9841-A7ECACCF7B6D}" srcOrd="2" destOrd="0" presId="urn:microsoft.com/office/officeart/2005/8/layout/orgChart1"/>
    <dgm:cxn modelId="{3F4E982B-93A9-4884-9B5F-58645C040C99}" type="presParOf" srcId="{34D7878A-99B9-4F0A-B948-D7A1443BDC57}" destId="{179505CC-2209-4D76-881C-CEB379AA9F70}" srcOrd="2" destOrd="0" presId="urn:microsoft.com/office/officeart/2005/8/layout/orgChart1"/>
    <dgm:cxn modelId="{00EC135F-0F3E-4E29-8462-AAC2F96F2A11}" type="presParOf" srcId="{34D7878A-99B9-4F0A-B948-D7A1443BDC57}" destId="{E05DF2B6-419F-4B87-B620-88AB954BDF79}" srcOrd="3" destOrd="0" presId="urn:microsoft.com/office/officeart/2005/8/layout/orgChart1"/>
    <dgm:cxn modelId="{C37EB19A-E6C8-4FA4-8E0E-9C59D5D2C37B}" type="presParOf" srcId="{E05DF2B6-419F-4B87-B620-88AB954BDF79}" destId="{F9607079-943F-415D-8681-6238D9A3F8E1}" srcOrd="0" destOrd="0" presId="urn:microsoft.com/office/officeart/2005/8/layout/orgChart1"/>
    <dgm:cxn modelId="{11E50997-1BC3-4A7B-95B3-42E41E445925}" type="presParOf" srcId="{F9607079-943F-415D-8681-6238D9A3F8E1}" destId="{606321D3-00FD-4982-A5F8-F62E472196F4}" srcOrd="0" destOrd="0" presId="urn:microsoft.com/office/officeart/2005/8/layout/orgChart1"/>
    <dgm:cxn modelId="{12AC49B2-8C05-412C-BA27-31A1E836365E}" type="presParOf" srcId="{F9607079-943F-415D-8681-6238D9A3F8E1}" destId="{3CED3BFF-5330-4A8F-8005-7D7EF93EDCC7}" srcOrd="1" destOrd="0" presId="urn:microsoft.com/office/officeart/2005/8/layout/orgChart1"/>
    <dgm:cxn modelId="{1F9EE311-D499-4693-A200-798C3834559C}" type="presParOf" srcId="{E05DF2B6-419F-4B87-B620-88AB954BDF79}" destId="{7B255765-CB34-44D9-BAD0-F8B8BE1969F4}" srcOrd="1" destOrd="0" presId="urn:microsoft.com/office/officeart/2005/8/layout/orgChart1"/>
    <dgm:cxn modelId="{BF5BB589-6130-4A4B-AD1F-CED720120089}" type="presParOf" srcId="{E05DF2B6-419F-4B87-B620-88AB954BDF79}" destId="{A14BC5CA-FF1B-4C24-B5FA-0F0291EF0236}" srcOrd="2" destOrd="0" presId="urn:microsoft.com/office/officeart/2005/8/layout/orgChart1"/>
    <dgm:cxn modelId="{9AC070F3-C1A5-402A-B85D-B0B80ECD0F23}" type="presParOf" srcId="{66EBEAB6-A3C9-448C-8A30-832C5D557182}" destId="{918069A3-301C-4EB3-A108-E4C4827FB67A}" srcOrd="2" destOrd="0" presId="urn:microsoft.com/office/officeart/2005/8/layout/orgChart1"/>
    <dgm:cxn modelId="{8C9FA7BF-324A-4848-8643-149D6A88F018}" type="presParOf" srcId="{FB754651-8E75-4975-9935-E90F8FA106EF}" destId="{2E310481-C120-4210-A46A-04736D59E33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A1F7E7-00C0-4D3A-993F-83512B32CABF}">
      <dsp:nvSpPr>
        <dsp:cNvPr id="0" name=""/>
        <dsp:cNvSpPr/>
      </dsp:nvSpPr>
      <dsp:spPr>
        <a:xfrm>
          <a:off x="2688011" y="1539"/>
          <a:ext cx="1704424" cy="1107875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700" kern="1200" dirty="0" smtClean="0"/>
            <a:t>TFS Server</a:t>
          </a:r>
          <a:endParaRPr lang="zh-TW" altLang="en-US" sz="2700" kern="1200" dirty="0"/>
        </a:p>
      </dsp:txBody>
      <dsp:txXfrm>
        <a:off x="2742093" y="55621"/>
        <a:ext cx="1596260" cy="999711"/>
      </dsp:txXfrm>
    </dsp:sp>
    <dsp:sp modelId="{5C880EE9-A9F6-44B1-8A2D-53F3DE862FA2}">
      <dsp:nvSpPr>
        <dsp:cNvPr id="0" name=""/>
        <dsp:cNvSpPr/>
      </dsp:nvSpPr>
      <dsp:spPr>
        <a:xfrm>
          <a:off x="1711549" y="555477"/>
          <a:ext cx="3657349" cy="3657349"/>
        </a:xfrm>
        <a:custGeom>
          <a:avLst/>
          <a:gdLst/>
          <a:ahLst/>
          <a:cxnLst/>
          <a:rect l="0" t="0" r="0" b="0"/>
          <a:pathLst>
            <a:path>
              <a:moveTo>
                <a:pt x="2915678" y="358139"/>
              </a:moveTo>
              <a:arcTo wR="1828674" hR="1828674" stAng="18388286" swAng="1632056"/>
            </a:path>
          </a:pathLst>
        </a:custGeom>
        <a:noFill/>
        <a:ln w="9525" cap="flat" cmpd="sng" algn="ctr">
          <a:solidFill>
            <a:schemeClr val="accent1">
              <a:shade val="90000"/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6D4E53-3727-4B4C-AB67-CEE7BC75E98D}">
      <dsp:nvSpPr>
        <dsp:cNvPr id="0" name=""/>
        <dsp:cNvSpPr/>
      </dsp:nvSpPr>
      <dsp:spPr>
        <a:xfrm>
          <a:off x="4516686" y="1830214"/>
          <a:ext cx="1704424" cy="1107875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13333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700" kern="1200" dirty="0" smtClean="0"/>
            <a:t>Check out</a:t>
          </a:r>
          <a:endParaRPr lang="zh-TW" altLang="en-US" sz="2700" kern="1200" dirty="0"/>
        </a:p>
      </dsp:txBody>
      <dsp:txXfrm>
        <a:off x="4570768" y="1884296"/>
        <a:ext cx="1596260" cy="999711"/>
      </dsp:txXfrm>
    </dsp:sp>
    <dsp:sp modelId="{071A10FA-28E6-4FE6-BB25-6C2863E6DF68}">
      <dsp:nvSpPr>
        <dsp:cNvPr id="0" name=""/>
        <dsp:cNvSpPr/>
      </dsp:nvSpPr>
      <dsp:spPr>
        <a:xfrm>
          <a:off x="1711549" y="555477"/>
          <a:ext cx="3657349" cy="3657349"/>
        </a:xfrm>
        <a:custGeom>
          <a:avLst/>
          <a:gdLst/>
          <a:ahLst/>
          <a:cxnLst/>
          <a:rect l="0" t="0" r="0" b="0"/>
          <a:pathLst>
            <a:path>
              <a:moveTo>
                <a:pt x="3467665" y="2639698"/>
              </a:moveTo>
              <a:arcTo wR="1828674" hR="1828674" stAng="1579658" swAng="1632056"/>
            </a:path>
          </a:pathLst>
        </a:custGeom>
        <a:noFill/>
        <a:ln w="9525" cap="flat" cmpd="sng" algn="ctr">
          <a:solidFill>
            <a:schemeClr val="accent1">
              <a:shade val="90000"/>
              <a:hueOff val="-225414"/>
              <a:satOff val="-17296"/>
              <a:lumOff val="1465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006EA2-7EED-449F-9565-993ACE5F02CD}">
      <dsp:nvSpPr>
        <dsp:cNvPr id="0" name=""/>
        <dsp:cNvSpPr/>
      </dsp:nvSpPr>
      <dsp:spPr>
        <a:xfrm>
          <a:off x="2688011" y="3658888"/>
          <a:ext cx="1704424" cy="1107875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26667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700" kern="1200" dirty="0" smtClean="0"/>
            <a:t>本機修改</a:t>
          </a:r>
          <a:endParaRPr lang="zh-TW" altLang="en-US" sz="2700" kern="1200" dirty="0"/>
        </a:p>
      </dsp:txBody>
      <dsp:txXfrm>
        <a:off x="2742093" y="3712970"/>
        <a:ext cx="1596260" cy="999711"/>
      </dsp:txXfrm>
    </dsp:sp>
    <dsp:sp modelId="{B1C2DA86-56A4-4DE3-BD72-E5825FDAD9AE}">
      <dsp:nvSpPr>
        <dsp:cNvPr id="0" name=""/>
        <dsp:cNvSpPr/>
      </dsp:nvSpPr>
      <dsp:spPr>
        <a:xfrm>
          <a:off x="1711549" y="555477"/>
          <a:ext cx="3657349" cy="3657349"/>
        </a:xfrm>
        <a:custGeom>
          <a:avLst/>
          <a:gdLst/>
          <a:ahLst/>
          <a:cxnLst/>
          <a:rect l="0" t="0" r="0" b="0"/>
          <a:pathLst>
            <a:path>
              <a:moveTo>
                <a:pt x="741670" y="3299209"/>
              </a:moveTo>
              <a:arcTo wR="1828674" hR="1828674" stAng="7588286" swAng="1632056"/>
            </a:path>
          </a:pathLst>
        </a:custGeom>
        <a:noFill/>
        <a:ln w="9525" cap="flat" cmpd="sng" algn="ctr">
          <a:solidFill>
            <a:schemeClr val="accent1">
              <a:shade val="90000"/>
              <a:hueOff val="-450828"/>
              <a:satOff val="-34592"/>
              <a:lumOff val="2931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72D460-D847-4A13-929B-FBF425D69083}">
      <dsp:nvSpPr>
        <dsp:cNvPr id="0" name=""/>
        <dsp:cNvSpPr/>
      </dsp:nvSpPr>
      <dsp:spPr>
        <a:xfrm>
          <a:off x="859337" y="1830214"/>
          <a:ext cx="1704424" cy="1107875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700" kern="1200" dirty="0" smtClean="0"/>
            <a:t>Check in</a:t>
          </a:r>
          <a:endParaRPr lang="zh-TW" altLang="en-US" sz="2700" kern="1200" dirty="0"/>
        </a:p>
      </dsp:txBody>
      <dsp:txXfrm>
        <a:off x="913419" y="1884296"/>
        <a:ext cx="1596260" cy="999711"/>
      </dsp:txXfrm>
    </dsp:sp>
    <dsp:sp modelId="{58AAC2AA-9765-47B8-BE4F-70A820EB55FB}">
      <dsp:nvSpPr>
        <dsp:cNvPr id="0" name=""/>
        <dsp:cNvSpPr/>
      </dsp:nvSpPr>
      <dsp:spPr>
        <a:xfrm>
          <a:off x="1711549" y="555477"/>
          <a:ext cx="3657349" cy="3657349"/>
        </a:xfrm>
        <a:custGeom>
          <a:avLst/>
          <a:gdLst/>
          <a:ahLst/>
          <a:cxnLst/>
          <a:rect l="0" t="0" r="0" b="0"/>
          <a:pathLst>
            <a:path>
              <a:moveTo>
                <a:pt x="189683" y="1017650"/>
              </a:moveTo>
              <a:arcTo wR="1828674" hR="1828674" stAng="12379658" swAng="1632056"/>
            </a:path>
          </a:pathLst>
        </a:custGeom>
        <a:noFill/>
        <a:ln w="9525" cap="flat" cmpd="sng" algn="ctr">
          <a:solidFill>
            <a:schemeClr val="accent1">
              <a:shade val="90000"/>
              <a:hueOff val="-676241"/>
              <a:satOff val="-51888"/>
              <a:lumOff val="4396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9505CC-2209-4D76-881C-CEB379AA9F70}">
      <dsp:nvSpPr>
        <dsp:cNvPr id="0" name=""/>
        <dsp:cNvSpPr/>
      </dsp:nvSpPr>
      <dsp:spPr>
        <a:xfrm>
          <a:off x="5775964" y="2147281"/>
          <a:ext cx="232169" cy="18109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0924"/>
              </a:lnTo>
              <a:lnTo>
                <a:pt x="232169" y="1810924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7C8BE0-391D-49B9-BDFB-405E92824591}">
      <dsp:nvSpPr>
        <dsp:cNvPr id="0" name=""/>
        <dsp:cNvSpPr/>
      </dsp:nvSpPr>
      <dsp:spPr>
        <a:xfrm>
          <a:off x="5775964" y="2147281"/>
          <a:ext cx="232169" cy="7119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1987"/>
              </a:lnTo>
              <a:lnTo>
                <a:pt x="232169" y="711987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EB2639-1089-441A-A90E-E44D5B127D58}">
      <dsp:nvSpPr>
        <dsp:cNvPr id="0" name=""/>
        <dsp:cNvSpPr/>
      </dsp:nvSpPr>
      <dsp:spPr>
        <a:xfrm>
          <a:off x="3585829" y="1048344"/>
          <a:ext cx="2809254" cy="3250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518"/>
              </a:lnTo>
              <a:lnTo>
                <a:pt x="2809254" y="162518"/>
              </a:lnTo>
              <a:lnTo>
                <a:pt x="2809254" y="325037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970C6C-007C-4606-9DB3-32AC1705A646}">
      <dsp:nvSpPr>
        <dsp:cNvPr id="0" name=""/>
        <dsp:cNvSpPr/>
      </dsp:nvSpPr>
      <dsp:spPr>
        <a:xfrm>
          <a:off x="3903127" y="2147281"/>
          <a:ext cx="232169" cy="18109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0924"/>
              </a:lnTo>
              <a:lnTo>
                <a:pt x="232169" y="1810924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A0F37B-0327-4F0C-B5CF-792E1BDACCCD}">
      <dsp:nvSpPr>
        <dsp:cNvPr id="0" name=""/>
        <dsp:cNvSpPr/>
      </dsp:nvSpPr>
      <dsp:spPr>
        <a:xfrm>
          <a:off x="3903127" y="2147281"/>
          <a:ext cx="232169" cy="7119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1987"/>
              </a:lnTo>
              <a:lnTo>
                <a:pt x="232169" y="711987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B3FB98-6794-4645-BE21-7E36AE319C85}">
      <dsp:nvSpPr>
        <dsp:cNvPr id="0" name=""/>
        <dsp:cNvSpPr/>
      </dsp:nvSpPr>
      <dsp:spPr>
        <a:xfrm>
          <a:off x="3585829" y="1048344"/>
          <a:ext cx="936418" cy="3250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518"/>
              </a:lnTo>
              <a:lnTo>
                <a:pt x="936418" y="162518"/>
              </a:lnTo>
              <a:lnTo>
                <a:pt x="936418" y="325037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83ABF1-31C4-4EC1-AF3E-3D96BEFFD95A}">
      <dsp:nvSpPr>
        <dsp:cNvPr id="0" name=""/>
        <dsp:cNvSpPr/>
      </dsp:nvSpPr>
      <dsp:spPr>
        <a:xfrm>
          <a:off x="2030291" y="2147281"/>
          <a:ext cx="232169" cy="18109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0924"/>
              </a:lnTo>
              <a:lnTo>
                <a:pt x="232169" y="1810924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B69F7A-F9A2-49C5-9E05-21CF57585756}">
      <dsp:nvSpPr>
        <dsp:cNvPr id="0" name=""/>
        <dsp:cNvSpPr/>
      </dsp:nvSpPr>
      <dsp:spPr>
        <a:xfrm>
          <a:off x="2030291" y="2147281"/>
          <a:ext cx="232169" cy="7119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1987"/>
              </a:lnTo>
              <a:lnTo>
                <a:pt x="232169" y="711987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F2A255-5164-432B-984F-D87E14A0AA8C}">
      <dsp:nvSpPr>
        <dsp:cNvPr id="0" name=""/>
        <dsp:cNvSpPr/>
      </dsp:nvSpPr>
      <dsp:spPr>
        <a:xfrm>
          <a:off x="2649411" y="1048344"/>
          <a:ext cx="936418" cy="325037"/>
        </a:xfrm>
        <a:custGeom>
          <a:avLst/>
          <a:gdLst/>
          <a:ahLst/>
          <a:cxnLst/>
          <a:rect l="0" t="0" r="0" b="0"/>
          <a:pathLst>
            <a:path>
              <a:moveTo>
                <a:pt x="936418" y="0"/>
              </a:moveTo>
              <a:lnTo>
                <a:pt x="936418" y="162518"/>
              </a:lnTo>
              <a:lnTo>
                <a:pt x="0" y="162518"/>
              </a:lnTo>
              <a:lnTo>
                <a:pt x="0" y="325037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90D038-D5F8-44EC-8913-6CBEE24DB34D}">
      <dsp:nvSpPr>
        <dsp:cNvPr id="0" name=""/>
        <dsp:cNvSpPr/>
      </dsp:nvSpPr>
      <dsp:spPr>
        <a:xfrm>
          <a:off x="157455" y="2147281"/>
          <a:ext cx="232169" cy="18109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0924"/>
              </a:lnTo>
              <a:lnTo>
                <a:pt x="232169" y="1810924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BD76B2-EC11-40B9-97CD-E888D0F44B82}">
      <dsp:nvSpPr>
        <dsp:cNvPr id="0" name=""/>
        <dsp:cNvSpPr/>
      </dsp:nvSpPr>
      <dsp:spPr>
        <a:xfrm>
          <a:off x="157455" y="2147281"/>
          <a:ext cx="232169" cy="7119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1987"/>
              </a:lnTo>
              <a:lnTo>
                <a:pt x="232169" y="711987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260870-07F5-4D48-BA8E-24B2742F739C}">
      <dsp:nvSpPr>
        <dsp:cNvPr id="0" name=""/>
        <dsp:cNvSpPr/>
      </dsp:nvSpPr>
      <dsp:spPr>
        <a:xfrm>
          <a:off x="776575" y="1048344"/>
          <a:ext cx="2809254" cy="325037"/>
        </a:xfrm>
        <a:custGeom>
          <a:avLst/>
          <a:gdLst/>
          <a:ahLst/>
          <a:cxnLst/>
          <a:rect l="0" t="0" r="0" b="0"/>
          <a:pathLst>
            <a:path>
              <a:moveTo>
                <a:pt x="2809254" y="0"/>
              </a:moveTo>
              <a:lnTo>
                <a:pt x="2809254" y="162518"/>
              </a:lnTo>
              <a:lnTo>
                <a:pt x="0" y="162518"/>
              </a:lnTo>
              <a:lnTo>
                <a:pt x="0" y="325037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92A960-7D19-4AFD-A642-3E0BD7D677CC}">
      <dsp:nvSpPr>
        <dsp:cNvPr id="0" name=""/>
        <dsp:cNvSpPr/>
      </dsp:nvSpPr>
      <dsp:spPr>
        <a:xfrm>
          <a:off x="2811929" y="274445"/>
          <a:ext cx="1547798" cy="773899"/>
        </a:xfrm>
        <a:prstGeom prst="rect">
          <a:avLst/>
        </a:prstGeom>
        <a:solidFill>
          <a:schemeClr val="accent1">
            <a:shade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/>
            <a:t>Solution </a:t>
          </a:r>
          <a:r>
            <a:rPr lang="zh-TW" altLang="en-US" sz="1600" kern="1200" dirty="0" smtClean="0"/>
            <a:t>方案</a:t>
          </a:r>
          <a:r>
            <a:rPr lang="en-US" altLang="zh-TW" sz="1600" kern="1200" dirty="0" smtClean="0"/>
            <a:t/>
          </a:r>
          <a:br>
            <a:rPr lang="en-US" altLang="zh-TW" sz="1600" kern="1200" dirty="0" smtClean="0"/>
          </a:br>
          <a:r>
            <a:rPr lang="en-US" altLang="zh-TW" sz="1600" kern="1200" dirty="0" smtClean="0"/>
            <a:t>*.</a:t>
          </a:r>
          <a:r>
            <a:rPr lang="en-US" altLang="zh-TW" sz="1600" kern="1200" dirty="0" err="1" smtClean="0"/>
            <a:t>sln</a:t>
          </a:r>
          <a:endParaRPr lang="zh-TW" altLang="en-US" sz="1600" kern="1200" dirty="0"/>
        </a:p>
      </dsp:txBody>
      <dsp:txXfrm>
        <a:off x="2811929" y="274445"/>
        <a:ext cx="1547798" cy="773899"/>
      </dsp:txXfrm>
    </dsp:sp>
    <dsp:sp modelId="{169B9E1B-BA93-4FD5-9B98-CEBD5B18F42F}">
      <dsp:nvSpPr>
        <dsp:cNvPr id="0" name=""/>
        <dsp:cNvSpPr/>
      </dsp:nvSpPr>
      <dsp:spPr>
        <a:xfrm>
          <a:off x="2675" y="1373381"/>
          <a:ext cx="1547798" cy="773899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/>
            <a:t>Project </a:t>
          </a:r>
          <a:r>
            <a:rPr lang="zh-TW" altLang="en-US" sz="1600" kern="1200" dirty="0" smtClean="0"/>
            <a:t>專案</a:t>
          </a:r>
          <a:r>
            <a:rPr lang="en-US" altLang="zh-TW" sz="1600" kern="1200" dirty="0" smtClean="0"/>
            <a:t>(Web)</a:t>
          </a:r>
          <a:br>
            <a:rPr lang="en-US" altLang="zh-TW" sz="1600" kern="1200" dirty="0" smtClean="0"/>
          </a:br>
          <a:r>
            <a:rPr lang="en-US" altLang="zh-TW" sz="1600" kern="1200" dirty="0" smtClean="0"/>
            <a:t>*.</a:t>
          </a:r>
          <a:r>
            <a:rPr lang="en-US" altLang="zh-TW" sz="1600" kern="1200" dirty="0" err="1" smtClean="0"/>
            <a:t>csproj</a:t>
          </a:r>
          <a:endParaRPr lang="zh-TW" altLang="en-US" sz="1600" kern="1200" dirty="0"/>
        </a:p>
      </dsp:txBody>
      <dsp:txXfrm>
        <a:off x="2675" y="1373381"/>
        <a:ext cx="1547798" cy="773899"/>
      </dsp:txXfrm>
    </dsp:sp>
    <dsp:sp modelId="{AB3EFF46-A9AB-4042-AF90-7F258BB82A95}">
      <dsp:nvSpPr>
        <dsp:cNvPr id="0" name=""/>
        <dsp:cNvSpPr/>
      </dsp:nvSpPr>
      <dsp:spPr>
        <a:xfrm>
          <a:off x="389625" y="2472318"/>
          <a:ext cx="1547798" cy="773899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程式碼</a:t>
          </a:r>
          <a:r>
            <a:rPr lang="en-US" altLang="zh-TW" sz="1800" kern="1200" dirty="0" smtClean="0"/>
            <a:t/>
          </a:r>
          <a:br>
            <a:rPr lang="en-US" altLang="zh-TW" sz="1800" kern="1200" dirty="0" smtClean="0"/>
          </a:br>
          <a:r>
            <a:rPr lang="en-US" altLang="zh-TW" sz="1800" kern="1200" dirty="0" smtClean="0"/>
            <a:t>*.</a:t>
          </a:r>
          <a:r>
            <a:rPr lang="en-US" altLang="zh-TW" sz="1800" kern="1200" dirty="0" err="1" smtClean="0"/>
            <a:t>aspx</a:t>
          </a:r>
          <a:r>
            <a:rPr lang="en-US" altLang="zh-TW" sz="1800" kern="1200" dirty="0" smtClean="0"/>
            <a:t/>
          </a:r>
          <a:br>
            <a:rPr lang="en-US" altLang="zh-TW" sz="1800" kern="1200" dirty="0" smtClean="0"/>
          </a:br>
          <a:r>
            <a:rPr lang="en-US" altLang="zh-TW" sz="1800" kern="1200" dirty="0" smtClean="0"/>
            <a:t>*.</a:t>
          </a:r>
          <a:r>
            <a:rPr lang="en-US" altLang="zh-TW" sz="1800" kern="1200" dirty="0" err="1" smtClean="0"/>
            <a:t>aspx.cs</a:t>
          </a:r>
          <a:endParaRPr lang="en-US" altLang="zh-TW" sz="1800" kern="1200" dirty="0" smtClean="0"/>
        </a:p>
      </dsp:txBody>
      <dsp:txXfrm>
        <a:off x="389625" y="2472318"/>
        <a:ext cx="1547798" cy="773899"/>
      </dsp:txXfrm>
    </dsp:sp>
    <dsp:sp modelId="{96FE5838-04B0-4027-945B-BF6A758013F8}">
      <dsp:nvSpPr>
        <dsp:cNvPr id="0" name=""/>
        <dsp:cNvSpPr/>
      </dsp:nvSpPr>
      <dsp:spPr>
        <a:xfrm>
          <a:off x="389625" y="3571255"/>
          <a:ext cx="1547798" cy="773899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err="1" smtClean="0"/>
            <a:t>web.config</a:t>
          </a:r>
          <a:endParaRPr lang="zh-TW" altLang="en-US" sz="1800" kern="1200" dirty="0"/>
        </a:p>
      </dsp:txBody>
      <dsp:txXfrm>
        <a:off x="389625" y="3571255"/>
        <a:ext cx="1547798" cy="773899"/>
      </dsp:txXfrm>
    </dsp:sp>
    <dsp:sp modelId="{06D4AC74-178D-45A8-8254-391B75A97454}">
      <dsp:nvSpPr>
        <dsp:cNvPr id="0" name=""/>
        <dsp:cNvSpPr/>
      </dsp:nvSpPr>
      <dsp:spPr>
        <a:xfrm>
          <a:off x="1875511" y="1373381"/>
          <a:ext cx="1547798" cy="773899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website</a:t>
          </a:r>
          <a:endParaRPr lang="zh-TW" altLang="en-US" sz="1800" kern="1200" dirty="0"/>
        </a:p>
      </dsp:txBody>
      <dsp:txXfrm>
        <a:off x="1875511" y="1373381"/>
        <a:ext cx="1547798" cy="773899"/>
      </dsp:txXfrm>
    </dsp:sp>
    <dsp:sp modelId="{C4013B74-34A0-4158-BAAE-8152C55C3310}">
      <dsp:nvSpPr>
        <dsp:cNvPr id="0" name=""/>
        <dsp:cNvSpPr/>
      </dsp:nvSpPr>
      <dsp:spPr>
        <a:xfrm>
          <a:off x="2262461" y="2472318"/>
          <a:ext cx="1547798" cy="773899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程式碼</a:t>
          </a:r>
          <a:r>
            <a:rPr lang="en-US" altLang="zh-TW" sz="1800" kern="1200" dirty="0" smtClean="0"/>
            <a:t/>
          </a:r>
          <a:br>
            <a:rPr lang="en-US" altLang="zh-TW" sz="1800" kern="1200" dirty="0" smtClean="0"/>
          </a:br>
          <a:r>
            <a:rPr lang="en-US" altLang="zh-TW" sz="1800" kern="1200" dirty="0" smtClean="0"/>
            <a:t>*.</a:t>
          </a:r>
          <a:r>
            <a:rPr lang="en-US" altLang="zh-TW" sz="1800" kern="1200" dirty="0" err="1" smtClean="0"/>
            <a:t>aspx</a:t>
          </a:r>
          <a:r>
            <a:rPr lang="en-US" altLang="zh-TW" sz="1800" kern="1200" dirty="0" smtClean="0"/>
            <a:t/>
          </a:r>
          <a:br>
            <a:rPr lang="en-US" altLang="zh-TW" sz="1800" kern="1200" dirty="0" smtClean="0"/>
          </a:br>
          <a:r>
            <a:rPr lang="en-US" altLang="zh-TW" sz="1800" kern="1200" dirty="0" smtClean="0"/>
            <a:t>*.</a:t>
          </a:r>
          <a:r>
            <a:rPr lang="en-US" altLang="zh-TW" sz="1800" kern="1200" dirty="0" err="1" smtClean="0"/>
            <a:t>aspx.cs</a:t>
          </a:r>
          <a:endParaRPr lang="en-US" altLang="zh-TW" sz="1800" kern="1200" dirty="0" smtClean="0"/>
        </a:p>
      </dsp:txBody>
      <dsp:txXfrm>
        <a:off x="2262461" y="2472318"/>
        <a:ext cx="1547798" cy="773899"/>
      </dsp:txXfrm>
    </dsp:sp>
    <dsp:sp modelId="{F3B91E9A-F401-4108-B7CB-D0F1ED1C6746}">
      <dsp:nvSpPr>
        <dsp:cNvPr id="0" name=""/>
        <dsp:cNvSpPr/>
      </dsp:nvSpPr>
      <dsp:spPr>
        <a:xfrm>
          <a:off x="2262461" y="3571255"/>
          <a:ext cx="1547798" cy="773899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err="1" smtClean="0"/>
            <a:t>web.config</a:t>
          </a:r>
          <a:endParaRPr lang="zh-TW" altLang="en-US" sz="1800" kern="1200" dirty="0"/>
        </a:p>
      </dsp:txBody>
      <dsp:txXfrm>
        <a:off x="2262461" y="3571255"/>
        <a:ext cx="1547798" cy="773899"/>
      </dsp:txXfrm>
    </dsp:sp>
    <dsp:sp modelId="{F27EFBE5-1075-4E36-8502-7308052CBC11}">
      <dsp:nvSpPr>
        <dsp:cNvPr id="0" name=""/>
        <dsp:cNvSpPr/>
      </dsp:nvSpPr>
      <dsp:spPr>
        <a:xfrm>
          <a:off x="3748348" y="1373381"/>
          <a:ext cx="1547798" cy="773899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/>
            <a:t>Project </a:t>
          </a:r>
          <a:r>
            <a:rPr lang="zh-TW" altLang="en-US" sz="1600" kern="1200" dirty="0" smtClean="0"/>
            <a:t>專案</a:t>
          </a:r>
          <a:r>
            <a:rPr lang="en-US" altLang="zh-TW" sz="1600" kern="1200" dirty="0" smtClean="0"/>
            <a:t>(</a:t>
          </a:r>
          <a:r>
            <a:rPr lang="en-US" altLang="zh-TW" sz="1600" kern="1200" dirty="0" err="1" smtClean="0"/>
            <a:t>winform</a:t>
          </a:r>
          <a:r>
            <a:rPr lang="en-US" altLang="zh-TW" sz="1600" kern="1200" dirty="0" smtClean="0"/>
            <a:t>)</a:t>
          </a:r>
          <a:br>
            <a:rPr lang="en-US" altLang="zh-TW" sz="1600" kern="1200" dirty="0" smtClean="0"/>
          </a:br>
          <a:r>
            <a:rPr lang="en-US" altLang="zh-TW" sz="1600" kern="1200" dirty="0" smtClean="0"/>
            <a:t>*.</a:t>
          </a:r>
          <a:r>
            <a:rPr lang="en-US" altLang="zh-TW" sz="1600" kern="1200" dirty="0" err="1" smtClean="0"/>
            <a:t>vbproj</a:t>
          </a:r>
          <a:endParaRPr lang="zh-TW" altLang="en-US" sz="1600" kern="1200" dirty="0"/>
        </a:p>
      </dsp:txBody>
      <dsp:txXfrm>
        <a:off x="3748348" y="1373381"/>
        <a:ext cx="1547798" cy="773899"/>
      </dsp:txXfrm>
    </dsp:sp>
    <dsp:sp modelId="{79CA5026-F829-4A28-9E5A-B8F310BD29CB}">
      <dsp:nvSpPr>
        <dsp:cNvPr id="0" name=""/>
        <dsp:cNvSpPr/>
      </dsp:nvSpPr>
      <dsp:spPr>
        <a:xfrm>
          <a:off x="4135297" y="2472318"/>
          <a:ext cx="1547798" cy="773899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/>
            <a:t>程式碼</a:t>
          </a:r>
          <a:r>
            <a:rPr lang="en-US" altLang="zh-TW" sz="1600" kern="1200" dirty="0" smtClean="0"/>
            <a:t/>
          </a:r>
          <a:br>
            <a:rPr lang="en-US" altLang="zh-TW" sz="1600" kern="1200" dirty="0" smtClean="0"/>
          </a:br>
          <a:r>
            <a:rPr lang="en-US" altLang="zh-TW" sz="1600" kern="1200" dirty="0" smtClean="0"/>
            <a:t>*.</a:t>
          </a:r>
          <a:r>
            <a:rPr lang="en-US" altLang="zh-TW" sz="1600" kern="1200" dirty="0" err="1" smtClean="0"/>
            <a:t>vb</a:t>
          </a:r>
          <a:endParaRPr lang="zh-TW" altLang="en-US" sz="1600" kern="1200" dirty="0"/>
        </a:p>
      </dsp:txBody>
      <dsp:txXfrm>
        <a:off x="4135297" y="2472318"/>
        <a:ext cx="1547798" cy="773899"/>
      </dsp:txXfrm>
    </dsp:sp>
    <dsp:sp modelId="{D7FCB6BD-3CC1-494C-A059-BE96A05B643E}">
      <dsp:nvSpPr>
        <dsp:cNvPr id="0" name=""/>
        <dsp:cNvSpPr/>
      </dsp:nvSpPr>
      <dsp:spPr>
        <a:xfrm>
          <a:off x="4135297" y="3571255"/>
          <a:ext cx="1547798" cy="773899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err="1" smtClean="0"/>
            <a:t>app.config</a:t>
          </a:r>
          <a:endParaRPr lang="zh-TW" altLang="en-US" sz="1600" kern="1200" dirty="0"/>
        </a:p>
      </dsp:txBody>
      <dsp:txXfrm>
        <a:off x="4135297" y="3571255"/>
        <a:ext cx="1547798" cy="773899"/>
      </dsp:txXfrm>
    </dsp:sp>
    <dsp:sp modelId="{ECED24E6-56B3-4317-AA39-FB3D93A4F6F9}">
      <dsp:nvSpPr>
        <dsp:cNvPr id="0" name=""/>
        <dsp:cNvSpPr/>
      </dsp:nvSpPr>
      <dsp:spPr>
        <a:xfrm>
          <a:off x="5621184" y="1373381"/>
          <a:ext cx="1547798" cy="773899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/>
            <a:t>Project </a:t>
          </a:r>
          <a:r>
            <a:rPr lang="zh-TW" altLang="en-US" sz="1600" kern="1200" dirty="0" smtClean="0"/>
            <a:t>專案</a:t>
          </a:r>
          <a:r>
            <a:rPr lang="en-US" altLang="zh-TW" sz="1600" kern="1200" dirty="0" smtClean="0"/>
            <a:t/>
          </a:r>
          <a:br>
            <a:rPr lang="en-US" altLang="zh-TW" sz="1600" kern="1200" dirty="0" smtClean="0"/>
          </a:br>
          <a:r>
            <a:rPr lang="en-US" altLang="zh-TW" sz="1600" kern="1200" dirty="0" smtClean="0"/>
            <a:t>(console)</a:t>
          </a:r>
          <a:br>
            <a:rPr lang="en-US" altLang="zh-TW" sz="1600" kern="1200" dirty="0" smtClean="0"/>
          </a:br>
          <a:r>
            <a:rPr lang="en-US" altLang="zh-TW" sz="1600" kern="1200" dirty="0" smtClean="0"/>
            <a:t>*.</a:t>
          </a:r>
          <a:r>
            <a:rPr lang="en-US" altLang="zh-TW" sz="1600" kern="1200" dirty="0" err="1" smtClean="0"/>
            <a:t>csproj</a:t>
          </a:r>
          <a:endParaRPr lang="zh-TW" altLang="en-US" sz="1600" kern="1200" dirty="0"/>
        </a:p>
      </dsp:txBody>
      <dsp:txXfrm>
        <a:off x="5621184" y="1373381"/>
        <a:ext cx="1547798" cy="773899"/>
      </dsp:txXfrm>
    </dsp:sp>
    <dsp:sp modelId="{39E9756F-8770-4359-978A-D243F01D34C4}">
      <dsp:nvSpPr>
        <dsp:cNvPr id="0" name=""/>
        <dsp:cNvSpPr/>
      </dsp:nvSpPr>
      <dsp:spPr>
        <a:xfrm>
          <a:off x="6008133" y="2472318"/>
          <a:ext cx="1547798" cy="773899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/>
            <a:t>程式碼</a:t>
          </a:r>
          <a:r>
            <a:rPr lang="en-US" altLang="zh-TW" sz="1600" kern="1200" dirty="0" smtClean="0"/>
            <a:t/>
          </a:r>
          <a:br>
            <a:rPr lang="en-US" altLang="zh-TW" sz="1600" kern="1200" dirty="0" smtClean="0"/>
          </a:br>
          <a:r>
            <a:rPr lang="en-US" altLang="zh-TW" sz="1600" kern="1200" dirty="0" smtClean="0"/>
            <a:t>*.</a:t>
          </a:r>
          <a:r>
            <a:rPr lang="en-US" altLang="zh-TW" sz="1600" kern="1200" dirty="0" err="1" smtClean="0"/>
            <a:t>cs</a:t>
          </a:r>
          <a:endParaRPr lang="zh-TW" altLang="en-US" sz="1600" kern="1200" dirty="0"/>
        </a:p>
      </dsp:txBody>
      <dsp:txXfrm>
        <a:off x="6008133" y="2472318"/>
        <a:ext cx="1547798" cy="773899"/>
      </dsp:txXfrm>
    </dsp:sp>
    <dsp:sp modelId="{606321D3-00FD-4982-A5F8-F62E472196F4}">
      <dsp:nvSpPr>
        <dsp:cNvPr id="0" name=""/>
        <dsp:cNvSpPr/>
      </dsp:nvSpPr>
      <dsp:spPr>
        <a:xfrm>
          <a:off x="6008133" y="3571255"/>
          <a:ext cx="1547798" cy="773899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err="1" smtClean="0"/>
            <a:t>app.config</a:t>
          </a:r>
          <a:endParaRPr lang="zh-TW" altLang="en-US" sz="1600" kern="1200" dirty="0"/>
        </a:p>
      </dsp:txBody>
      <dsp:txXfrm>
        <a:off x="6008133" y="3571255"/>
        <a:ext cx="1547798" cy="7738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sym typeface="Wingdings 2" pitchFamily="18" charset="2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sym typeface="Wingdings 2" pitchFamily="18" charset="2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sym typeface="Wingdings 2" pitchFamily="18" charset="2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sym typeface="Wingdings 2" pitchFamily="18" charset="2"/>
              </a:defRPr>
            </a:lvl1pPr>
          </a:lstStyle>
          <a:p>
            <a:pPr>
              <a:defRPr/>
            </a:pPr>
            <a:fld id="{E1C098FF-CADA-4A32-8F39-0218B60DD15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852798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sym typeface="Wingdings 2" pitchFamily="18" charset="2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sym typeface="Wingdings 2" pitchFamily="18" charset="2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6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156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sym typeface="Wingdings 2" pitchFamily="18" charset="2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6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sym typeface="Wingdings 2" pitchFamily="18" charset="2"/>
              </a:defRPr>
            </a:lvl1pPr>
          </a:lstStyle>
          <a:p>
            <a:pPr>
              <a:defRPr/>
            </a:pPr>
            <a:fld id="{46571DBB-DF59-430E-ADF2-55903AC2E3A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843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0AB06EF1-DDC2-4090-A009-315A1388E116}" type="slidenum">
              <a:rPr lang="en-US" altLang="zh-TW" sz="1200" b="0" smtClean="0">
                <a:solidFill>
                  <a:schemeClr val="tx1"/>
                </a:solidFill>
              </a:rPr>
              <a:pPr/>
              <a:t>1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  <p:sp>
        <p:nvSpPr>
          <p:cNvPr id="3277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dirty="0" smtClean="0"/>
          </a:p>
        </p:txBody>
      </p:sp>
      <p:sp>
        <p:nvSpPr>
          <p:cNvPr id="3482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3618A975-9DD5-46F3-BD66-852EFD480478}" type="slidenum">
              <a:rPr lang="en-US" altLang="zh-TW" sz="1200" b="0" smtClean="0">
                <a:solidFill>
                  <a:schemeClr val="tx1"/>
                </a:solidFill>
              </a:rPr>
              <a:pPr/>
              <a:t>6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dirty="0" smtClean="0"/>
          </a:p>
        </p:txBody>
      </p:sp>
      <p:sp>
        <p:nvSpPr>
          <p:cNvPr id="3482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3618A975-9DD5-46F3-BD66-852EFD480478}" type="slidenum">
              <a:rPr lang="en-US" altLang="zh-TW" sz="1200" b="0" smtClean="0">
                <a:solidFill>
                  <a:schemeClr val="tx1"/>
                </a:solidFill>
              </a:rPr>
              <a:pPr/>
              <a:t>7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dirty="0" smtClean="0"/>
          </a:p>
        </p:txBody>
      </p:sp>
      <p:sp>
        <p:nvSpPr>
          <p:cNvPr id="3482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3618A975-9DD5-46F3-BD66-852EFD480478}" type="slidenum">
              <a:rPr lang="en-US" altLang="zh-TW" sz="1200" b="0" smtClean="0">
                <a:solidFill>
                  <a:schemeClr val="tx1"/>
                </a:solidFill>
              </a:rPr>
              <a:pPr/>
              <a:t>8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dirty="0" smtClean="0"/>
          </a:p>
        </p:txBody>
      </p:sp>
      <p:sp>
        <p:nvSpPr>
          <p:cNvPr id="3482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3618A975-9DD5-46F3-BD66-852EFD480478}" type="slidenum">
              <a:rPr lang="en-US" altLang="zh-TW" sz="1200" b="0" smtClean="0">
                <a:solidFill>
                  <a:schemeClr val="tx1"/>
                </a:solidFill>
              </a:rPr>
              <a:pPr/>
              <a:t>9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dirty="0" smtClean="0"/>
          </a:p>
        </p:txBody>
      </p:sp>
      <p:sp>
        <p:nvSpPr>
          <p:cNvPr id="3482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3618A975-9DD5-46F3-BD66-852EFD480478}" type="slidenum">
              <a:rPr lang="en-US" altLang="zh-TW" sz="1200" b="0" smtClean="0">
                <a:solidFill>
                  <a:schemeClr val="tx1"/>
                </a:solidFill>
              </a:rPr>
              <a:pPr/>
              <a:t>10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dirty="0" smtClean="0"/>
          </a:p>
        </p:txBody>
      </p:sp>
      <p:sp>
        <p:nvSpPr>
          <p:cNvPr id="3482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3618A975-9DD5-46F3-BD66-852EFD480478}" type="slidenum">
              <a:rPr lang="en-US" altLang="zh-TW" sz="1200" b="0" smtClean="0">
                <a:solidFill>
                  <a:schemeClr val="tx1"/>
                </a:solidFill>
              </a:rPr>
              <a:pPr/>
              <a:t>11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dirty="0" smtClean="0"/>
          </a:p>
        </p:txBody>
      </p:sp>
      <p:sp>
        <p:nvSpPr>
          <p:cNvPr id="3482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3618A975-9DD5-46F3-BD66-852EFD480478}" type="slidenum">
              <a:rPr lang="en-US" altLang="zh-TW" sz="1200" b="0" smtClean="0">
                <a:solidFill>
                  <a:schemeClr val="tx1"/>
                </a:solidFill>
              </a:rPr>
              <a:pPr/>
              <a:t>12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7772904"/>
      </p:ext>
    </p:extLst>
  </p:cSld>
  <p:clrMapOvr>
    <a:masterClrMapping/>
  </p:clrMapOvr>
  <p:transition>
    <p:strips dir="r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8557435"/>
      </p:ext>
    </p:extLst>
  </p:cSld>
  <p:clrMapOvr>
    <a:masterClrMapping/>
  </p:clrMapOvr>
  <p:transition>
    <p:strips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496050" y="152400"/>
            <a:ext cx="1962150" cy="6096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734050" cy="60960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689675"/>
      </p:ext>
    </p:extLst>
  </p:cSld>
  <p:clrMapOvr>
    <a:masterClrMapping/>
  </p:clrMapOvr>
  <p:transition>
    <p:strips dir="r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609600" y="152400"/>
            <a:ext cx="7848600" cy="6096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2495350"/>
      </p:ext>
    </p:extLst>
  </p:cSld>
  <p:clrMapOvr>
    <a:masterClrMapping/>
  </p:clrMapOvr>
  <p:transition>
    <p:strips dir="r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848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609600" y="1371600"/>
            <a:ext cx="7848600" cy="4876800"/>
          </a:xfrm>
        </p:spPr>
        <p:txBody>
          <a:bodyPr/>
          <a:lstStyle/>
          <a:p>
            <a:pPr lvl="0"/>
            <a:endParaRPr lang="zh-TW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2997668701"/>
      </p:ext>
    </p:extLst>
  </p:cSld>
  <p:clrMapOvr>
    <a:masterClrMapping/>
  </p:clrMapOvr>
  <p:transition>
    <p:strips dir="r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848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09600" y="1371600"/>
            <a:ext cx="3848100" cy="4876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3848100" cy="4876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1838959"/>
      </p:ext>
    </p:extLst>
  </p:cSld>
  <p:clrMapOvr>
    <a:masterClrMapping/>
  </p:clrMapOvr>
  <p:transition>
    <p:strips dir="r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848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371600"/>
            <a:ext cx="3848100" cy="4876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10100" y="1371600"/>
            <a:ext cx="3848100" cy="2362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10100" y="3886200"/>
            <a:ext cx="3848100" cy="2362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6292713"/>
      </p:ext>
    </p:extLst>
  </p:cSld>
  <p:clrMapOvr>
    <a:masterClrMapping/>
  </p:clrMapOvr>
  <p:transition>
    <p:strips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6681634"/>
      </p:ext>
    </p:extLst>
  </p:cSld>
  <p:clrMapOvr>
    <a:masterClrMapping/>
  </p:clrMapOvr>
  <p:transition>
    <p:strips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932129824"/>
      </p:ext>
    </p:extLst>
  </p:cSld>
  <p:clrMapOvr>
    <a:masterClrMapping/>
  </p:clrMapOvr>
  <p:transition>
    <p:strips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371600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922419"/>
      </p:ext>
    </p:extLst>
  </p:cSld>
  <p:clrMapOvr>
    <a:masterClrMapping/>
  </p:clrMapOvr>
  <p:transition>
    <p:strips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0500318"/>
      </p:ext>
    </p:extLst>
  </p:cSld>
  <p:clrMapOvr>
    <a:masterClrMapping/>
  </p:clrMapOvr>
  <p:transition>
    <p:strips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901674"/>
      </p:ext>
    </p:extLst>
  </p:cSld>
  <p:clrMapOvr>
    <a:masterClrMapping/>
  </p:clrMapOvr>
  <p:transition>
    <p:strips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3227122"/>
      </p:ext>
    </p:extLst>
  </p:cSld>
  <p:clrMapOvr>
    <a:masterClrMapping/>
  </p:clrMapOvr>
  <p:transition>
    <p:strips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518303083"/>
      </p:ext>
    </p:extLst>
  </p:cSld>
  <p:clrMapOvr>
    <a:masterClrMapping/>
  </p:clrMapOvr>
  <p:transition>
    <p:strips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435176599"/>
      </p:ext>
    </p:extLst>
  </p:cSld>
  <p:clrMapOvr>
    <a:masterClrMapping/>
  </p:clrMapOvr>
  <p:transition>
    <p:strips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7848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0"/>
            <a:ext cx="7848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</p:txBody>
      </p:sp>
      <p:pic>
        <p:nvPicPr>
          <p:cNvPr id="1028" name="Picture 11" descr="新光人壽內容頁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</p:sldLayoutIdLst>
  <p:transition>
    <p:strips dir="rd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accent2"/>
          </a:solidFill>
          <a:latin typeface="Times New Roman" pitchFamily="18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accent2"/>
          </a:solidFill>
          <a:latin typeface="Times New Roman" pitchFamily="18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accent2"/>
          </a:solidFill>
          <a:latin typeface="Times New Roman" pitchFamily="18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accent2"/>
          </a:solidFill>
          <a:latin typeface="Times New Roman" pitchFamily="18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accent2"/>
          </a:solidFill>
          <a:latin typeface="Times New Roman" pitchFamily="18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accent2"/>
          </a:solidFill>
          <a:latin typeface="Times New Roman" pitchFamily="18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accent2"/>
          </a:solidFill>
          <a:latin typeface="Times New Roman" pitchFamily="18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accent2"/>
          </a:solidFill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kumimoji="1"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ü"/>
        <a:defRPr kumimoji="1" sz="2800">
          <a:solidFill>
            <a:srgbClr val="6699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ü"/>
        <a:defRPr kumimoji="1" sz="2400">
          <a:solidFill>
            <a:srgbClr val="6699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msdn.microsoft.com/zh-tw/library/dd547590(v=vs.100).aspx" TargetMode="Externa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inmerge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log.miniasp.com/post/2011/04/14/Using-WinMerge-with-TFS.asp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  <p:pic>
        <p:nvPicPr>
          <p:cNvPr id="2052" name="Picture 4" descr="新光人壽封面頁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762000" y="4872038"/>
            <a:ext cx="76962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TW" sz="2400" b="0" dirty="0" err="1" smtClean="0">
                <a:solidFill>
                  <a:schemeClr val="tx2"/>
                </a:solidFill>
                <a:latin typeface="Verdana" pitchFamily="34" charset="0"/>
                <a:ea typeface="標楷體" pitchFamily="65" charset="-120"/>
                <a:sym typeface="Wingdings 2" pitchFamily="18" charset="2"/>
              </a:rPr>
              <a:t>.Net</a:t>
            </a:r>
            <a:r>
              <a:rPr lang="zh-TW" altLang="en-US" sz="2400" b="0" dirty="0" smtClean="0">
                <a:solidFill>
                  <a:schemeClr val="tx2"/>
                </a:solidFill>
                <a:latin typeface="Verdana" pitchFamily="34" charset="0"/>
                <a:ea typeface="標楷體" pitchFamily="65" charset="-120"/>
                <a:sym typeface="Wingdings 2" pitchFamily="18" charset="2"/>
              </a:rPr>
              <a:t>開發環境</a:t>
            </a:r>
            <a:endParaRPr lang="en-US" altLang="zh-TW" sz="2400" b="0" dirty="0" smtClean="0">
              <a:solidFill>
                <a:schemeClr val="tx2"/>
              </a:solidFill>
              <a:latin typeface="Verdana" pitchFamily="34" charset="0"/>
              <a:ea typeface="標楷體" pitchFamily="65" charset="-120"/>
              <a:sym typeface="Wingdings 2" pitchFamily="18" charset="2"/>
            </a:endParaRPr>
          </a:p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zh-TW" altLang="en-US" sz="2400" b="0" smtClean="0">
                <a:solidFill>
                  <a:schemeClr val="tx2"/>
                </a:solidFill>
                <a:latin typeface="Verdana" pitchFamily="34" charset="0"/>
                <a:ea typeface="標楷體" pitchFamily="65" charset="-120"/>
                <a:sym typeface="Wingdings 2" pitchFamily="18" charset="2"/>
              </a:rPr>
              <a:t>余朋達</a:t>
            </a:r>
            <a:endParaRPr lang="zh-TW" altLang="en-US" sz="2400" b="0" dirty="0">
              <a:solidFill>
                <a:schemeClr val="tx2"/>
              </a:solidFill>
              <a:latin typeface="Verdana" pitchFamily="34" charset="0"/>
              <a:ea typeface="標楷體" pitchFamily="65" charset="-120"/>
              <a:sym typeface="Wingdings 2" pitchFamily="18" charset="2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dirty="0" smtClean="0">
                <a:solidFill>
                  <a:schemeClr val="tx2"/>
                </a:solidFill>
              </a:rPr>
              <a:t/>
            </a:r>
            <a:br>
              <a:rPr lang="en-US" altLang="zh-TW" sz="2000" dirty="0" smtClean="0">
                <a:solidFill>
                  <a:schemeClr val="tx2"/>
                </a:solidFill>
              </a:rPr>
            </a:br>
            <a:r>
              <a:rPr lang="en-US" altLang="zh-TW" sz="2000" b="1" dirty="0" smtClean="0">
                <a:solidFill>
                  <a:schemeClr val="tx2"/>
                </a:solidFill>
              </a:rPr>
              <a:t>Visual Studio</a:t>
            </a:r>
            <a:r>
              <a:rPr lang="zh-TW" altLang="en-US" sz="2000" b="1" dirty="0" smtClean="0">
                <a:solidFill>
                  <a:schemeClr val="tx2"/>
                </a:solidFill>
              </a:rPr>
              <a:t>基本操作</a:t>
            </a:r>
            <a:endParaRPr lang="zh-TW" altLang="en-US" sz="2000" b="1" dirty="0" smtClean="0">
              <a:solidFill>
                <a:schemeClr val="tx2"/>
              </a:solidFill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5758519"/>
              </p:ext>
            </p:extLst>
          </p:nvPr>
        </p:nvGraphicFramePr>
        <p:xfrm>
          <a:off x="899592" y="1448034"/>
          <a:ext cx="7558608" cy="46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755576" y="1268760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TW" altLang="en-US" sz="2000" b="0" dirty="0" smtClean="0">
                <a:solidFill>
                  <a:schemeClr val="tx2"/>
                </a:solidFill>
              </a:rPr>
              <a:t>方案與專案關係</a:t>
            </a:r>
            <a:endParaRPr lang="zh-TW" altLang="en-US" sz="2000" b="0" dirty="0">
              <a:solidFill>
                <a:schemeClr val="tx2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95536" y="6021288"/>
            <a:ext cx="8496944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TW" sz="1800" b="0" dirty="0" smtClean="0">
                <a:solidFill>
                  <a:schemeClr val="tx2"/>
                </a:solidFill>
              </a:rPr>
              <a:t>Web Application Project</a:t>
            </a:r>
            <a:r>
              <a:rPr lang="zh-TW" altLang="en-US" sz="1800" b="0" dirty="0" smtClean="0">
                <a:solidFill>
                  <a:schemeClr val="tx2"/>
                </a:solidFill>
              </a:rPr>
              <a:t>與</a:t>
            </a:r>
            <a:r>
              <a:rPr lang="en-US" altLang="zh-TW" sz="1800" b="0" dirty="0" smtClean="0">
                <a:solidFill>
                  <a:schemeClr val="tx2"/>
                </a:solidFill>
              </a:rPr>
              <a:t>Website</a:t>
            </a:r>
            <a:r>
              <a:rPr lang="zh-TW" altLang="en-US" sz="1800" b="0" dirty="0" smtClean="0">
                <a:solidFill>
                  <a:schemeClr val="tx2"/>
                </a:solidFill>
              </a:rPr>
              <a:t>比較</a:t>
            </a:r>
            <a:r>
              <a:rPr lang="en-US" altLang="zh-TW" sz="1800" b="0" dirty="0" smtClean="0"/>
              <a:t/>
            </a:r>
            <a:br>
              <a:rPr lang="en-US" altLang="zh-TW" sz="1800" b="0" dirty="0" smtClean="0"/>
            </a:br>
            <a:r>
              <a:rPr lang="en-US" altLang="zh-TW" sz="1800" b="0" dirty="0" smtClean="0">
                <a:hlinkClick r:id="rId8"/>
              </a:rPr>
              <a:t>http</a:t>
            </a:r>
            <a:r>
              <a:rPr lang="en-US" altLang="zh-TW" sz="1800" b="0" dirty="0">
                <a:hlinkClick r:id="rId8"/>
              </a:rPr>
              <a:t>://msdn.microsoft.com/zh-tw/library/dd547590(v=vs.100).</a:t>
            </a:r>
            <a:r>
              <a:rPr lang="en-US" altLang="zh-TW" sz="1800" b="0" dirty="0" smtClean="0">
                <a:hlinkClick r:id="rId8"/>
              </a:rPr>
              <a:t>aspx</a:t>
            </a:r>
            <a:endParaRPr lang="en-US" altLang="zh-TW" sz="1800" b="0" dirty="0" smtClean="0"/>
          </a:p>
          <a:p>
            <a:pPr>
              <a:buNone/>
            </a:pPr>
            <a:endParaRPr lang="zh-TW" alt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1164042383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dirty="0" smtClean="0">
                <a:solidFill>
                  <a:schemeClr val="tx2"/>
                </a:solidFill>
              </a:rPr>
              <a:t/>
            </a:r>
            <a:br>
              <a:rPr lang="en-US" altLang="zh-TW" sz="2000" dirty="0" smtClean="0">
                <a:solidFill>
                  <a:schemeClr val="tx2"/>
                </a:solidFill>
              </a:rPr>
            </a:br>
            <a:r>
              <a:rPr lang="en-US" altLang="zh-TW" sz="2000" b="1" dirty="0" smtClean="0">
                <a:solidFill>
                  <a:schemeClr val="tx2"/>
                </a:solidFill>
              </a:rPr>
              <a:t>Visual Studio</a:t>
            </a:r>
            <a:r>
              <a:rPr lang="zh-TW" altLang="en-US" sz="2000" b="1" dirty="0" smtClean="0">
                <a:solidFill>
                  <a:schemeClr val="tx2"/>
                </a:solidFill>
              </a:rPr>
              <a:t>基本操作</a:t>
            </a:r>
            <a:endParaRPr lang="zh-TW" altLang="en-US" sz="2000" b="1" dirty="0" smtClean="0">
              <a:solidFill>
                <a:schemeClr val="tx2"/>
              </a:solidFill>
            </a:endParaRPr>
          </a:p>
        </p:txBody>
      </p:sp>
      <p:sp>
        <p:nvSpPr>
          <p:cNvPr id="5123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zh-TW" altLang="en-US" sz="2200" dirty="0" smtClean="0">
                <a:solidFill>
                  <a:schemeClr val="tx2"/>
                </a:solidFill>
              </a:rPr>
              <a:t>實際操作</a:t>
            </a:r>
            <a:endParaRPr lang="en-US" altLang="zh-TW" sz="22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 smtClean="0">
                <a:solidFill>
                  <a:schemeClr val="tx2"/>
                </a:solidFill>
              </a:rPr>
              <a:t>新增</a:t>
            </a:r>
            <a:r>
              <a:rPr lang="en-US" altLang="zh-TW" sz="1800" dirty="0" err="1" smtClean="0">
                <a:solidFill>
                  <a:schemeClr val="tx2"/>
                </a:solidFill>
              </a:rPr>
              <a:t>dll</a:t>
            </a:r>
            <a:r>
              <a:rPr lang="zh-TW" altLang="en-US" sz="1800" dirty="0" smtClean="0">
                <a:solidFill>
                  <a:schemeClr val="tx2"/>
                </a:solidFill>
              </a:rPr>
              <a:t>參考</a:t>
            </a:r>
            <a:r>
              <a:rPr lang="en-US" altLang="zh-TW" sz="1800" dirty="0" smtClean="0">
                <a:solidFill>
                  <a:schemeClr val="tx2"/>
                </a:solidFill>
              </a:rPr>
              <a:t>, </a:t>
            </a:r>
            <a:r>
              <a:rPr lang="zh-TW" altLang="en-US" sz="1800" dirty="0" smtClean="0">
                <a:solidFill>
                  <a:schemeClr val="tx2"/>
                </a:solidFill>
              </a:rPr>
              <a:t>新增專案參考</a:t>
            </a:r>
            <a:endParaRPr lang="en-US" altLang="zh-TW" sz="1800" dirty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 smtClean="0">
                <a:solidFill>
                  <a:schemeClr val="tx2"/>
                </a:solidFill>
              </a:rPr>
              <a:t>新增</a:t>
            </a:r>
            <a:r>
              <a:rPr lang="en-US" altLang="zh-TW" sz="1800" dirty="0" smtClean="0">
                <a:solidFill>
                  <a:schemeClr val="tx2"/>
                </a:solidFill>
              </a:rPr>
              <a:t>web</a:t>
            </a:r>
            <a:r>
              <a:rPr lang="zh-TW" altLang="en-US" sz="1800" dirty="0" smtClean="0">
                <a:solidFill>
                  <a:schemeClr val="tx2"/>
                </a:solidFill>
              </a:rPr>
              <a:t>參考</a:t>
            </a:r>
            <a:endParaRPr lang="en-US" altLang="zh-TW" sz="18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</a:pPr>
            <a:r>
              <a:rPr lang="en-US" altLang="zh-TW" sz="1800" dirty="0" err="1">
                <a:solidFill>
                  <a:schemeClr val="tx2"/>
                </a:solidFill>
              </a:rPr>
              <a:t>Config</a:t>
            </a:r>
            <a:r>
              <a:rPr lang="zh-TW" altLang="en-US" sz="1800" dirty="0">
                <a:solidFill>
                  <a:schemeClr val="tx2"/>
                </a:solidFill>
              </a:rPr>
              <a:t>結構說明</a:t>
            </a:r>
            <a:endParaRPr lang="en-US" altLang="zh-TW" sz="1800" dirty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 smtClean="0">
                <a:solidFill>
                  <a:schemeClr val="tx2"/>
                </a:solidFill>
              </a:rPr>
              <a:t>建置</a:t>
            </a:r>
            <a:r>
              <a:rPr lang="zh-TW" altLang="en-US" sz="1800" dirty="0">
                <a:solidFill>
                  <a:schemeClr val="tx2"/>
                </a:solidFill>
              </a:rPr>
              <a:t>專案</a:t>
            </a:r>
            <a:r>
              <a:rPr lang="zh-TW" altLang="en-US" sz="1800" dirty="0" smtClean="0">
                <a:solidFill>
                  <a:schemeClr val="tx2"/>
                </a:solidFill>
              </a:rPr>
              <a:t>與輸出至</a:t>
            </a:r>
            <a:r>
              <a:rPr lang="en-US" altLang="zh-TW" sz="1800" dirty="0" smtClean="0">
                <a:solidFill>
                  <a:schemeClr val="tx2"/>
                </a:solidFill>
              </a:rPr>
              <a:t>bin</a:t>
            </a:r>
            <a:r>
              <a:rPr lang="zh-TW" altLang="en-US" sz="1800" dirty="0" smtClean="0">
                <a:solidFill>
                  <a:schemeClr val="tx2"/>
                </a:solidFill>
              </a:rPr>
              <a:t>資料夾</a:t>
            </a:r>
            <a:endParaRPr lang="en-US" altLang="zh-TW" sz="18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>
                <a:solidFill>
                  <a:schemeClr val="tx2"/>
                </a:solidFill>
              </a:rPr>
              <a:t>方案組</a:t>
            </a:r>
            <a:r>
              <a:rPr lang="zh-TW" altLang="en-US" sz="1800" dirty="0" smtClean="0">
                <a:solidFill>
                  <a:schemeClr val="tx2"/>
                </a:solidFill>
              </a:rPr>
              <a:t>態</a:t>
            </a:r>
            <a:r>
              <a:rPr lang="en-US" altLang="zh-TW" sz="1800" dirty="0" smtClean="0">
                <a:solidFill>
                  <a:schemeClr val="tx2"/>
                </a:solidFill>
              </a:rPr>
              <a:t>Debug/Release</a:t>
            </a:r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>
                <a:solidFill>
                  <a:schemeClr val="tx2"/>
                </a:solidFill>
              </a:rPr>
              <a:t>發行專案</a:t>
            </a:r>
            <a:endParaRPr lang="en-US" altLang="zh-TW" sz="1800" dirty="0" smtClean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n"/>
            </a:pPr>
            <a:endParaRPr lang="en-US" altLang="zh-TW" sz="2200" dirty="0" smtClean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n"/>
            </a:pPr>
            <a:r>
              <a:rPr lang="en-US" altLang="zh-TW" sz="2200" dirty="0" smtClean="0">
                <a:solidFill>
                  <a:schemeClr val="tx2"/>
                </a:solidFill>
              </a:rPr>
              <a:t>Debug</a:t>
            </a:r>
            <a:endParaRPr lang="en-US" altLang="zh-TW" sz="2200" dirty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>
                <a:solidFill>
                  <a:schemeClr val="tx2"/>
                </a:solidFill>
              </a:rPr>
              <a:t>移至</a:t>
            </a:r>
            <a:r>
              <a:rPr lang="zh-TW" altLang="en-US" sz="1800" dirty="0" smtClean="0">
                <a:solidFill>
                  <a:schemeClr val="tx2"/>
                </a:solidFill>
              </a:rPr>
              <a:t>定義</a:t>
            </a:r>
            <a:endParaRPr lang="en-US" altLang="zh-TW" sz="18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>
                <a:solidFill>
                  <a:schemeClr val="tx2"/>
                </a:solidFill>
              </a:rPr>
              <a:t>尋找所有參考</a:t>
            </a:r>
            <a:endParaRPr lang="en-US" altLang="zh-TW" sz="18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 smtClean="0">
                <a:solidFill>
                  <a:schemeClr val="tx2"/>
                </a:solidFill>
              </a:rPr>
              <a:t>中斷點</a:t>
            </a:r>
            <a:r>
              <a:rPr lang="zh-TW" altLang="en-US" sz="1800" dirty="0">
                <a:solidFill>
                  <a:schemeClr val="tx2"/>
                </a:solidFill>
              </a:rPr>
              <a:t>及觸發條件</a:t>
            </a:r>
            <a:endParaRPr lang="en-US" altLang="zh-TW" sz="1800" dirty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>
                <a:solidFill>
                  <a:schemeClr val="tx2"/>
                </a:solidFill>
              </a:rPr>
              <a:t>逐步執行</a:t>
            </a:r>
            <a:endParaRPr lang="en-US" altLang="zh-TW" sz="1800" dirty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>
                <a:solidFill>
                  <a:schemeClr val="tx2"/>
                </a:solidFill>
              </a:rPr>
              <a:t>即時運算視窗</a:t>
            </a:r>
            <a:endParaRPr lang="en-US" altLang="zh-TW" sz="1800" dirty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</a:pPr>
            <a:endParaRPr lang="en-US" altLang="zh-TW" sz="1800" dirty="0" smtClean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n"/>
            </a:pPr>
            <a:endParaRPr lang="en-US" altLang="zh-TW" sz="2200" dirty="0" smtClean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n"/>
            </a:pPr>
            <a:endParaRPr lang="en-US" altLang="zh-TW" sz="22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50300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dirty="0" smtClean="0">
                <a:solidFill>
                  <a:schemeClr val="tx2"/>
                </a:solidFill>
              </a:rPr>
              <a:t/>
            </a:r>
            <a:br>
              <a:rPr lang="en-US" altLang="zh-TW" sz="2000" dirty="0" smtClean="0">
                <a:solidFill>
                  <a:schemeClr val="tx2"/>
                </a:solidFill>
              </a:rPr>
            </a:br>
            <a:r>
              <a:rPr lang="en-US" altLang="zh-TW" sz="2000" b="1" dirty="0" err="1" smtClean="0">
                <a:solidFill>
                  <a:schemeClr val="tx2"/>
                </a:solidFill>
              </a:rPr>
              <a:t>.Net</a:t>
            </a:r>
            <a:r>
              <a:rPr lang="zh-TW" altLang="en-US" sz="2000" b="1" dirty="0" smtClean="0">
                <a:solidFill>
                  <a:schemeClr val="tx2"/>
                </a:solidFill>
              </a:rPr>
              <a:t>基本語法</a:t>
            </a:r>
            <a:endParaRPr lang="zh-TW" altLang="en-US" sz="2000" b="1" dirty="0" smtClean="0">
              <a:solidFill>
                <a:schemeClr val="tx2"/>
              </a:solidFill>
            </a:endParaRPr>
          </a:p>
        </p:txBody>
      </p:sp>
      <p:sp>
        <p:nvSpPr>
          <p:cNvPr id="5123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zh-TW" altLang="en-US" sz="2200" dirty="0" smtClean="0">
                <a:solidFill>
                  <a:schemeClr val="tx2"/>
                </a:solidFill>
              </a:rPr>
              <a:t>實際範例</a:t>
            </a:r>
            <a:endParaRPr lang="en-US" altLang="zh-TW" sz="22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 smtClean="0">
                <a:solidFill>
                  <a:schemeClr val="tx2"/>
                </a:solidFill>
              </a:rPr>
              <a:t>類別與實體</a:t>
            </a:r>
            <a:r>
              <a:rPr lang="en-US" altLang="zh-TW" sz="1800" dirty="0" smtClean="0">
                <a:solidFill>
                  <a:schemeClr val="tx2"/>
                </a:solidFill>
              </a:rPr>
              <a:t>: class, instance, static class</a:t>
            </a:r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>
                <a:solidFill>
                  <a:schemeClr val="tx2"/>
                </a:solidFill>
              </a:rPr>
              <a:t>建構</a:t>
            </a:r>
            <a:r>
              <a:rPr lang="zh-TW" altLang="en-US" sz="1800" dirty="0" smtClean="0">
                <a:solidFill>
                  <a:schemeClr val="tx2"/>
                </a:solidFill>
              </a:rPr>
              <a:t>子</a:t>
            </a:r>
            <a:r>
              <a:rPr lang="en-US" altLang="zh-TW" sz="1800" dirty="0">
                <a:solidFill>
                  <a:schemeClr val="tx2"/>
                </a:solidFill>
              </a:rPr>
              <a:t>: constructor</a:t>
            </a:r>
            <a:endParaRPr lang="en-US" altLang="zh-TW" sz="18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 smtClean="0">
                <a:solidFill>
                  <a:schemeClr val="tx2"/>
                </a:solidFill>
              </a:rPr>
              <a:t>存取修飾詞</a:t>
            </a:r>
            <a:r>
              <a:rPr lang="en-US" altLang="zh-TW" sz="1800" dirty="0" smtClean="0">
                <a:solidFill>
                  <a:schemeClr val="tx2"/>
                </a:solidFill>
              </a:rPr>
              <a:t>:</a:t>
            </a:r>
            <a:r>
              <a:rPr lang="zh-TW" altLang="en-US" sz="1800" dirty="0" smtClean="0">
                <a:solidFill>
                  <a:schemeClr val="tx2"/>
                </a:solidFill>
              </a:rPr>
              <a:t> </a:t>
            </a:r>
            <a:r>
              <a:rPr lang="en-US" altLang="zh-TW" sz="1800" dirty="0" smtClean="0">
                <a:solidFill>
                  <a:schemeClr val="tx2"/>
                </a:solidFill>
              </a:rPr>
              <a:t>public, protected, private</a:t>
            </a:r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 smtClean="0">
                <a:solidFill>
                  <a:schemeClr val="tx2"/>
                </a:solidFill>
              </a:rPr>
              <a:t>欄位與屬性</a:t>
            </a:r>
            <a:r>
              <a:rPr lang="en-US" altLang="zh-TW" sz="1800" dirty="0" smtClean="0">
                <a:solidFill>
                  <a:schemeClr val="tx2"/>
                </a:solidFill>
              </a:rPr>
              <a:t>: field, property</a:t>
            </a:r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>
                <a:solidFill>
                  <a:schemeClr val="tx2"/>
                </a:solidFill>
              </a:rPr>
              <a:t>傳</a:t>
            </a:r>
            <a:r>
              <a:rPr lang="zh-TW" altLang="en-US" sz="1800" dirty="0" smtClean="0">
                <a:solidFill>
                  <a:schemeClr val="tx2"/>
                </a:solidFill>
              </a:rPr>
              <a:t>值</a:t>
            </a:r>
            <a:r>
              <a:rPr lang="en-US" altLang="zh-TW" sz="1800" dirty="0" smtClean="0">
                <a:solidFill>
                  <a:schemeClr val="tx2"/>
                </a:solidFill>
              </a:rPr>
              <a:t>/</a:t>
            </a:r>
            <a:r>
              <a:rPr lang="zh-TW" altLang="en-US" sz="1800" dirty="0" smtClean="0">
                <a:solidFill>
                  <a:schemeClr val="tx2"/>
                </a:solidFill>
              </a:rPr>
              <a:t>傳參考呼叫</a:t>
            </a:r>
            <a:r>
              <a:rPr lang="en-US" altLang="zh-TW" sz="1800" dirty="0" smtClean="0">
                <a:solidFill>
                  <a:schemeClr val="tx2"/>
                </a:solidFill>
              </a:rPr>
              <a:t>: call by value, call by reference</a:t>
            </a:r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 smtClean="0">
                <a:solidFill>
                  <a:schemeClr val="tx2"/>
                </a:solidFill>
              </a:rPr>
              <a:t>錯誤處理</a:t>
            </a:r>
            <a:r>
              <a:rPr lang="en-US" altLang="zh-TW" sz="1800" dirty="0" smtClean="0">
                <a:solidFill>
                  <a:schemeClr val="tx2"/>
                </a:solidFill>
              </a:rPr>
              <a:t>: try catch finally</a:t>
            </a:r>
          </a:p>
          <a:p>
            <a:pPr lvl="1">
              <a:buFont typeface="Wingdings" pitchFamily="2" charset="2"/>
              <a:buChar char="n"/>
            </a:pPr>
            <a:endParaRPr lang="en-US" altLang="zh-TW" sz="18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2721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3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0"/>
              </a:spcBef>
              <a:buFontTx/>
              <a:buNone/>
              <a:defRPr/>
            </a:pPr>
            <a:fld id="{98B984D9-3234-4510-B8AF-9C18E46EF501}" type="slidenum">
              <a:rPr lang="en-US" altLang="zh-TW" sz="1400" b="0">
                <a:solidFill>
                  <a:schemeClr val="tx1"/>
                </a:solidFill>
                <a:latin typeface="+mn-lt"/>
                <a:ea typeface="+mn-ea"/>
              </a:rPr>
              <a:pPr algn="r" eaLnBrk="1" hangingPunct="1">
                <a:spcBef>
                  <a:spcPct val="0"/>
                </a:spcBef>
                <a:buFontTx/>
                <a:buNone/>
                <a:defRPr/>
              </a:pPr>
              <a:t>13</a:t>
            </a:fld>
            <a:endParaRPr lang="en-US" altLang="zh-TW" sz="1400" b="0">
              <a:solidFill>
                <a:schemeClr val="tx1"/>
              </a:solidFill>
              <a:latin typeface="+mn-lt"/>
              <a:ea typeface="+mn-ea"/>
            </a:endParaRPr>
          </a:p>
        </p:txBody>
      </p:sp>
      <p:pic>
        <p:nvPicPr>
          <p:cNvPr id="30723" name="Picture 2" descr="新光人壽主題頁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Text Box 3"/>
          <p:cNvSpPr txBox="1">
            <a:spLocks noChangeArrowheads="1"/>
          </p:cNvSpPr>
          <p:nvPr/>
        </p:nvSpPr>
        <p:spPr bwMode="auto">
          <a:xfrm>
            <a:off x="396875" y="3213100"/>
            <a:ext cx="78470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219200" indent="-12192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>
              <a:buFont typeface="Wingdings" pitchFamily="2" charset="2"/>
              <a:buNone/>
            </a:pPr>
            <a:r>
              <a:rPr lang="en-US" altLang="zh-TW" sz="4000" b="0">
                <a:solidFill>
                  <a:schemeClr val="bg1"/>
                </a:solidFill>
                <a:sym typeface="Wingdings 2" pitchFamily="18" charset="2"/>
              </a:rPr>
              <a:t>Q &amp; A</a:t>
            </a:r>
            <a:endParaRPr lang="en-US" altLang="zh-TW" sz="4000" b="0">
              <a:solidFill>
                <a:schemeClr val="bg1"/>
              </a:solidFill>
              <a:ea typeface="標楷體" pitchFamily="65" charset="-120"/>
              <a:sym typeface="Wingdings 2" pitchFamily="18" charset="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3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0"/>
              </a:spcBef>
              <a:buFontTx/>
              <a:buNone/>
              <a:defRPr/>
            </a:pPr>
            <a:fld id="{8640CC0A-95B1-4659-8443-1619B8804C8C}" type="slidenum">
              <a:rPr lang="en-US" altLang="zh-TW" sz="1400" b="0">
                <a:solidFill>
                  <a:schemeClr val="tx1"/>
                </a:solidFill>
                <a:latin typeface="+mn-lt"/>
                <a:ea typeface="+mn-ea"/>
              </a:rPr>
              <a:pPr algn="r" eaLnBrk="1" hangingPunct="1">
                <a:spcBef>
                  <a:spcPct val="0"/>
                </a:spcBef>
                <a:buFontTx/>
                <a:buNone/>
                <a:defRPr/>
              </a:pPr>
              <a:t>2</a:t>
            </a:fld>
            <a:endParaRPr lang="en-US" altLang="zh-TW" sz="1400" b="0">
              <a:solidFill>
                <a:schemeClr val="tx1"/>
              </a:solidFill>
              <a:latin typeface="+mn-lt"/>
              <a:ea typeface="+mn-ea"/>
            </a:endParaRPr>
          </a:p>
        </p:txBody>
      </p:sp>
      <p:pic>
        <p:nvPicPr>
          <p:cNvPr id="3075" name="Picture 2" descr="新光人壽主題頁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396875" y="836613"/>
            <a:ext cx="7847013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219200" indent="-12192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4000" b="0" dirty="0">
                <a:solidFill>
                  <a:schemeClr val="bg1"/>
                </a:solidFill>
                <a:ea typeface="標楷體" pitchFamily="65" charset="-120"/>
                <a:sym typeface="Wingdings 2" pitchFamily="18" charset="2"/>
              </a:rPr>
              <a:t>目錄</a:t>
            </a:r>
          </a:p>
          <a:p>
            <a:pPr eaLnBrk="1" hangingPunct="1">
              <a:spcBef>
                <a:spcPct val="50000"/>
              </a:spcBef>
              <a:buFontTx/>
              <a:buAutoNum type="ea1ChtPeriod"/>
            </a:pPr>
            <a:r>
              <a:rPr kumimoji="0" lang="zh-TW" altLang="en-US" b="0" dirty="0" smtClean="0">
                <a:solidFill>
                  <a:schemeClr val="bg1"/>
                </a:solidFill>
                <a:ea typeface="標楷體" pitchFamily="65" charset="-120"/>
                <a:sym typeface="Wingdings 2" pitchFamily="18" charset="2"/>
              </a:rPr>
              <a:t>版本控管及</a:t>
            </a:r>
            <a:r>
              <a:rPr kumimoji="0" lang="en-US" altLang="zh-TW" b="0" dirty="0" smtClean="0">
                <a:solidFill>
                  <a:schemeClr val="bg1"/>
                </a:solidFill>
                <a:ea typeface="標楷體" pitchFamily="65" charset="-120"/>
                <a:sym typeface="Wingdings 2" pitchFamily="18" charset="2"/>
              </a:rPr>
              <a:t>TFS</a:t>
            </a:r>
          </a:p>
          <a:p>
            <a:pPr eaLnBrk="1" hangingPunct="1">
              <a:spcBef>
                <a:spcPct val="50000"/>
              </a:spcBef>
              <a:buFontTx/>
              <a:buAutoNum type="ea1ChtPeriod"/>
            </a:pPr>
            <a:r>
              <a:rPr kumimoji="0" lang="en-US" altLang="zh-TW" b="0" dirty="0" smtClean="0">
                <a:solidFill>
                  <a:schemeClr val="bg1"/>
                </a:solidFill>
                <a:ea typeface="標楷體" pitchFamily="65" charset="-120"/>
                <a:sym typeface="Wingdings 2" pitchFamily="18" charset="2"/>
              </a:rPr>
              <a:t>Visual Studio</a:t>
            </a:r>
            <a:r>
              <a:rPr kumimoji="0" lang="zh-TW" altLang="en-US" b="0" dirty="0" smtClean="0">
                <a:solidFill>
                  <a:schemeClr val="bg1"/>
                </a:solidFill>
                <a:ea typeface="標楷體" pitchFamily="65" charset="-120"/>
                <a:sym typeface="Wingdings 2" pitchFamily="18" charset="2"/>
              </a:rPr>
              <a:t>基本操作</a:t>
            </a:r>
            <a:endParaRPr kumimoji="0" lang="en-US" altLang="zh-TW" b="0" dirty="0" smtClean="0">
              <a:solidFill>
                <a:schemeClr val="bg1"/>
              </a:solidFill>
              <a:ea typeface="標楷體" pitchFamily="65" charset="-120"/>
              <a:sym typeface="Wingdings 2" pitchFamily="18" charset="2"/>
            </a:endParaRPr>
          </a:p>
          <a:p>
            <a:pPr eaLnBrk="1" hangingPunct="1">
              <a:spcBef>
                <a:spcPct val="50000"/>
              </a:spcBef>
              <a:buFontTx/>
              <a:buAutoNum type="ea1ChtPeriod"/>
            </a:pPr>
            <a:r>
              <a:rPr kumimoji="0" lang="en-US" altLang="zh-TW" b="0" dirty="0" err="1" smtClean="0">
                <a:solidFill>
                  <a:schemeClr val="bg1"/>
                </a:solidFill>
                <a:ea typeface="標楷體" pitchFamily="65" charset="-120"/>
                <a:sym typeface="Wingdings 2" pitchFamily="18" charset="2"/>
              </a:rPr>
              <a:t>.Net</a:t>
            </a:r>
            <a:r>
              <a:rPr kumimoji="0" lang="zh-TW" altLang="en-US" b="0" dirty="0" smtClean="0">
                <a:solidFill>
                  <a:schemeClr val="bg1"/>
                </a:solidFill>
                <a:ea typeface="標楷體" pitchFamily="65" charset="-120"/>
                <a:sym typeface="Wingdings 2" pitchFamily="18" charset="2"/>
              </a:rPr>
              <a:t>基本語法</a:t>
            </a:r>
            <a:endParaRPr kumimoji="0" lang="en-US" altLang="zh-TW" b="0" dirty="0" smtClean="0">
              <a:solidFill>
                <a:schemeClr val="bg1"/>
              </a:solidFill>
              <a:ea typeface="標楷體" pitchFamily="65" charset="-120"/>
              <a:sym typeface="Wingdings 2" pitchFamily="18" charset="2"/>
            </a:endParaRPr>
          </a:p>
          <a:p>
            <a:pPr marL="0" indent="0" eaLnBrk="1" hangingPunct="1">
              <a:spcBef>
                <a:spcPct val="50000"/>
              </a:spcBef>
              <a:buNone/>
            </a:pPr>
            <a:endParaRPr kumimoji="0" lang="en-US" altLang="zh-TW" b="0" dirty="0" smtClean="0">
              <a:solidFill>
                <a:schemeClr val="bg1"/>
              </a:solidFill>
              <a:ea typeface="標楷體" pitchFamily="65" charset="-120"/>
              <a:sym typeface="Wingdings 2" pitchFamily="18" charset="2"/>
            </a:endParaRPr>
          </a:p>
          <a:p>
            <a:pPr eaLnBrk="1" hangingPunct="1">
              <a:spcBef>
                <a:spcPct val="50000"/>
              </a:spcBef>
              <a:buFontTx/>
              <a:buAutoNum type="ea1ChtPeriod"/>
            </a:pPr>
            <a:endParaRPr kumimoji="0" lang="zh-TW" altLang="en-US" b="0" dirty="0">
              <a:solidFill>
                <a:schemeClr val="bg1"/>
              </a:solidFill>
              <a:ea typeface="標楷體" pitchFamily="65" charset="-120"/>
              <a:sym typeface="Wingdings 2" pitchFamily="18" charset="2"/>
            </a:endParaRPr>
          </a:p>
        </p:txBody>
      </p:sp>
      <p:sp>
        <p:nvSpPr>
          <p:cNvPr id="3077" name="Text Box 17"/>
          <p:cNvSpPr txBox="1">
            <a:spLocks noChangeArrowheads="1"/>
          </p:cNvSpPr>
          <p:nvPr/>
        </p:nvSpPr>
        <p:spPr bwMode="auto">
          <a:xfrm>
            <a:off x="7451725" y="260350"/>
            <a:ext cx="1511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600" b="0">
                <a:solidFill>
                  <a:schemeClr val="tx1"/>
                </a:solidFill>
                <a:ea typeface="標楷體" pitchFamily="65" charset="-120"/>
                <a:sym typeface="Wingdings 2" pitchFamily="18" charset="2"/>
              </a:rPr>
              <a:t>機密等級：密</a:t>
            </a:r>
            <a:endParaRPr lang="zh-TW" altLang="en-US" sz="2400" b="0" u="sng">
              <a:solidFill>
                <a:schemeClr val="tx1"/>
              </a:solidFill>
              <a:sym typeface="Wingdings 2" pitchFamily="18" charset="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dirty="0" smtClean="0">
                <a:solidFill>
                  <a:schemeClr val="tx2"/>
                </a:solidFill>
              </a:rPr>
              <a:t/>
            </a:r>
            <a:br>
              <a:rPr lang="en-US" altLang="zh-TW" sz="2000" dirty="0" smtClean="0">
                <a:solidFill>
                  <a:schemeClr val="tx2"/>
                </a:solidFill>
              </a:rPr>
            </a:br>
            <a:r>
              <a:rPr lang="zh-TW" altLang="en-US" sz="2000" b="1" dirty="0" smtClean="0">
                <a:solidFill>
                  <a:schemeClr val="tx2"/>
                </a:solidFill>
              </a:rPr>
              <a:t>版本控管與</a:t>
            </a:r>
            <a:r>
              <a:rPr lang="en-US" altLang="zh-TW" sz="2000" b="1" dirty="0" smtClean="0">
                <a:solidFill>
                  <a:schemeClr val="tx2"/>
                </a:solidFill>
              </a:rPr>
              <a:t>TFS</a:t>
            </a:r>
            <a:endParaRPr lang="zh-TW" altLang="en-US" sz="2000" b="1" dirty="0" smtClean="0">
              <a:solidFill>
                <a:schemeClr val="tx2"/>
              </a:solidFill>
            </a:endParaRPr>
          </a:p>
        </p:txBody>
      </p:sp>
      <p:pic>
        <p:nvPicPr>
          <p:cNvPr id="1026" name="Picture 2" descr="C:\Users\E123694676\Desktop\dcm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16832"/>
            <a:ext cx="7617638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993617" y="5129281"/>
            <a:ext cx="3096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TW" dirty="0" smtClean="0"/>
              <a:t>VSS, TFS, SVN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6084168" y="5116544"/>
            <a:ext cx="1296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TW" dirty="0" err="1" smtClean="0"/>
              <a:t>Git</a:t>
            </a:r>
            <a:endParaRPr lang="zh-TW" altLang="en-US" dirty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dirty="0" smtClean="0">
                <a:solidFill>
                  <a:schemeClr val="tx2"/>
                </a:solidFill>
              </a:rPr>
              <a:t/>
            </a:r>
            <a:br>
              <a:rPr lang="en-US" altLang="zh-TW" sz="2000" dirty="0" smtClean="0">
                <a:solidFill>
                  <a:schemeClr val="tx2"/>
                </a:solidFill>
              </a:rPr>
            </a:br>
            <a:r>
              <a:rPr lang="zh-TW" altLang="en-US" sz="2000" b="1" dirty="0" smtClean="0">
                <a:solidFill>
                  <a:schemeClr val="tx2"/>
                </a:solidFill>
              </a:rPr>
              <a:t>版本控管與</a:t>
            </a:r>
            <a:r>
              <a:rPr lang="en-US" altLang="zh-TW" sz="2000" b="1" dirty="0" smtClean="0">
                <a:solidFill>
                  <a:schemeClr val="tx2"/>
                </a:solidFill>
              </a:rPr>
              <a:t>TFS</a:t>
            </a:r>
            <a:endParaRPr lang="zh-TW" altLang="en-US" sz="2000" b="1" dirty="0" smtClean="0">
              <a:solidFill>
                <a:schemeClr val="tx2"/>
              </a:solidFill>
            </a:endParaRPr>
          </a:p>
        </p:txBody>
      </p:sp>
      <p:graphicFrame>
        <p:nvGraphicFramePr>
          <p:cNvPr id="2" name="資料庫圖表 1"/>
          <p:cNvGraphicFramePr/>
          <p:nvPr>
            <p:extLst>
              <p:ext uri="{D42A27DB-BD31-4B8C-83A1-F6EECF244321}">
                <p14:modId xmlns:p14="http://schemas.microsoft.com/office/powerpoint/2010/main" val="4096949804"/>
              </p:ext>
            </p:extLst>
          </p:nvPr>
        </p:nvGraphicFramePr>
        <p:xfrm>
          <a:off x="1115616" y="1339602"/>
          <a:ext cx="7080448" cy="4768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115616" y="1469395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TW" altLang="en-US" sz="2000" b="0" dirty="0" smtClean="0">
                <a:solidFill>
                  <a:schemeClr val="tx2"/>
                </a:solidFill>
              </a:rPr>
              <a:t>一般修改流程</a:t>
            </a:r>
            <a:endParaRPr lang="zh-TW" altLang="en-US" sz="20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954745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dirty="0" smtClean="0">
                <a:solidFill>
                  <a:schemeClr val="tx2"/>
                </a:solidFill>
              </a:rPr>
              <a:t/>
            </a:r>
            <a:br>
              <a:rPr lang="en-US" altLang="zh-TW" sz="2000" dirty="0" smtClean="0">
                <a:solidFill>
                  <a:schemeClr val="tx2"/>
                </a:solidFill>
              </a:rPr>
            </a:br>
            <a:r>
              <a:rPr lang="zh-TW" altLang="en-US" sz="2000" b="1" dirty="0" smtClean="0">
                <a:solidFill>
                  <a:schemeClr val="tx2"/>
                </a:solidFill>
              </a:rPr>
              <a:t>版本控管與</a:t>
            </a:r>
            <a:r>
              <a:rPr lang="en-US" altLang="zh-TW" sz="2000" b="1" dirty="0" smtClean="0">
                <a:solidFill>
                  <a:schemeClr val="tx2"/>
                </a:solidFill>
              </a:rPr>
              <a:t>TFS</a:t>
            </a:r>
            <a:endParaRPr lang="zh-TW" altLang="en-US" sz="2000" b="1" dirty="0" smtClean="0">
              <a:solidFill>
                <a:schemeClr val="tx2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755576" y="1449526"/>
            <a:ext cx="184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TW" sz="2000" b="0" dirty="0" smtClean="0">
                <a:solidFill>
                  <a:schemeClr val="tx2"/>
                </a:solidFill>
              </a:rPr>
              <a:t>Merge Branch</a:t>
            </a:r>
            <a:endParaRPr lang="zh-TW" altLang="en-US" sz="2000" b="0" dirty="0">
              <a:solidFill>
                <a:schemeClr val="tx2"/>
              </a:solidFill>
            </a:endParaRPr>
          </a:p>
        </p:txBody>
      </p:sp>
      <p:cxnSp>
        <p:nvCxnSpPr>
          <p:cNvPr id="4" name="直線接點 3"/>
          <p:cNvCxnSpPr/>
          <p:nvPr/>
        </p:nvCxnSpPr>
        <p:spPr bwMode="auto">
          <a:xfrm>
            <a:off x="1290538" y="4731764"/>
            <a:ext cx="662473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 bwMode="auto">
          <a:xfrm>
            <a:off x="1290538" y="2764959"/>
            <a:ext cx="662473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426442" y="4531709"/>
            <a:ext cx="819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TW" sz="2000" b="0" dirty="0" smtClean="0">
                <a:solidFill>
                  <a:schemeClr val="tx2"/>
                </a:solidFill>
              </a:rPr>
              <a:t>Dev</a:t>
            </a:r>
            <a:endParaRPr lang="zh-TW" altLang="en-US" sz="2000" b="0" dirty="0">
              <a:solidFill>
                <a:schemeClr val="tx2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90643" y="2564904"/>
            <a:ext cx="819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TW" sz="1800" b="0" dirty="0" smtClean="0">
                <a:solidFill>
                  <a:schemeClr val="tx2"/>
                </a:solidFill>
              </a:rPr>
              <a:t>PROD</a:t>
            </a:r>
            <a:endParaRPr lang="zh-TW" altLang="en-US" sz="1800" b="0" dirty="0">
              <a:solidFill>
                <a:schemeClr val="tx2"/>
              </a:solidFill>
            </a:endParaRPr>
          </a:p>
        </p:txBody>
      </p:sp>
      <p:cxnSp>
        <p:nvCxnSpPr>
          <p:cNvPr id="11" name="直線單箭頭接點 10"/>
          <p:cNvCxnSpPr/>
          <p:nvPr/>
        </p:nvCxnSpPr>
        <p:spPr bwMode="auto">
          <a:xfrm flipV="1">
            <a:off x="1763688" y="4908069"/>
            <a:ext cx="0" cy="792088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文字方塊 13"/>
          <p:cNvSpPr txBox="1"/>
          <p:nvPr/>
        </p:nvSpPr>
        <p:spPr>
          <a:xfrm>
            <a:off x="1403642" y="5764100"/>
            <a:ext cx="8641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TW" sz="1400" dirty="0" smtClean="0">
                <a:solidFill>
                  <a:srgbClr val="FF0000"/>
                </a:solidFill>
              </a:rPr>
              <a:t>7/20</a:t>
            </a:r>
            <a:br>
              <a:rPr lang="en-US" altLang="zh-TW" sz="1400" dirty="0" smtClean="0">
                <a:solidFill>
                  <a:srgbClr val="FF0000"/>
                </a:solidFill>
              </a:rPr>
            </a:br>
            <a:r>
              <a:rPr lang="en-US" altLang="zh-TW" sz="1400" dirty="0" smtClean="0">
                <a:solidFill>
                  <a:srgbClr val="FF0000"/>
                </a:solidFill>
              </a:rPr>
              <a:t>Check in</a:t>
            </a:r>
            <a:br>
              <a:rPr lang="en-US" altLang="zh-TW" sz="1400" dirty="0" smtClean="0">
                <a:solidFill>
                  <a:srgbClr val="FF0000"/>
                </a:solidFill>
              </a:rPr>
            </a:br>
            <a:r>
              <a:rPr lang="en-US" altLang="zh-TW" sz="1400" dirty="0" smtClean="0">
                <a:solidFill>
                  <a:srgbClr val="FF0000"/>
                </a:solidFill>
              </a:rPr>
              <a:t>PRF#10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cxnSp>
        <p:nvCxnSpPr>
          <p:cNvPr id="15" name="直線單箭頭接點 14"/>
          <p:cNvCxnSpPr/>
          <p:nvPr/>
        </p:nvCxnSpPr>
        <p:spPr bwMode="auto">
          <a:xfrm flipV="1">
            <a:off x="3707904" y="4930649"/>
            <a:ext cx="0" cy="792088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文字方塊 15"/>
          <p:cNvSpPr txBox="1"/>
          <p:nvPr/>
        </p:nvSpPr>
        <p:spPr>
          <a:xfrm>
            <a:off x="3347858" y="5786680"/>
            <a:ext cx="9361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TW" sz="1400" dirty="0" smtClean="0">
                <a:solidFill>
                  <a:srgbClr val="FF0000"/>
                </a:solidFill>
              </a:rPr>
              <a:t>7/25</a:t>
            </a:r>
            <a:br>
              <a:rPr lang="en-US" altLang="zh-TW" sz="1400" dirty="0" smtClean="0">
                <a:solidFill>
                  <a:srgbClr val="FF0000"/>
                </a:solidFill>
              </a:rPr>
            </a:br>
            <a:r>
              <a:rPr lang="en-US" altLang="zh-TW" sz="1400" dirty="0" smtClean="0">
                <a:solidFill>
                  <a:srgbClr val="FF0000"/>
                </a:solidFill>
              </a:rPr>
              <a:t>Check in</a:t>
            </a:r>
            <a:br>
              <a:rPr lang="en-US" altLang="zh-TW" sz="1400" dirty="0" smtClean="0">
                <a:solidFill>
                  <a:srgbClr val="FF0000"/>
                </a:solidFill>
              </a:rPr>
            </a:br>
            <a:r>
              <a:rPr lang="en-US" altLang="zh-TW" sz="1400" dirty="0" smtClean="0">
                <a:solidFill>
                  <a:srgbClr val="FF0000"/>
                </a:solidFill>
              </a:rPr>
              <a:t>Defect#25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 flipV="1">
            <a:off x="4943362" y="2918847"/>
            <a:ext cx="0" cy="792088"/>
          </a:xfrm>
          <a:prstGeom prst="straightConnector1">
            <a:avLst/>
          </a:prstGeom>
          <a:noFill/>
          <a:ln w="9525" cap="flat" cmpd="sng" algn="ctr">
            <a:solidFill>
              <a:srgbClr val="FF99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文字方塊 17"/>
          <p:cNvSpPr txBox="1"/>
          <p:nvPr/>
        </p:nvSpPr>
        <p:spPr>
          <a:xfrm>
            <a:off x="4583316" y="3774878"/>
            <a:ext cx="8641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TW" sz="1400" dirty="0" smtClean="0">
                <a:solidFill>
                  <a:srgbClr val="FF9900"/>
                </a:solidFill>
              </a:rPr>
              <a:t>7/29</a:t>
            </a:r>
            <a:br>
              <a:rPr lang="en-US" altLang="zh-TW" sz="1400" dirty="0" smtClean="0">
                <a:solidFill>
                  <a:srgbClr val="FF9900"/>
                </a:solidFill>
              </a:rPr>
            </a:br>
            <a:r>
              <a:rPr lang="en-US" altLang="zh-TW" sz="1400" dirty="0" smtClean="0">
                <a:solidFill>
                  <a:srgbClr val="FF9900"/>
                </a:solidFill>
              </a:rPr>
              <a:t>Merge</a:t>
            </a:r>
            <a:br>
              <a:rPr lang="en-US" altLang="zh-TW" sz="1400" dirty="0" smtClean="0">
                <a:solidFill>
                  <a:srgbClr val="FF9900"/>
                </a:solidFill>
              </a:rPr>
            </a:br>
            <a:r>
              <a:rPr lang="en-US" altLang="zh-TW" sz="1400" dirty="0" smtClean="0">
                <a:solidFill>
                  <a:srgbClr val="FF9900"/>
                </a:solidFill>
              </a:rPr>
              <a:t>PRF#10</a:t>
            </a:r>
            <a:endParaRPr lang="zh-TW" altLang="en-US" sz="1400" dirty="0">
              <a:solidFill>
                <a:srgbClr val="FF9900"/>
              </a:solidFill>
            </a:endParaRPr>
          </a:p>
        </p:txBody>
      </p:sp>
      <p:cxnSp>
        <p:nvCxnSpPr>
          <p:cNvPr id="19" name="直線單箭頭接點 18"/>
          <p:cNvCxnSpPr/>
          <p:nvPr/>
        </p:nvCxnSpPr>
        <p:spPr bwMode="auto">
          <a:xfrm flipV="1">
            <a:off x="5796136" y="4941168"/>
            <a:ext cx="0" cy="792088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文字方塊 19"/>
          <p:cNvSpPr txBox="1"/>
          <p:nvPr/>
        </p:nvSpPr>
        <p:spPr>
          <a:xfrm>
            <a:off x="5436090" y="5797199"/>
            <a:ext cx="11521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TW" sz="1400" dirty="0" smtClean="0">
                <a:solidFill>
                  <a:srgbClr val="FF0000"/>
                </a:solidFill>
              </a:rPr>
              <a:t>7/30</a:t>
            </a:r>
            <a:br>
              <a:rPr lang="en-US" altLang="zh-TW" sz="1400" dirty="0" smtClean="0">
                <a:solidFill>
                  <a:srgbClr val="FF0000"/>
                </a:solidFill>
              </a:rPr>
            </a:br>
            <a:r>
              <a:rPr lang="en-US" altLang="zh-TW" sz="1400" dirty="0" smtClean="0">
                <a:solidFill>
                  <a:srgbClr val="FF0000"/>
                </a:solidFill>
              </a:rPr>
              <a:t>Check in</a:t>
            </a:r>
            <a:br>
              <a:rPr lang="en-US" altLang="zh-TW" sz="1400" dirty="0" smtClean="0">
                <a:solidFill>
                  <a:srgbClr val="FF0000"/>
                </a:solidFill>
              </a:rPr>
            </a:br>
            <a:r>
              <a:rPr lang="en-US" altLang="zh-TW" sz="1400" dirty="0" smtClean="0">
                <a:solidFill>
                  <a:srgbClr val="FF0000"/>
                </a:solidFill>
              </a:rPr>
              <a:t>Defect#25-2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cxnSp>
        <p:nvCxnSpPr>
          <p:cNvPr id="21" name="直線單箭頭接點 20"/>
          <p:cNvCxnSpPr/>
          <p:nvPr/>
        </p:nvCxnSpPr>
        <p:spPr bwMode="auto">
          <a:xfrm flipV="1">
            <a:off x="7032147" y="2962683"/>
            <a:ext cx="0" cy="792088"/>
          </a:xfrm>
          <a:prstGeom prst="straightConnector1">
            <a:avLst/>
          </a:prstGeom>
          <a:noFill/>
          <a:ln w="9525" cap="flat" cmpd="sng" algn="ctr">
            <a:solidFill>
              <a:srgbClr val="FF99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文字方塊 21"/>
          <p:cNvSpPr txBox="1"/>
          <p:nvPr/>
        </p:nvSpPr>
        <p:spPr>
          <a:xfrm>
            <a:off x="6744108" y="3818714"/>
            <a:ext cx="17140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TW" sz="1400" dirty="0" smtClean="0">
                <a:solidFill>
                  <a:srgbClr val="FF9900"/>
                </a:solidFill>
              </a:rPr>
              <a:t>8/5</a:t>
            </a:r>
            <a:br>
              <a:rPr lang="en-US" altLang="zh-TW" sz="1400" dirty="0" smtClean="0">
                <a:solidFill>
                  <a:srgbClr val="FF9900"/>
                </a:solidFill>
              </a:rPr>
            </a:br>
            <a:r>
              <a:rPr lang="en-US" altLang="zh-TW" sz="1400" dirty="0" smtClean="0">
                <a:solidFill>
                  <a:srgbClr val="FF9900"/>
                </a:solidFill>
              </a:rPr>
              <a:t>Merge</a:t>
            </a:r>
            <a:br>
              <a:rPr lang="en-US" altLang="zh-TW" sz="1400" dirty="0" smtClean="0">
                <a:solidFill>
                  <a:srgbClr val="FF9900"/>
                </a:solidFill>
              </a:rPr>
            </a:br>
            <a:r>
              <a:rPr lang="en-US" altLang="zh-TW" sz="1400" dirty="0" smtClean="0">
                <a:solidFill>
                  <a:srgbClr val="FF9900"/>
                </a:solidFill>
              </a:rPr>
              <a:t>Defect#25 &amp; #25-2</a:t>
            </a:r>
            <a:endParaRPr lang="zh-TW" altLang="en-US" sz="1400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21645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dirty="0">
                <a:solidFill>
                  <a:schemeClr val="tx2"/>
                </a:solidFill>
              </a:rPr>
              <a:t/>
            </a:r>
            <a:br>
              <a:rPr lang="en-US" altLang="zh-TW" sz="2000" dirty="0">
                <a:solidFill>
                  <a:schemeClr val="tx2"/>
                </a:solidFill>
              </a:rPr>
            </a:br>
            <a:r>
              <a:rPr lang="zh-TW" altLang="en-US" sz="2000" b="1" dirty="0">
                <a:solidFill>
                  <a:schemeClr val="tx2"/>
                </a:solidFill>
              </a:rPr>
              <a:t>版本控管與</a:t>
            </a:r>
            <a:r>
              <a:rPr lang="en-US" altLang="zh-TW" sz="2000" b="1" dirty="0">
                <a:solidFill>
                  <a:schemeClr val="tx2"/>
                </a:solidFill>
              </a:rPr>
              <a:t>TFS</a:t>
            </a:r>
            <a:endParaRPr lang="zh-TW" altLang="en-US" sz="2000" b="1" dirty="0" smtClean="0">
              <a:solidFill>
                <a:schemeClr val="tx2"/>
              </a:solidFill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2400" dirty="0" smtClean="0">
                <a:solidFill>
                  <a:schemeClr val="tx2"/>
                </a:solidFill>
              </a:rPr>
              <a:t>安裝順序</a:t>
            </a:r>
            <a:r>
              <a:rPr lang="en-US" altLang="zh-TW" sz="2400" dirty="0" smtClean="0">
                <a:solidFill>
                  <a:schemeClr val="tx2"/>
                </a:solidFill>
              </a:rPr>
              <a:t>(vs 2005</a:t>
            </a:r>
            <a:r>
              <a:rPr lang="zh-TW" altLang="en-US" sz="2400" dirty="0" smtClean="0">
                <a:solidFill>
                  <a:schemeClr val="tx2"/>
                </a:solidFill>
              </a:rPr>
              <a:t>以上可忽略</a:t>
            </a:r>
            <a:r>
              <a:rPr lang="en-US" altLang="zh-TW" sz="2400" dirty="0" smtClean="0">
                <a:solidFill>
                  <a:schemeClr val="tx2"/>
                </a:solidFill>
              </a:rPr>
              <a:t>)</a:t>
            </a:r>
            <a:r>
              <a:rPr lang="zh-TW" altLang="en-US" sz="2400" dirty="0" smtClean="0">
                <a:solidFill>
                  <a:schemeClr val="tx2"/>
                </a:solidFill>
              </a:rPr>
              <a:t>：</a:t>
            </a:r>
            <a:endParaRPr lang="en-US" altLang="zh-TW" sz="24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1</a:t>
            </a:r>
            <a:r>
              <a:rPr lang="en-US" altLang="zh-TW" sz="2400" dirty="0" smtClean="0">
                <a:solidFill>
                  <a:schemeClr val="tx2"/>
                </a:solidFill>
              </a:rPr>
              <a:t>. vs2005 </a:t>
            </a:r>
            <a:r>
              <a:rPr lang="en-US" altLang="zh-TW" sz="2400" dirty="0">
                <a:solidFill>
                  <a:schemeClr val="tx2"/>
                </a:solidFill>
              </a:rPr>
              <a:t>(</a:t>
            </a:r>
            <a:r>
              <a:rPr lang="zh-TW" altLang="en-US" sz="2400" dirty="0">
                <a:solidFill>
                  <a:schemeClr val="tx2"/>
                </a:solidFill>
              </a:rPr>
              <a:t>如果未安裝者，請安裝至</a:t>
            </a:r>
            <a:r>
              <a:rPr lang="en-US" altLang="zh-TW" sz="2400" dirty="0">
                <a:solidFill>
                  <a:schemeClr val="tx2"/>
                </a:solidFill>
              </a:rPr>
              <a:t>vs2005 sp1)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2</a:t>
            </a:r>
            <a:r>
              <a:rPr lang="en-US" altLang="zh-TW" sz="2400" dirty="0" smtClean="0">
                <a:solidFill>
                  <a:schemeClr val="tx2"/>
                </a:solidFill>
              </a:rPr>
              <a:t>. </a:t>
            </a:r>
            <a:r>
              <a:rPr lang="en-US" altLang="zh-TW" sz="2400" dirty="0" err="1" smtClean="0">
                <a:solidFill>
                  <a:schemeClr val="tx2"/>
                </a:solidFill>
              </a:rPr>
              <a:t>VSTFClient.img</a:t>
            </a:r>
            <a:endParaRPr lang="en-US" altLang="zh-TW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3</a:t>
            </a:r>
            <a:r>
              <a:rPr lang="en-US" altLang="zh-TW" sz="2400" dirty="0" smtClean="0">
                <a:solidFill>
                  <a:schemeClr val="tx2"/>
                </a:solidFill>
              </a:rPr>
              <a:t>. VS80sp1-KB926601-X86-ENU.exe</a:t>
            </a:r>
            <a:endParaRPr lang="en-US" altLang="zh-TW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4</a:t>
            </a:r>
            <a:r>
              <a:rPr lang="en-US" altLang="zh-TW" sz="2400" dirty="0" smtClean="0">
                <a:solidFill>
                  <a:schemeClr val="tx2"/>
                </a:solidFill>
              </a:rPr>
              <a:t>. VS80sp1-KB979258-X86-INTL.exe</a:t>
            </a:r>
            <a:endParaRPr lang="en-US" altLang="zh-TW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zh-TW" alt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897012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dirty="0">
                <a:solidFill>
                  <a:schemeClr val="tx2"/>
                </a:solidFill>
              </a:rPr>
              <a:t/>
            </a:r>
            <a:br>
              <a:rPr lang="en-US" altLang="zh-TW" sz="2000" dirty="0">
                <a:solidFill>
                  <a:schemeClr val="tx2"/>
                </a:solidFill>
              </a:rPr>
            </a:br>
            <a:r>
              <a:rPr lang="zh-TW" altLang="en-US" sz="2000" b="1" dirty="0">
                <a:solidFill>
                  <a:schemeClr val="tx2"/>
                </a:solidFill>
              </a:rPr>
              <a:t>版本控管與</a:t>
            </a:r>
            <a:r>
              <a:rPr lang="en-US" altLang="zh-TW" sz="2000" b="1" dirty="0">
                <a:solidFill>
                  <a:schemeClr val="tx2"/>
                </a:solidFill>
              </a:rPr>
              <a:t>TFS</a:t>
            </a:r>
            <a:endParaRPr lang="zh-TW" altLang="en-US" sz="2000" b="1" dirty="0" smtClean="0">
              <a:solidFill>
                <a:schemeClr val="tx2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78" y="1429047"/>
            <a:ext cx="3495238" cy="4761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image00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916832"/>
            <a:ext cx="4644008" cy="3431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8342869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dirty="0">
                <a:solidFill>
                  <a:schemeClr val="tx2"/>
                </a:solidFill>
              </a:rPr>
              <a:t/>
            </a:r>
            <a:br>
              <a:rPr lang="en-US" altLang="zh-TW" sz="2000" dirty="0">
                <a:solidFill>
                  <a:schemeClr val="tx2"/>
                </a:solidFill>
              </a:rPr>
            </a:br>
            <a:r>
              <a:rPr lang="zh-TW" altLang="en-US" sz="2000" b="1" dirty="0">
                <a:solidFill>
                  <a:schemeClr val="tx2"/>
                </a:solidFill>
              </a:rPr>
              <a:t>版本控管與</a:t>
            </a:r>
            <a:r>
              <a:rPr lang="en-US" altLang="zh-TW" sz="2000" b="1" dirty="0">
                <a:solidFill>
                  <a:schemeClr val="tx2"/>
                </a:solidFill>
              </a:rPr>
              <a:t>TFS</a:t>
            </a:r>
            <a:endParaRPr lang="zh-TW" altLang="en-US" sz="2000" b="1" dirty="0" smtClean="0">
              <a:solidFill>
                <a:schemeClr val="tx2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77" y="1700808"/>
            <a:ext cx="280035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412776"/>
            <a:ext cx="5763600" cy="3855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666235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dirty="0">
                <a:solidFill>
                  <a:schemeClr val="tx2"/>
                </a:solidFill>
              </a:rPr>
              <a:t/>
            </a:r>
            <a:br>
              <a:rPr lang="en-US" altLang="zh-TW" sz="2000" dirty="0">
                <a:solidFill>
                  <a:schemeClr val="tx2"/>
                </a:solidFill>
              </a:rPr>
            </a:br>
            <a:r>
              <a:rPr lang="zh-TW" altLang="en-US" sz="2000" b="1" dirty="0">
                <a:solidFill>
                  <a:schemeClr val="tx2"/>
                </a:solidFill>
              </a:rPr>
              <a:t>版本控管與</a:t>
            </a:r>
            <a:r>
              <a:rPr lang="en-US" altLang="zh-TW" sz="2000" b="1" dirty="0">
                <a:solidFill>
                  <a:schemeClr val="tx2"/>
                </a:solidFill>
              </a:rPr>
              <a:t>TFS</a:t>
            </a:r>
            <a:endParaRPr lang="zh-TW" altLang="en-US" sz="2000" b="1" dirty="0" smtClean="0">
              <a:solidFill>
                <a:schemeClr val="tx2"/>
              </a:solidFill>
            </a:endParaRPr>
          </a:p>
        </p:txBody>
      </p:sp>
      <p:sp>
        <p:nvSpPr>
          <p:cNvPr id="5123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zh-TW" altLang="en-US" sz="2200" dirty="0" smtClean="0">
                <a:solidFill>
                  <a:schemeClr val="tx2"/>
                </a:solidFill>
              </a:rPr>
              <a:t>實際操作</a:t>
            </a:r>
            <a:endParaRPr lang="en-US" altLang="zh-TW" sz="22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>
                <a:solidFill>
                  <a:schemeClr val="tx2"/>
                </a:solidFill>
              </a:rPr>
              <a:t>取得新版</a:t>
            </a:r>
            <a:r>
              <a:rPr lang="zh-TW" altLang="en-US" sz="1800" dirty="0" smtClean="0">
                <a:solidFill>
                  <a:schemeClr val="tx2"/>
                </a:solidFill>
              </a:rPr>
              <a:t>程式</a:t>
            </a:r>
            <a:endParaRPr lang="en-US" altLang="zh-TW" sz="18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>
                <a:solidFill>
                  <a:schemeClr val="tx2"/>
                </a:solidFill>
              </a:rPr>
              <a:t>取得特定</a:t>
            </a:r>
            <a:r>
              <a:rPr lang="zh-TW" altLang="en-US" sz="1800" dirty="0" smtClean="0">
                <a:solidFill>
                  <a:schemeClr val="tx2"/>
                </a:solidFill>
              </a:rPr>
              <a:t>版本程式</a:t>
            </a:r>
            <a:endParaRPr lang="en-US" altLang="zh-TW" sz="18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>
                <a:solidFill>
                  <a:schemeClr val="tx2"/>
                </a:solidFill>
              </a:rPr>
              <a:t>查看歷史</a:t>
            </a:r>
            <a:r>
              <a:rPr lang="zh-TW" altLang="en-US" sz="1800" dirty="0" smtClean="0">
                <a:solidFill>
                  <a:schemeClr val="tx2"/>
                </a:solidFill>
              </a:rPr>
              <a:t>記錄</a:t>
            </a:r>
            <a:endParaRPr lang="en-US" altLang="zh-TW" sz="18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 smtClean="0">
                <a:solidFill>
                  <a:schemeClr val="tx2"/>
                </a:solidFill>
              </a:rPr>
              <a:t>比較不同版本差異</a:t>
            </a:r>
            <a:endParaRPr lang="en-US" altLang="zh-TW" sz="18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 smtClean="0">
                <a:solidFill>
                  <a:schemeClr val="tx2"/>
                </a:solidFill>
              </a:rPr>
              <a:t>簽出與簽入</a:t>
            </a:r>
            <a:endParaRPr lang="en-US" altLang="zh-TW" sz="18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 smtClean="0">
                <a:solidFill>
                  <a:schemeClr val="tx2"/>
                </a:solidFill>
              </a:rPr>
              <a:t>處理衝突</a:t>
            </a:r>
            <a:endParaRPr lang="en-US" altLang="zh-TW" sz="18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</a:pPr>
            <a:endParaRPr lang="en-US" altLang="zh-TW" sz="1800" dirty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</a:pPr>
            <a:endParaRPr lang="en-US" altLang="zh-TW" sz="1800" dirty="0" smtClean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n"/>
            </a:pPr>
            <a:r>
              <a:rPr lang="zh-TW" altLang="en-US" sz="2200" dirty="0" smtClean="0">
                <a:solidFill>
                  <a:schemeClr val="tx2"/>
                </a:solidFill>
              </a:rPr>
              <a:t>設定</a:t>
            </a:r>
            <a:r>
              <a:rPr lang="en-US" altLang="zh-TW" sz="2200" dirty="0" smtClean="0">
                <a:solidFill>
                  <a:schemeClr val="tx2"/>
                </a:solidFill>
              </a:rPr>
              <a:t>TFS</a:t>
            </a:r>
            <a:r>
              <a:rPr lang="zh-TW" altLang="en-US" sz="2200" dirty="0" smtClean="0">
                <a:solidFill>
                  <a:schemeClr val="tx2"/>
                </a:solidFill>
              </a:rPr>
              <a:t>比較工具</a:t>
            </a:r>
            <a:endParaRPr lang="en-US" altLang="zh-TW" sz="22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zh-TW" sz="1800" dirty="0">
                <a:solidFill>
                  <a:schemeClr val="tx2"/>
                </a:solidFill>
                <a:hlinkClick r:id="rId3"/>
              </a:rPr>
              <a:t>http://winmerge.org/</a:t>
            </a:r>
            <a:endParaRPr lang="en-US" altLang="zh-TW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zh-TW" sz="1800" dirty="0" smtClean="0">
                <a:solidFill>
                  <a:schemeClr val="tx2"/>
                </a:solidFill>
                <a:hlinkClick r:id="rId4"/>
              </a:rPr>
              <a:t>http</a:t>
            </a:r>
            <a:r>
              <a:rPr lang="en-US" altLang="zh-TW" sz="1800" dirty="0">
                <a:solidFill>
                  <a:schemeClr val="tx2"/>
                </a:solidFill>
                <a:hlinkClick r:id="rId4"/>
              </a:rPr>
              <a:t>://</a:t>
            </a:r>
            <a:r>
              <a:rPr lang="en-US" altLang="zh-TW" sz="1800" dirty="0" smtClean="0">
                <a:solidFill>
                  <a:schemeClr val="tx2"/>
                </a:solidFill>
                <a:hlinkClick r:id="rId4"/>
              </a:rPr>
              <a:t>blog.miniasp.com/post/2011/04/14/Using-WinMerge-with-TFS.aspx</a:t>
            </a:r>
            <a:endParaRPr lang="en-US" altLang="zh-TW" sz="18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altLang="zh-TW" sz="22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565961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資料服務部">
  <a:themeElements>
    <a:clrScheme name="資料服務部 10">
      <a:dk1>
        <a:srgbClr val="008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6C00"/>
      </a:accent4>
      <a:accent5>
        <a:srgbClr val="AAE2CA"/>
      </a:accent5>
      <a:accent6>
        <a:srgbClr val="2D2DB9"/>
      </a:accent6>
      <a:hlink>
        <a:srgbClr val="0000CC"/>
      </a:hlink>
      <a:folHlink>
        <a:srgbClr val="333300"/>
      </a:folHlink>
    </a:clrScheme>
    <a:fontScheme name="資料服務部">
      <a:majorFont>
        <a:latin typeface="Times New Roman"/>
        <a:ea typeface="標楷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48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Times New Roman" pitchFamily="18" charset="0"/>
            <a:ea typeface="新細明體" pitchFamily="18" charset="-120"/>
            <a:sym typeface="Wingdings 2" pitchFamily="18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48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Times New Roman" pitchFamily="18" charset="0"/>
            <a:ea typeface="新細明體" pitchFamily="18" charset="-120"/>
            <a:sym typeface="Wingdings 2" pitchFamily="18" charset="2"/>
          </a:defRPr>
        </a:defPPr>
      </a:lstStyle>
    </a:lnDef>
  </a:objectDefaults>
  <a:extraClrSchemeLst>
    <a:extraClrScheme>
      <a:clrScheme name="資料服務部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資料服務部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資料服務部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資料服務部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資料服務部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資料服務部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資料服務部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資料服務部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333300"/>
        </a:hlink>
        <a:folHlink>
          <a:srgbClr val="33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資料服務部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CC"/>
        </a:hlink>
        <a:folHlink>
          <a:srgbClr val="33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資料服務部 10">
        <a:dk1>
          <a:srgbClr val="008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6C00"/>
        </a:accent4>
        <a:accent5>
          <a:srgbClr val="AAE2CA"/>
        </a:accent5>
        <a:accent6>
          <a:srgbClr val="2D2DB9"/>
        </a:accent6>
        <a:hlink>
          <a:srgbClr val="0000CC"/>
        </a:hlink>
        <a:folHlink>
          <a:srgbClr val="33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D:\DOCUME~1\spjang\LOCALS~1\Temp\ppt15.tmp</Template>
  <TotalTime>32848</TotalTime>
  <Words>263</Words>
  <Application>Microsoft Office PowerPoint</Application>
  <PresentationFormat>如螢幕大小 (4:3)</PresentationFormat>
  <Paragraphs>97</Paragraphs>
  <Slides>13</Slides>
  <Notes>10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資料服務部</vt:lpstr>
      <vt:lpstr>PowerPoint 簡報</vt:lpstr>
      <vt:lpstr>PowerPoint 簡報</vt:lpstr>
      <vt:lpstr> 版本控管與TFS</vt:lpstr>
      <vt:lpstr> 版本控管與TFS</vt:lpstr>
      <vt:lpstr> 版本控管與TFS</vt:lpstr>
      <vt:lpstr> 版本控管與TFS</vt:lpstr>
      <vt:lpstr> 版本控管與TFS</vt:lpstr>
      <vt:lpstr> 版本控管與TFS</vt:lpstr>
      <vt:lpstr> 版本控管與TFS</vt:lpstr>
      <vt:lpstr> Visual Studio基本操作</vt:lpstr>
      <vt:lpstr> Visual Studio基本操作</vt:lpstr>
      <vt:lpstr> .Net基本語法</vt:lpstr>
      <vt:lpstr>PowerPoint 簡報</vt:lpstr>
    </vt:vector>
  </TitlesOfParts>
  <Company>skl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skl</dc:creator>
  <cp:lastModifiedBy>余朋達</cp:lastModifiedBy>
  <cp:revision>1841</cp:revision>
  <dcterms:created xsi:type="dcterms:W3CDTF">2002-06-11T05:25:58Z</dcterms:created>
  <dcterms:modified xsi:type="dcterms:W3CDTF">2014-07-31T09:45:22Z</dcterms:modified>
</cp:coreProperties>
</file>