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585" r:id="rId2"/>
    <p:sldId id="624" r:id="rId3"/>
    <p:sldId id="679" r:id="rId4"/>
    <p:sldId id="680" r:id="rId5"/>
    <p:sldId id="681" r:id="rId6"/>
    <p:sldId id="683" r:id="rId7"/>
    <p:sldId id="682" r:id="rId8"/>
    <p:sldId id="684" r:id="rId9"/>
    <p:sldId id="647" r:id="rId10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6600"/>
    <a:srgbClr val="0000CC"/>
    <a:srgbClr val="FF66CC"/>
    <a:srgbClr val="0000FF"/>
    <a:srgbClr val="0066CC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0738" autoAdjust="0"/>
  </p:normalViewPr>
  <p:slideViewPr>
    <p:cSldViewPr snapToObjects="1">
      <p:cViewPr>
        <p:scale>
          <a:sx n="80" d="100"/>
          <a:sy n="80" d="100"/>
        </p:scale>
        <p:origin x="-1026" y="-462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788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38722-3357-4DF2-A996-936FDE775C0E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CD38A2ED-6259-402E-AEF1-CBF5E7090DEF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提出需求</a:t>
          </a:r>
          <a:endParaRPr lang="en-US" altLang="zh-TW" sz="1800" b="1" dirty="0" smtClean="0">
            <a:solidFill>
              <a:schemeClr val="tx2"/>
            </a:solidFill>
          </a:endParaRPr>
        </a:p>
      </dgm:t>
    </dgm:pt>
    <dgm:pt modelId="{5915822A-879B-4B2F-BD3A-0F3E8762F5CC}" type="parTrans" cxnId="{3C3189D6-36F1-4D9A-A2E8-506BC6C5F64A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1E993ADD-5A9F-4D36-A0D1-7C89FF626FA1}" type="sibTrans" cxnId="{3C3189D6-36F1-4D9A-A2E8-506BC6C5F64A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4A583E22-6064-4BB9-BFCD-C007097CD232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系統分析</a:t>
          </a:r>
          <a:endParaRPr lang="zh-TW" altLang="en-US" sz="1800" b="1" dirty="0">
            <a:solidFill>
              <a:schemeClr val="tx2"/>
            </a:solidFill>
          </a:endParaRPr>
        </a:p>
      </dgm:t>
    </dgm:pt>
    <dgm:pt modelId="{3263E9EF-30EB-4E28-B258-A3096AF2FE77}" type="parTrans" cxnId="{1AABCD3D-AB2A-4E9F-8079-99BC22C0C384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8A8F733C-4C09-42F9-8F02-BE18B0C493D8}" type="sibTrans" cxnId="{1AABCD3D-AB2A-4E9F-8079-99BC22C0C384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DB597B13-84D5-464A-BF43-5C1ADC5996D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系統設計</a:t>
          </a:r>
          <a:endParaRPr lang="zh-TW" altLang="en-US" sz="1800" b="1" dirty="0">
            <a:solidFill>
              <a:schemeClr val="tx2"/>
            </a:solidFill>
          </a:endParaRPr>
        </a:p>
      </dgm:t>
    </dgm:pt>
    <dgm:pt modelId="{33AED43A-9A39-4E5B-B1F6-33026674BF62}" type="parTrans" cxnId="{CD630A27-6283-4449-B8A4-3F085C29A5E4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536D046C-DE2D-4647-AAB2-BA8FA98F5AAE}" type="sibTrans" cxnId="{CD630A27-6283-4449-B8A4-3F085C29A5E4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8087C7AF-BDBC-4AEB-8218-5577D526C11F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程式開發</a:t>
          </a:r>
          <a:endParaRPr lang="zh-TW" altLang="en-US" sz="1800" b="1" dirty="0">
            <a:solidFill>
              <a:schemeClr val="tx2"/>
            </a:solidFill>
          </a:endParaRPr>
        </a:p>
      </dgm:t>
    </dgm:pt>
    <dgm:pt modelId="{6B634247-A2ED-43A0-8122-11CC50D29D63}" type="parTrans" cxnId="{71A607FA-2B79-47EC-BC8B-8EDAB32860FC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F9B2F638-8D2C-4688-8086-8243050ACF8D}" type="sibTrans" cxnId="{71A607FA-2B79-47EC-BC8B-8EDAB32860FC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4788D76F-4E5B-4DD7-AA6B-21F03DF5EB1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上版</a:t>
          </a:r>
          <a:r>
            <a:rPr lang="en-US" altLang="zh-TW" sz="1800" b="1" dirty="0" smtClean="0">
              <a:solidFill>
                <a:schemeClr val="tx2"/>
              </a:solidFill>
            </a:rPr>
            <a:t>, </a:t>
          </a:r>
          <a:r>
            <a:rPr lang="zh-TW" altLang="en-US" sz="1800" b="1" dirty="0" smtClean="0">
              <a:solidFill>
                <a:schemeClr val="tx2"/>
              </a:solidFill>
            </a:rPr>
            <a:t>測試與結案</a:t>
          </a:r>
          <a:endParaRPr lang="zh-TW" altLang="en-US" sz="1800" b="1" dirty="0">
            <a:solidFill>
              <a:schemeClr val="tx2"/>
            </a:solidFill>
          </a:endParaRPr>
        </a:p>
      </dgm:t>
    </dgm:pt>
    <dgm:pt modelId="{2459C3F3-26E9-4D3A-BB9C-7904F644466F}" type="parTrans" cxnId="{B7DD8843-3355-45F0-8B65-C1532DBC2CE7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FFF346B3-1FBE-44E2-A09E-2C2B7F177D21}" type="sibTrans" cxnId="{B7DD8843-3355-45F0-8B65-C1532DBC2CE7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AA6BCB86-7B71-4529-92FB-E87B48814067}">
      <dgm:prSet phldrT="[文字]" custT="1"/>
      <dgm:spPr/>
      <dgm:t>
        <a:bodyPr/>
        <a:lstStyle/>
        <a:p>
          <a:r>
            <a:rPr lang="zh-TW" altLang="en-US" sz="1400" b="0" dirty="0" smtClean="0">
              <a:solidFill>
                <a:schemeClr val="tx2"/>
              </a:solidFill>
            </a:rPr>
            <a:t>需求訪談</a:t>
          </a:r>
          <a:endParaRPr lang="zh-TW" altLang="en-US" sz="1400" b="0" dirty="0">
            <a:solidFill>
              <a:schemeClr val="tx2"/>
            </a:solidFill>
          </a:endParaRPr>
        </a:p>
      </dgm:t>
    </dgm:pt>
    <dgm:pt modelId="{7245CAFC-2107-4088-BE82-9CE3D803D6CB}" type="parTrans" cxnId="{B09983D6-6093-4498-8FEE-170BB1708095}">
      <dgm:prSet/>
      <dgm:spPr/>
      <dgm:t>
        <a:bodyPr/>
        <a:lstStyle/>
        <a:p>
          <a:endParaRPr lang="zh-TW" altLang="en-US"/>
        </a:p>
      </dgm:t>
    </dgm:pt>
    <dgm:pt modelId="{AFE97899-3F71-45DD-AD7B-6F6A0F72EABC}" type="sibTrans" cxnId="{B09983D6-6093-4498-8FEE-170BB1708095}">
      <dgm:prSet/>
      <dgm:spPr/>
      <dgm:t>
        <a:bodyPr/>
        <a:lstStyle/>
        <a:p>
          <a:endParaRPr lang="zh-TW" altLang="en-US"/>
        </a:p>
      </dgm:t>
    </dgm:pt>
    <dgm:pt modelId="{986ED6A8-E20F-48BF-8D23-08EF353EFDC1}">
      <dgm:prSet phldrT="[文字]" custT="1"/>
      <dgm:spPr/>
      <dgm:t>
        <a:bodyPr/>
        <a:lstStyle/>
        <a:p>
          <a:endParaRPr lang="en-US" altLang="zh-TW" sz="1800" b="1" dirty="0" smtClean="0">
            <a:solidFill>
              <a:schemeClr val="tx2"/>
            </a:solidFill>
          </a:endParaRPr>
        </a:p>
      </dgm:t>
    </dgm:pt>
    <dgm:pt modelId="{87ABF565-C92F-4979-BEF9-D897C8328EF9}" type="parTrans" cxnId="{C9D92F20-9FBE-4DFA-8482-CE0196B28856}">
      <dgm:prSet/>
      <dgm:spPr/>
      <dgm:t>
        <a:bodyPr/>
        <a:lstStyle/>
        <a:p>
          <a:endParaRPr lang="zh-TW" altLang="en-US"/>
        </a:p>
      </dgm:t>
    </dgm:pt>
    <dgm:pt modelId="{E8F3E69F-BB45-4562-A083-8B0B43A6DEFC}" type="sibTrans" cxnId="{C9D92F20-9FBE-4DFA-8482-CE0196B28856}">
      <dgm:prSet/>
      <dgm:spPr/>
      <dgm:t>
        <a:bodyPr/>
        <a:lstStyle/>
        <a:p>
          <a:endParaRPr lang="zh-TW" altLang="en-US"/>
        </a:p>
      </dgm:t>
    </dgm:pt>
    <dgm:pt modelId="{C38B1F7D-25BA-486C-9F66-7C0AEE6C31ED}">
      <dgm:prSet phldrT="[文字]" custT="1"/>
      <dgm:spPr/>
      <dgm:t>
        <a:bodyPr/>
        <a:lstStyle/>
        <a:p>
          <a:r>
            <a:rPr lang="zh-TW" altLang="en-US" sz="1400" b="0" dirty="0" smtClean="0">
              <a:solidFill>
                <a:schemeClr val="tx2"/>
              </a:solidFill>
            </a:rPr>
            <a:t>需求文件撰寫</a:t>
          </a:r>
          <a:endParaRPr lang="zh-TW" altLang="en-US" sz="1400" b="0" dirty="0">
            <a:solidFill>
              <a:schemeClr val="tx2"/>
            </a:solidFill>
          </a:endParaRPr>
        </a:p>
      </dgm:t>
    </dgm:pt>
    <dgm:pt modelId="{7E90B2D0-B6ED-4D3E-9E5F-5C097461B49B}" type="parTrans" cxnId="{0F8EDCB6-95EF-411F-8478-475A21CFC664}">
      <dgm:prSet/>
      <dgm:spPr/>
      <dgm:t>
        <a:bodyPr/>
        <a:lstStyle/>
        <a:p>
          <a:endParaRPr lang="zh-TW" altLang="en-US"/>
        </a:p>
      </dgm:t>
    </dgm:pt>
    <dgm:pt modelId="{0B1B45D3-08BC-4BC1-A549-966663DC9D21}" type="sibTrans" cxnId="{0F8EDCB6-95EF-411F-8478-475A21CFC664}">
      <dgm:prSet/>
      <dgm:spPr/>
      <dgm:t>
        <a:bodyPr/>
        <a:lstStyle/>
        <a:p>
          <a:endParaRPr lang="zh-TW" altLang="en-US"/>
        </a:p>
      </dgm:t>
    </dgm:pt>
    <dgm:pt modelId="{5F1FBCC5-2F30-401E-ADA9-9F7A86EDF97E}">
      <dgm:prSet phldrT="[文字]" custT="1"/>
      <dgm:spPr/>
      <dgm:t>
        <a:bodyPr/>
        <a:lstStyle/>
        <a:p>
          <a:r>
            <a:rPr lang="zh-TW" altLang="en-US" sz="1400" b="0" dirty="0" smtClean="0">
              <a:solidFill>
                <a:schemeClr val="tx2"/>
              </a:solidFill>
            </a:rPr>
            <a:t>測試個案撰寫</a:t>
          </a:r>
          <a:endParaRPr lang="zh-TW" altLang="en-US" sz="1600" b="0" dirty="0">
            <a:solidFill>
              <a:schemeClr val="tx2"/>
            </a:solidFill>
          </a:endParaRPr>
        </a:p>
      </dgm:t>
    </dgm:pt>
    <dgm:pt modelId="{19B7D677-BAA9-4CCA-B28E-568C868014F9}" type="parTrans" cxnId="{EE797F00-D6B1-41C5-BF35-DA03F2165C4F}">
      <dgm:prSet/>
      <dgm:spPr/>
      <dgm:t>
        <a:bodyPr/>
        <a:lstStyle/>
        <a:p>
          <a:endParaRPr lang="zh-TW" altLang="en-US"/>
        </a:p>
      </dgm:t>
    </dgm:pt>
    <dgm:pt modelId="{4948CA57-6197-45F6-9111-C38E4C1AEC0F}" type="sibTrans" cxnId="{EE797F00-D6B1-41C5-BF35-DA03F2165C4F}">
      <dgm:prSet/>
      <dgm:spPr/>
      <dgm:t>
        <a:bodyPr/>
        <a:lstStyle/>
        <a:p>
          <a:endParaRPr lang="zh-TW" altLang="en-US"/>
        </a:p>
      </dgm:t>
    </dgm:pt>
    <dgm:pt modelId="{EAAC94BD-BA44-4D62-B6F3-F4CC4A6BE1D3}">
      <dgm:prSet phldrT="[文字]" custT="1"/>
      <dgm:spPr/>
      <dgm:t>
        <a:bodyPr/>
        <a:lstStyle/>
        <a:p>
          <a:r>
            <a:rPr lang="zh-TW" altLang="en-US" sz="1400" b="0" dirty="0" smtClean="0">
              <a:solidFill>
                <a:schemeClr val="tx2"/>
              </a:solidFill>
            </a:rPr>
            <a:t>可行性評估</a:t>
          </a:r>
          <a:endParaRPr lang="zh-TW" altLang="en-US" sz="1400" b="0" dirty="0">
            <a:solidFill>
              <a:schemeClr val="tx2"/>
            </a:solidFill>
          </a:endParaRPr>
        </a:p>
      </dgm:t>
    </dgm:pt>
    <dgm:pt modelId="{8EAE2782-1A8B-46A4-825D-801158FB2941}" type="parTrans" cxnId="{1BDB5790-D140-4D0B-870B-C6E961112180}">
      <dgm:prSet/>
      <dgm:spPr/>
      <dgm:t>
        <a:bodyPr/>
        <a:lstStyle/>
        <a:p>
          <a:endParaRPr lang="zh-TW" altLang="en-US"/>
        </a:p>
      </dgm:t>
    </dgm:pt>
    <dgm:pt modelId="{5E00E9AA-5CF8-4324-8459-082FD5D7E494}" type="sibTrans" cxnId="{1BDB5790-D140-4D0B-870B-C6E961112180}">
      <dgm:prSet/>
      <dgm:spPr/>
      <dgm:t>
        <a:bodyPr/>
        <a:lstStyle/>
        <a:p>
          <a:endParaRPr lang="zh-TW" altLang="en-US"/>
        </a:p>
      </dgm:t>
    </dgm:pt>
    <dgm:pt modelId="{DDD86631-A4DD-4765-AA1A-D85F3BB8E992}">
      <dgm:prSet phldrT="[文字]" custT="1"/>
      <dgm:spPr/>
      <dgm:t>
        <a:bodyPr/>
        <a:lstStyle/>
        <a:p>
          <a:r>
            <a:rPr lang="zh-TW" altLang="en-US" sz="1400" b="0" dirty="0" smtClean="0">
              <a:solidFill>
                <a:schemeClr val="tx2"/>
              </a:solidFill>
            </a:rPr>
            <a:t>系統設計文件撰寫</a:t>
          </a:r>
          <a:endParaRPr lang="zh-TW" altLang="en-US" sz="1600" b="0" dirty="0">
            <a:solidFill>
              <a:schemeClr val="tx2"/>
            </a:solidFill>
          </a:endParaRPr>
        </a:p>
      </dgm:t>
    </dgm:pt>
    <dgm:pt modelId="{12CCC253-C154-4AA0-83BD-BA7143F7DDD3}" type="parTrans" cxnId="{06BF37B9-080B-4972-AB9D-68DA3BADD11F}">
      <dgm:prSet/>
      <dgm:spPr/>
      <dgm:t>
        <a:bodyPr/>
        <a:lstStyle/>
        <a:p>
          <a:endParaRPr lang="zh-TW" altLang="en-US"/>
        </a:p>
      </dgm:t>
    </dgm:pt>
    <dgm:pt modelId="{5AEB9733-F8B1-4C3E-9B49-D6EB96499118}" type="sibTrans" cxnId="{06BF37B9-080B-4972-AB9D-68DA3BADD11F}">
      <dgm:prSet/>
      <dgm:spPr/>
      <dgm:t>
        <a:bodyPr/>
        <a:lstStyle/>
        <a:p>
          <a:endParaRPr lang="zh-TW" altLang="en-US"/>
        </a:p>
      </dgm:t>
    </dgm:pt>
    <dgm:pt modelId="{6511C190-9341-4658-96C0-1F60AE7844C8}">
      <dgm:prSet phldrT="[文字]" custT="1"/>
      <dgm:spPr/>
      <dgm:t>
        <a:bodyPr/>
        <a:lstStyle/>
        <a:p>
          <a:r>
            <a:rPr lang="zh-TW" altLang="en-US" sz="1400" b="0" dirty="0" smtClean="0">
              <a:solidFill>
                <a:schemeClr val="tx2"/>
              </a:solidFill>
            </a:rPr>
            <a:t>程式撰寫</a:t>
          </a:r>
          <a:endParaRPr lang="zh-TW" altLang="en-US" sz="1400" b="0" dirty="0">
            <a:solidFill>
              <a:schemeClr val="tx2"/>
            </a:solidFill>
          </a:endParaRPr>
        </a:p>
      </dgm:t>
    </dgm:pt>
    <dgm:pt modelId="{3A2435D8-7DE8-4E87-9CF8-AE214D24CA1F}" type="parTrans" cxnId="{3968A0F0-9506-40E3-964C-FFB97B51AB77}">
      <dgm:prSet/>
      <dgm:spPr/>
      <dgm:t>
        <a:bodyPr/>
        <a:lstStyle/>
        <a:p>
          <a:endParaRPr lang="zh-TW" altLang="en-US"/>
        </a:p>
      </dgm:t>
    </dgm:pt>
    <dgm:pt modelId="{07309D5C-0D96-4E12-A484-1CDE00EA9467}" type="sibTrans" cxnId="{3968A0F0-9506-40E3-964C-FFB97B51AB77}">
      <dgm:prSet/>
      <dgm:spPr/>
      <dgm:t>
        <a:bodyPr/>
        <a:lstStyle/>
        <a:p>
          <a:endParaRPr lang="zh-TW" altLang="en-US"/>
        </a:p>
      </dgm:t>
    </dgm:pt>
    <dgm:pt modelId="{450BE894-B7C2-4E2A-AA58-557605B83079}">
      <dgm:prSet phldrT="[文字]" custT="1"/>
      <dgm:spPr/>
      <dgm:t>
        <a:bodyPr/>
        <a:lstStyle/>
        <a:p>
          <a:r>
            <a:rPr lang="en-US" altLang="zh-TW" sz="1600" b="0" dirty="0" smtClean="0">
              <a:solidFill>
                <a:schemeClr val="tx2"/>
              </a:solidFill>
            </a:rPr>
            <a:t>SIT</a:t>
          </a:r>
          <a:endParaRPr lang="zh-TW" altLang="en-US" sz="1600" b="0" dirty="0">
            <a:solidFill>
              <a:schemeClr val="tx2"/>
            </a:solidFill>
          </a:endParaRPr>
        </a:p>
      </dgm:t>
    </dgm:pt>
    <dgm:pt modelId="{FAB42810-6300-43F5-A6DF-6902D4529006}" type="parTrans" cxnId="{3E7DDF84-D3C7-4163-B6F2-66DD955570E5}">
      <dgm:prSet/>
      <dgm:spPr/>
      <dgm:t>
        <a:bodyPr/>
        <a:lstStyle/>
        <a:p>
          <a:endParaRPr lang="zh-TW" altLang="en-US"/>
        </a:p>
      </dgm:t>
    </dgm:pt>
    <dgm:pt modelId="{DD02C6B7-6FD9-4119-BA9F-234687A0CE98}" type="sibTrans" cxnId="{3E7DDF84-D3C7-4163-B6F2-66DD955570E5}">
      <dgm:prSet/>
      <dgm:spPr/>
      <dgm:t>
        <a:bodyPr/>
        <a:lstStyle/>
        <a:p>
          <a:endParaRPr lang="zh-TW" altLang="en-US"/>
        </a:p>
      </dgm:t>
    </dgm:pt>
    <dgm:pt modelId="{B9F7E080-8A15-4299-BEF5-8341B8278AAF}">
      <dgm:prSet phldrT="[文字]" custT="1"/>
      <dgm:spPr/>
      <dgm:t>
        <a:bodyPr/>
        <a:lstStyle/>
        <a:p>
          <a:r>
            <a:rPr lang="en-US" altLang="zh-TW" sz="1600" b="0" dirty="0" smtClean="0">
              <a:solidFill>
                <a:schemeClr val="tx2"/>
              </a:solidFill>
            </a:rPr>
            <a:t>UAT</a:t>
          </a:r>
          <a:endParaRPr lang="zh-TW" altLang="en-US" sz="1600" b="0" dirty="0">
            <a:solidFill>
              <a:schemeClr val="tx2"/>
            </a:solidFill>
          </a:endParaRPr>
        </a:p>
      </dgm:t>
    </dgm:pt>
    <dgm:pt modelId="{3E1A0D0C-7F70-420A-A801-412561111A47}" type="parTrans" cxnId="{B0BBC448-F87B-41A7-9697-CA23C5B1C36E}">
      <dgm:prSet/>
      <dgm:spPr/>
      <dgm:t>
        <a:bodyPr/>
        <a:lstStyle/>
        <a:p>
          <a:endParaRPr lang="zh-TW" altLang="en-US"/>
        </a:p>
      </dgm:t>
    </dgm:pt>
    <dgm:pt modelId="{7BB63EE1-0B70-433D-B198-531DCDC45475}" type="sibTrans" cxnId="{B0BBC448-F87B-41A7-9697-CA23C5B1C36E}">
      <dgm:prSet/>
      <dgm:spPr/>
      <dgm:t>
        <a:bodyPr/>
        <a:lstStyle/>
        <a:p>
          <a:endParaRPr lang="zh-TW" altLang="en-US"/>
        </a:p>
      </dgm:t>
    </dgm:pt>
    <dgm:pt modelId="{698C388D-35E7-4586-9AF0-A8FE7AAE0D1C}">
      <dgm:prSet phldrT="[文字]" custT="1"/>
      <dgm:spPr/>
      <dgm:t>
        <a:bodyPr/>
        <a:lstStyle/>
        <a:p>
          <a:r>
            <a:rPr lang="en-US" altLang="zh-TW" sz="1600" b="0" dirty="0" smtClean="0">
              <a:solidFill>
                <a:schemeClr val="tx2"/>
              </a:solidFill>
            </a:rPr>
            <a:t>PROD</a:t>
          </a:r>
          <a:endParaRPr lang="zh-TW" altLang="en-US" sz="1600" b="0" dirty="0">
            <a:solidFill>
              <a:schemeClr val="tx2"/>
            </a:solidFill>
          </a:endParaRPr>
        </a:p>
      </dgm:t>
    </dgm:pt>
    <dgm:pt modelId="{F1FDCA86-3BC6-430B-A967-45D9F2FD5BD3}" type="parTrans" cxnId="{2E22EC8B-8C9D-465D-8273-27C27F1847CC}">
      <dgm:prSet/>
      <dgm:spPr/>
      <dgm:t>
        <a:bodyPr/>
        <a:lstStyle/>
        <a:p>
          <a:endParaRPr lang="zh-TW" altLang="en-US"/>
        </a:p>
      </dgm:t>
    </dgm:pt>
    <dgm:pt modelId="{92C7B292-7D98-4C57-853B-E141AD9D6808}" type="sibTrans" cxnId="{2E22EC8B-8C9D-465D-8273-27C27F1847CC}">
      <dgm:prSet/>
      <dgm:spPr/>
      <dgm:t>
        <a:bodyPr/>
        <a:lstStyle/>
        <a:p>
          <a:endParaRPr lang="zh-TW" altLang="en-US"/>
        </a:p>
      </dgm:t>
    </dgm:pt>
    <dgm:pt modelId="{94A09C72-8369-4970-BD88-C3B0703472C6}">
      <dgm:prSet phldrT="[文字]" custT="1"/>
      <dgm:spPr/>
      <dgm:t>
        <a:bodyPr/>
        <a:lstStyle/>
        <a:p>
          <a:r>
            <a:rPr lang="zh-TW" altLang="en-US" sz="1400" b="0" dirty="0" smtClean="0">
              <a:solidFill>
                <a:schemeClr val="tx2"/>
              </a:solidFill>
            </a:rPr>
            <a:t>資料庫設計</a:t>
          </a:r>
          <a:endParaRPr lang="zh-TW" altLang="en-US" sz="1400" b="0" dirty="0">
            <a:solidFill>
              <a:schemeClr val="tx2"/>
            </a:solidFill>
          </a:endParaRPr>
        </a:p>
      </dgm:t>
    </dgm:pt>
    <dgm:pt modelId="{6F9268F3-0A9C-4163-BF73-4DF54DDEA997}" type="parTrans" cxnId="{18764C4E-AA6E-4182-8719-1DDF29A741CC}">
      <dgm:prSet/>
      <dgm:spPr/>
      <dgm:t>
        <a:bodyPr/>
        <a:lstStyle/>
        <a:p>
          <a:endParaRPr lang="zh-TW" altLang="en-US"/>
        </a:p>
      </dgm:t>
    </dgm:pt>
    <dgm:pt modelId="{B726EE25-0787-48D1-BFA4-AE3A9E249ED0}" type="sibTrans" cxnId="{18764C4E-AA6E-4182-8719-1DDF29A741CC}">
      <dgm:prSet/>
      <dgm:spPr/>
      <dgm:t>
        <a:bodyPr/>
        <a:lstStyle/>
        <a:p>
          <a:endParaRPr lang="zh-TW" altLang="en-US"/>
        </a:p>
      </dgm:t>
    </dgm:pt>
    <dgm:pt modelId="{81289985-945F-4A39-9D37-48516E2265EA}">
      <dgm:prSet phldrT="[文字]" custT="1"/>
      <dgm:spPr/>
      <dgm:t>
        <a:bodyPr/>
        <a:lstStyle/>
        <a:p>
          <a:r>
            <a:rPr lang="en-US" altLang="zh-TW" sz="1400" b="0" dirty="0" smtClean="0">
              <a:solidFill>
                <a:schemeClr val="tx2"/>
              </a:solidFill>
            </a:rPr>
            <a:t>Unit Test</a:t>
          </a:r>
          <a:endParaRPr lang="zh-TW" altLang="en-US" sz="1400" b="0" dirty="0">
            <a:solidFill>
              <a:schemeClr val="tx2"/>
            </a:solidFill>
          </a:endParaRPr>
        </a:p>
      </dgm:t>
    </dgm:pt>
    <dgm:pt modelId="{034872AB-280E-46D2-BC1A-2357CBB482DC}" type="parTrans" cxnId="{8DF30C08-B9AA-4A28-A209-34AD90F892CB}">
      <dgm:prSet/>
      <dgm:spPr/>
      <dgm:t>
        <a:bodyPr/>
        <a:lstStyle/>
        <a:p>
          <a:endParaRPr lang="zh-TW" altLang="en-US"/>
        </a:p>
      </dgm:t>
    </dgm:pt>
    <dgm:pt modelId="{7EC811DB-88B3-493F-9FBA-83DA58F7A4DB}" type="sibTrans" cxnId="{8DF30C08-B9AA-4A28-A209-34AD90F892CB}">
      <dgm:prSet/>
      <dgm:spPr/>
      <dgm:t>
        <a:bodyPr/>
        <a:lstStyle/>
        <a:p>
          <a:endParaRPr lang="zh-TW" altLang="en-US"/>
        </a:p>
      </dgm:t>
    </dgm:pt>
    <dgm:pt modelId="{749683E3-A4C2-43AB-9E3A-83E8E86AA334}">
      <dgm:prSet phldrT="[文字]" custT="1"/>
      <dgm:spPr/>
      <dgm:t>
        <a:bodyPr/>
        <a:lstStyle/>
        <a:p>
          <a:r>
            <a:rPr lang="en-US" altLang="zh-TW" sz="1400" b="0" dirty="0" smtClean="0">
              <a:solidFill>
                <a:schemeClr val="tx2"/>
              </a:solidFill>
            </a:rPr>
            <a:t>Code Review</a:t>
          </a:r>
          <a:endParaRPr lang="zh-TW" altLang="en-US" sz="1400" b="0" dirty="0">
            <a:solidFill>
              <a:schemeClr val="tx2"/>
            </a:solidFill>
          </a:endParaRPr>
        </a:p>
      </dgm:t>
    </dgm:pt>
    <dgm:pt modelId="{5D04B62C-54A7-4181-8DE7-A238EA6201B2}" type="parTrans" cxnId="{E16FC2AF-65A6-4ABD-AC4C-BACB6D08CD6F}">
      <dgm:prSet/>
      <dgm:spPr/>
      <dgm:t>
        <a:bodyPr/>
        <a:lstStyle/>
        <a:p>
          <a:endParaRPr lang="zh-TW" altLang="en-US"/>
        </a:p>
      </dgm:t>
    </dgm:pt>
    <dgm:pt modelId="{F0CA2902-9B7C-489F-AEE0-71A102324925}" type="sibTrans" cxnId="{E16FC2AF-65A6-4ABD-AC4C-BACB6D08CD6F}">
      <dgm:prSet/>
      <dgm:spPr/>
      <dgm:t>
        <a:bodyPr/>
        <a:lstStyle/>
        <a:p>
          <a:endParaRPr lang="zh-TW" altLang="en-US"/>
        </a:p>
      </dgm:t>
    </dgm:pt>
    <dgm:pt modelId="{1B65607B-BAAE-4E7D-95FB-D1E1F12B4D45}" type="pres">
      <dgm:prSet presAssocID="{87138722-3357-4DF2-A996-936FDE775C0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E76E180-A010-4A16-8869-CCECD0C45A5C}" type="pres">
      <dgm:prSet presAssocID="{87138722-3357-4DF2-A996-936FDE775C0E}" presName="arrow" presStyleLbl="bgShp" presStyleIdx="0" presStyleCnt="1"/>
      <dgm:spPr/>
    </dgm:pt>
    <dgm:pt modelId="{CF28F6AA-3028-4555-B39F-3EF8B16B9E9F}" type="pres">
      <dgm:prSet presAssocID="{87138722-3357-4DF2-A996-936FDE775C0E}" presName="linearProcess" presStyleCnt="0"/>
      <dgm:spPr/>
    </dgm:pt>
    <dgm:pt modelId="{5FF1EACF-D0CA-4C6C-B8EA-82040DA458E7}" type="pres">
      <dgm:prSet presAssocID="{CD38A2ED-6259-402E-AEF1-CBF5E7090DE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0B7752-78F7-437B-9C01-3FBA57032D35}" type="pres">
      <dgm:prSet presAssocID="{1E993ADD-5A9F-4D36-A0D1-7C89FF626FA1}" presName="sibTrans" presStyleCnt="0"/>
      <dgm:spPr/>
    </dgm:pt>
    <dgm:pt modelId="{3EAC2EB1-1AEF-42FA-B635-3161290D3F72}" type="pres">
      <dgm:prSet presAssocID="{4A583E22-6064-4BB9-BFCD-C007097CD23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FAAF5F-3AE4-44AC-BC9A-63568B2A47A4}" type="pres">
      <dgm:prSet presAssocID="{8A8F733C-4C09-42F9-8F02-BE18B0C493D8}" presName="sibTrans" presStyleCnt="0"/>
      <dgm:spPr/>
    </dgm:pt>
    <dgm:pt modelId="{12DE7FDE-7ADD-4475-B6F6-DBBB0536D205}" type="pres">
      <dgm:prSet presAssocID="{DB597B13-84D5-464A-BF43-5C1ADC5996D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421CFE-8BA9-4100-A1AE-E67FA64BF483}" type="pres">
      <dgm:prSet presAssocID="{536D046C-DE2D-4647-AAB2-BA8FA98F5AAE}" presName="sibTrans" presStyleCnt="0"/>
      <dgm:spPr/>
    </dgm:pt>
    <dgm:pt modelId="{903B0094-95BC-49B6-B079-7CDB859C374A}" type="pres">
      <dgm:prSet presAssocID="{8087C7AF-BDBC-4AEB-8218-5577D526C11F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06BCCA-3EFD-4D07-A6A6-D752E3BAF644}" type="pres">
      <dgm:prSet presAssocID="{F9B2F638-8D2C-4688-8086-8243050ACF8D}" presName="sibTrans" presStyleCnt="0"/>
      <dgm:spPr/>
    </dgm:pt>
    <dgm:pt modelId="{2A8BFC25-D62E-4D00-B7B4-F76BCF95E76A}" type="pres">
      <dgm:prSet presAssocID="{4788D76F-4E5B-4DD7-AA6B-21F03DF5EB1D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604CA2A-AE70-449F-9D3A-0F53CFB0029D}" type="presOf" srcId="{4A583E22-6064-4BB9-BFCD-C007097CD232}" destId="{3EAC2EB1-1AEF-42FA-B635-3161290D3F72}" srcOrd="0" destOrd="0" presId="urn:microsoft.com/office/officeart/2005/8/layout/hProcess9"/>
    <dgm:cxn modelId="{1BDB5790-D140-4D0B-870B-C6E961112180}" srcId="{DB597B13-84D5-464A-BF43-5C1ADC5996DD}" destId="{EAAC94BD-BA44-4D62-B6F3-F4CC4A6BE1D3}" srcOrd="0" destOrd="0" parTransId="{8EAE2782-1A8B-46A4-825D-801158FB2941}" sibTransId="{5E00E9AA-5CF8-4324-8459-082FD5D7E494}"/>
    <dgm:cxn modelId="{0F8EDCB6-95EF-411F-8478-475A21CFC664}" srcId="{4A583E22-6064-4BB9-BFCD-C007097CD232}" destId="{C38B1F7D-25BA-486C-9F66-7C0AEE6C31ED}" srcOrd="1" destOrd="0" parTransId="{7E90B2D0-B6ED-4D3E-9E5F-5C097461B49B}" sibTransId="{0B1B45D3-08BC-4BC1-A549-966663DC9D21}"/>
    <dgm:cxn modelId="{3C3189D6-36F1-4D9A-A2E8-506BC6C5F64A}" srcId="{87138722-3357-4DF2-A996-936FDE775C0E}" destId="{CD38A2ED-6259-402E-AEF1-CBF5E7090DEF}" srcOrd="0" destOrd="0" parTransId="{5915822A-879B-4B2F-BD3A-0F3E8762F5CC}" sibTransId="{1E993ADD-5A9F-4D36-A0D1-7C89FF626FA1}"/>
    <dgm:cxn modelId="{71A607FA-2B79-47EC-BC8B-8EDAB32860FC}" srcId="{87138722-3357-4DF2-A996-936FDE775C0E}" destId="{8087C7AF-BDBC-4AEB-8218-5577D526C11F}" srcOrd="3" destOrd="0" parTransId="{6B634247-A2ED-43A0-8122-11CC50D29D63}" sibTransId="{F9B2F638-8D2C-4688-8086-8243050ACF8D}"/>
    <dgm:cxn modelId="{A0271C81-7935-426C-9365-BFBDB1F6DB54}" type="presOf" srcId="{C38B1F7D-25BA-486C-9F66-7C0AEE6C31ED}" destId="{3EAC2EB1-1AEF-42FA-B635-3161290D3F72}" srcOrd="0" destOrd="2" presId="urn:microsoft.com/office/officeart/2005/8/layout/hProcess9"/>
    <dgm:cxn modelId="{B7DD8843-3355-45F0-8B65-C1532DBC2CE7}" srcId="{87138722-3357-4DF2-A996-936FDE775C0E}" destId="{4788D76F-4E5B-4DD7-AA6B-21F03DF5EB1D}" srcOrd="4" destOrd="0" parTransId="{2459C3F3-26E9-4D3A-BB9C-7904F644466F}" sibTransId="{FFF346B3-1FBE-44E2-A09E-2C2B7F177D21}"/>
    <dgm:cxn modelId="{84E7172E-8D6C-4513-8AC9-A5A4F4B3DB6E}" type="presOf" srcId="{DB597B13-84D5-464A-BF43-5C1ADC5996DD}" destId="{12DE7FDE-7ADD-4475-B6F6-DBBB0536D205}" srcOrd="0" destOrd="0" presId="urn:microsoft.com/office/officeart/2005/8/layout/hProcess9"/>
    <dgm:cxn modelId="{0F5931F9-3E3C-4067-9282-77EF2BBCDBE7}" type="presOf" srcId="{EAAC94BD-BA44-4D62-B6F3-F4CC4A6BE1D3}" destId="{12DE7FDE-7ADD-4475-B6F6-DBBB0536D205}" srcOrd="0" destOrd="1" presId="urn:microsoft.com/office/officeart/2005/8/layout/hProcess9"/>
    <dgm:cxn modelId="{3968A0F0-9506-40E3-964C-FFB97B51AB77}" srcId="{8087C7AF-BDBC-4AEB-8218-5577D526C11F}" destId="{6511C190-9341-4658-96C0-1F60AE7844C8}" srcOrd="0" destOrd="0" parTransId="{3A2435D8-7DE8-4E87-9CF8-AE214D24CA1F}" sibTransId="{07309D5C-0D96-4E12-A484-1CDE00EA9467}"/>
    <dgm:cxn modelId="{CD630A27-6283-4449-B8A4-3F085C29A5E4}" srcId="{87138722-3357-4DF2-A996-936FDE775C0E}" destId="{DB597B13-84D5-464A-BF43-5C1ADC5996DD}" srcOrd="2" destOrd="0" parTransId="{33AED43A-9A39-4E5B-B1F6-33026674BF62}" sibTransId="{536D046C-DE2D-4647-AAB2-BA8FA98F5AAE}"/>
    <dgm:cxn modelId="{C9D92F20-9FBE-4DFA-8482-CE0196B28856}" srcId="{CD38A2ED-6259-402E-AEF1-CBF5E7090DEF}" destId="{986ED6A8-E20F-48BF-8D23-08EF353EFDC1}" srcOrd="0" destOrd="0" parTransId="{87ABF565-C92F-4979-BEF9-D897C8328EF9}" sibTransId="{E8F3E69F-BB45-4562-A083-8B0B43A6DEFC}"/>
    <dgm:cxn modelId="{9DE35AD3-06BD-406C-99FB-56ED26F21762}" type="presOf" srcId="{81289985-945F-4A39-9D37-48516E2265EA}" destId="{903B0094-95BC-49B6-B079-7CDB859C374A}" srcOrd="0" destOrd="3" presId="urn:microsoft.com/office/officeart/2005/8/layout/hProcess9"/>
    <dgm:cxn modelId="{B0BBC448-F87B-41A7-9697-CA23C5B1C36E}" srcId="{4788D76F-4E5B-4DD7-AA6B-21F03DF5EB1D}" destId="{B9F7E080-8A15-4299-BEF5-8341B8278AAF}" srcOrd="1" destOrd="0" parTransId="{3E1A0D0C-7F70-420A-A801-412561111A47}" sibTransId="{7BB63EE1-0B70-433D-B198-531DCDC45475}"/>
    <dgm:cxn modelId="{EE797F00-D6B1-41C5-BF35-DA03F2165C4F}" srcId="{4A583E22-6064-4BB9-BFCD-C007097CD232}" destId="{5F1FBCC5-2F30-401E-ADA9-9F7A86EDF97E}" srcOrd="2" destOrd="0" parTransId="{19B7D677-BAA9-4CCA-B28E-568C868014F9}" sibTransId="{4948CA57-6197-45F6-9111-C38E4C1AEC0F}"/>
    <dgm:cxn modelId="{E16FC2AF-65A6-4ABD-AC4C-BACB6D08CD6F}" srcId="{8087C7AF-BDBC-4AEB-8218-5577D526C11F}" destId="{749683E3-A4C2-43AB-9E3A-83E8E86AA334}" srcOrd="1" destOrd="0" parTransId="{5D04B62C-54A7-4181-8DE7-A238EA6201B2}" sibTransId="{F0CA2902-9B7C-489F-AEE0-71A102324925}"/>
    <dgm:cxn modelId="{4C9F0077-CDE9-40B3-992D-F9A197AF85EC}" type="presOf" srcId="{6511C190-9341-4658-96C0-1F60AE7844C8}" destId="{903B0094-95BC-49B6-B079-7CDB859C374A}" srcOrd="0" destOrd="1" presId="urn:microsoft.com/office/officeart/2005/8/layout/hProcess9"/>
    <dgm:cxn modelId="{1AABCD3D-AB2A-4E9F-8079-99BC22C0C384}" srcId="{87138722-3357-4DF2-A996-936FDE775C0E}" destId="{4A583E22-6064-4BB9-BFCD-C007097CD232}" srcOrd="1" destOrd="0" parTransId="{3263E9EF-30EB-4E28-B258-A3096AF2FE77}" sibTransId="{8A8F733C-4C09-42F9-8F02-BE18B0C493D8}"/>
    <dgm:cxn modelId="{B09983D6-6093-4498-8FEE-170BB1708095}" srcId="{4A583E22-6064-4BB9-BFCD-C007097CD232}" destId="{AA6BCB86-7B71-4529-92FB-E87B48814067}" srcOrd="0" destOrd="0" parTransId="{7245CAFC-2107-4088-BE82-9CE3D803D6CB}" sibTransId="{AFE97899-3F71-45DD-AD7B-6F6A0F72EABC}"/>
    <dgm:cxn modelId="{8181B2D2-1CF2-41A3-8534-BBA07AA8114D}" type="presOf" srcId="{698C388D-35E7-4586-9AF0-A8FE7AAE0D1C}" destId="{2A8BFC25-D62E-4D00-B7B4-F76BCF95E76A}" srcOrd="0" destOrd="3" presId="urn:microsoft.com/office/officeart/2005/8/layout/hProcess9"/>
    <dgm:cxn modelId="{38D41010-F9A4-4243-986E-40D427C3E157}" type="presOf" srcId="{87138722-3357-4DF2-A996-936FDE775C0E}" destId="{1B65607B-BAAE-4E7D-95FB-D1E1F12B4D45}" srcOrd="0" destOrd="0" presId="urn:microsoft.com/office/officeart/2005/8/layout/hProcess9"/>
    <dgm:cxn modelId="{77BE51EE-C25E-4B22-BC3B-793868F8007D}" type="presOf" srcId="{DDD86631-A4DD-4765-AA1A-D85F3BB8E992}" destId="{12DE7FDE-7ADD-4475-B6F6-DBBB0536D205}" srcOrd="0" destOrd="2" presId="urn:microsoft.com/office/officeart/2005/8/layout/hProcess9"/>
    <dgm:cxn modelId="{18764C4E-AA6E-4182-8719-1DDF29A741CC}" srcId="{DB597B13-84D5-464A-BF43-5C1ADC5996DD}" destId="{94A09C72-8369-4970-BD88-C3B0703472C6}" srcOrd="2" destOrd="0" parTransId="{6F9268F3-0A9C-4163-BF73-4DF54DDEA997}" sibTransId="{B726EE25-0787-48D1-BFA4-AE3A9E249ED0}"/>
    <dgm:cxn modelId="{7D8EF4CC-80FE-4DA4-8412-19F03E218E74}" type="presOf" srcId="{AA6BCB86-7B71-4529-92FB-E87B48814067}" destId="{3EAC2EB1-1AEF-42FA-B635-3161290D3F72}" srcOrd="0" destOrd="1" presId="urn:microsoft.com/office/officeart/2005/8/layout/hProcess9"/>
    <dgm:cxn modelId="{E375AC10-D2F8-48D1-BEF4-8181F5AD412E}" type="presOf" srcId="{B9F7E080-8A15-4299-BEF5-8341B8278AAF}" destId="{2A8BFC25-D62E-4D00-B7B4-F76BCF95E76A}" srcOrd="0" destOrd="2" presId="urn:microsoft.com/office/officeart/2005/8/layout/hProcess9"/>
    <dgm:cxn modelId="{947B8628-170C-41AF-872B-32E3B7C6C508}" type="presOf" srcId="{8087C7AF-BDBC-4AEB-8218-5577D526C11F}" destId="{903B0094-95BC-49B6-B079-7CDB859C374A}" srcOrd="0" destOrd="0" presId="urn:microsoft.com/office/officeart/2005/8/layout/hProcess9"/>
    <dgm:cxn modelId="{DDA13FA5-1735-4EDF-AB6D-FB66CEEE06F7}" type="presOf" srcId="{450BE894-B7C2-4E2A-AA58-557605B83079}" destId="{2A8BFC25-D62E-4D00-B7B4-F76BCF95E76A}" srcOrd="0" destOrd="1" presId="urn:microsoft.com/office/officeart/2005/8/layout/hProcess9"/>
    <dgm:cxn modelId="{8DF30C08-B9AA-4A28-A209-34AD90F892CB}" srcId="{8087C7AF-BDBC-4AEB-8218-5577D526C11F}" destId="{81289985-945F-4A39-9D37-48516E2265EA}" srcOrd="2" destOrd="0" parTransId="{034872AB-280E-46D2-BC1A-2357CBB482DC}" sibTransId="{7EC811DB-88B3-493F-9FBA-83DA58F7A4DB}"/>
    <dgm:cxn modelId="{3E7DDF84-D3C7-4163-B6F2-66DD955570E5}" srcId="{4788D76F-4E5B-4DD7-AA6B-21F03DF5EB1D}" destId="{450BE894-B7C2-4E2A-AA58-557605B83079}" srcOrd="0" destOrd="0" parTransId="{FAB42810-6300-43F5-A6DF-6902D4529006}" sibTransId="{DD02C6B7-6FD9-4119-BA9F-234687A0CE98}"/>
    <dgm:cxn modelId="{D718C84E-AFDB-4FAC-90AC-1B0631A39FA0}" type="presOf" srcId="{749683E3-A4C2-43AB-9E3A-83E8E86AA334}" destId="{903B0094-95BC-49B6-B079-7CDB859C374A}" srcOrd="0" destOrd="2" presId="urn:microsoft.com/office/officeart/2005/8/layout/hProcess9"/>
    <dgm:cxn modelId="{06BF37B9-080B-4972-AB9D-68DA3BADD11F}" srcId="{DB597B13-84D5-464A-BF43-5C1ADC5996DD}" destId="{DDD86631-A4DD-4765-AA1A-D85F3BB8E992}" srcOrd="1" destOrd="0" parTransId="{12CCC253-C154-4AA0-83BD-BA7143F7DDD3}" sibTransId="{5AEB9733-F8B1-4C3E-9B49-D6EB96499118}"/>
    <dgm:cxn modelId="{3475FEBC-8756-4185-A5BB-E7294DEDF49E}" type="presOf" srcId="{4788D76F-4E5B-4DD7-AA6B-21F03DF5EB1D}" destId="{2A8BFC25-D62E-4D00-B7B4-F76BCF95E76A}" srcOrd="0" destOrd="0" presId="urn:microsoft.com/office/officeart/2005/8/layout/hProcess9"/>
    <dgm:cxn modelId="{2E22EC8B-8C9D-465D-8273-27C27F1847CC}" srcId="{4788D76F-4E5B-4DD7-AA6B-21F03DF5EB1D}" destId="{698C388D-35E7-4586-9AF0-A8FE7AAE0D1C}" srcOrd="2" destOrd="0" parTransId="{F1FDCA86-3BC6-430B-A967-45D9F2FD5BD3}" sibTransId="{92C7B292-7D98-4C57-853B-E141AD9D6808}"/>
    <dgm:cxn modelId="{B62942B6-3FA8-4431-8E3F-7ECCE87F6ACE}" type="presOf" srcId="{986ED6A8-E20F-48BF-8D23-08EF353EFDC1}" destId="{5FF1EACF-D0CA-4C6C-B8EA-82040DA458E7}" srcOrd="0" destOrd="1" presId="urn:microsoft.com/office/officeart/2005/8/layout/hProcess9"/>
    <dgm:cxn modelId="{B3FB0479-BCF8-4EEE-ABB7-F5BD852AB5E6}" type="presOf" srcId="{5F1FBCC5-2F30-401E-ADA9-9F7A86EDF97E}" destId="{3EAC2EB1-1AEF-42FA-B635-3161290D3F72}" srcOrd="0" destOrd="3" presId="urn:microsoft.com/office/officeart/2005/8/layout/hProcess9"/>
    <dgm:cxn modelId="{E6C8BDE1-9F8A-4D8C-A666-4043AB79AFF7}" type="presOf" srcId="{CD38A2ED-6259-402E-AEF1-CBF5E7090DEF}" destId="{5FF1EACF-D0CA-4C6C-B8EA-82040DA458E7}" srcOrd="0" destOrd="0" presId="urn:microsoft.com/office/officeart/2005/8/layout/hProcess9"/>
    <dgm:cxn modelId="{C4F8418F-E49E-4D96-964B-CAC537B31E5B}" type="presOf" srcId="{94A09C72-8369-4970-BD88-C3B0703472C6}" destId="{12DE7FDE-7ADD-4475-B6F6-DBBB0536D205}" srcOrd="0" destOrd="3" presId="urn:microsoft.com/office/officeart/2005/8/layout/hProcess9"/>
    <dgm:cxn modelId="{A06F5B0F-C442-4A72-BF19-622685D95E94}" type="presParOf" srcId="{1B65607B-BAAE-4E7D-95FB-D1E1F12B4D45}" destId="{DE76E180-A010-4A16-8869-CCECD0C45A5C}" srcOrd="0" destOrd="0" presId="urn:microsoft.com/office/officeart/2005/8/layout/hProcess9"/>
    <dgm:cxn modelId="{4ABA40A1-2B43-4390-B331-C73714612CB2}" type="presParOf" srcId="{1B65607B-BAAE-4E7D-95FB-D1E1F12B4D45}" destId="{CF28F6AA-3028-4555-B39F-3EF8B16B9E9F}" srcOrd="1" destOrd="0" presId="urn:microsoft.com/office/officeart/2005/8/layout/hProcess9"/>
    <dgm:cxn modelId="{FA55842D-77D9-4B37-931F-0D6F6BC27644}" type="presParOf" srcId="{CF28F6AA-3028-4555-B39F-3EF8B16B9E9F}" destId="{5FF1EACF-D0CA-4C6C-B8EA-82040DA458E7}" srcOrd="0" destOrd="0" presId="urn:microsoft.com/office/officeart/2005/8/layout/hProcess9"/>
    <dgm:cxn modelId="{1C7ED386-6AF4-46F5-921E-A4D1477C287B}" type="presParOf" srcId="{CF28F6AA-3028-4555-B39F-3EF8B16B9E9F}" destId="{0C0B7752-78F7-437B-9C01-3FBA57032D35}" srcOrd="1" destOrd="0" presId="urn:microsoft.com/office/officeart/2005/8/layout/hProcess9"/>
    <dgm:cxn modelId="{40923FA8-A1F4-4CEC-A64B-70B656BB6841}" type="presParOf" srcId="{CF28F6AA-3028-4555-B39F-3EF8B16B9E9F}" destId="{3EAC2EB1-1AEF-42FA-B635-3161290D3F72}" srcOrd="2" destOrd="0" presId="urn:microsoft.com/office/officeart/2005/8/layout/hProcess9"/>
    <dgm:cxn modelId="{0DBD6750-ABB1-460B-966C-1946583369EF}" type="presParOf" srcId="{CF28F6AA-3028-4555-B39F-3EF8B16B9E9F}" destId="{57FAAF5F-3AE4-44AC-BC9A-63568B2A47A4}" srcOrd="3" destOrd="0" presId="urn:microsoft.com/office/officeart/2005/8/layout/hProcess9"/>
    <dgm:cxn modelId="{5D377440-DBBF-4067-928D-574EA02D2868}" type="presParOf" srcId="{CF28F6AA-3028-4555-B39F-3EF8B16B9E9F}" destId="{12DE7FDE-7ADD-4475-B6F6-DBBB0536D205}" srcOrd="4" destOrd="0" presId="urn:microsoft.com/office/officeart/2005/8/layout/hProcess9"/>
    <dgm:cxn modelId="{9CD5A3D9-1A9D-4C04-BC3E-A16893AA56C3}" type="presParOf" srcId="{CF28F6AA-3028-4555-B39F-3EF8B16B9E9F}" destId="{D1421CFE-8BA9-4100-A1AE-E67FA64BF483}" srcOrd="5" destOrd="0" presId="urn:microsoft.com/office/officeart/2005/8/layout/hProcess9"/>
    <dgm:cxn modelId="{7C198370-9FB9-4D8C-9861-20A94F71492E}" type="presParOf" srcId="{CF28F6AA-3028-4555-B39F-3EF8B16B9E9F}" destId="{903B0094-95BC-49B6-B079-7CDB859C374A}" srcOrd="6" destOrd="0" presId="urn:microsoft.com/office/officeart/2005/8/layout/hProcess9"/>
    <dgm:cxn modelId="{DB7069F8-4860-4E8C-BF75-679FF0BF43CA}" type="presParOf" srcId="{CF28F6AA-3028-4555-B39F-3EF8B16B9E9F}" destId="{4906BCCA-3EFD-4D07-A6A6-D752E3BAF644}" srcOrd="7" destOrd="0" presId="urn:microsoft.com/office/officeart/2005/8/layout/hProcess9"/>
    <dgm:cxn modelId="{9286A987-2492-41C9-AD22-DA56F6A69145}" type="presParOf" srcId="{CF28F6AA-3028-4555-B39F-3EF8B16B9E9F}" destId="{2A8BFC25-D62E-4D00-B7B4-F76BCF95E76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138722-3357-4DF2-A996-936FDE775C0E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CD38A2ED-6259-402E-AEF1-CBF5E7090DEF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提出需求</a:t>
          </a:r>
          <a:endParaRPr lang="en-US" altLang="zh-TW" sz="1800" b="1" dirty="0" smtClean="0">
            <a:solidFill>
              <a:schemeClr val="tx2"/>
            </a:solidFill>
          </a:endParaRPr>
        </a:p>
      </dgm:t>
    </dgm:pt>
    <dgm:pt modelId="{5915822A-879B-4B2F-BD3A-0F3E8762F5CC}" type="parTrans" cxnId="{3C3189D6-36F1-4D9A-A2E8-506BC6C5F64A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1E993ADD-5A9F-4D36-A0D1-7C89FF626FA1}" type="sibTrans" cxnId="{3C3189D6-36F1-4D9A-A2E8-506BC6C5F64A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4A583E22-6064-4BB9-BFCD-C007097CD232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系統分析</a:t>
          </a:r>
          <a:endParaRPr lang="zh-TW" altLang="en-US" sz="1800" b="1" dirty="0">
            <a:solidFill>
              <a:schemeClr val="tx2"/>
            </a:solidFill>
          </a:endParaRPr>
        </a:p>
      </dgm:t>
    </dgm:pt>
    <dgm:pt modelId="{3263E9EF-30EB-4E28-B258-A3096AF2FE77}" type="parTrans" cxnId="{1AABCD3D-AB2A-4E9F-8079-99BC22C0C384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8A8F733C-4C09-42F9-8F02-BE18B0C493D8}" type="sibTrans" cxnId="{1AABCD3D-AB2A-4E9F-8079-99BC22C0C384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DB597B13-84D5-464A-BF43-5C1ADC5996D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系統設計</a:t>
          </a:r>
          <a:endParaRPr lang="zh-TW" altLang="en-US" sz="1800" b="1" dirty="0">
            <a:solidFill>
              <a:schemeClr val="tx2"/>
            </a:solidFill>
          </a:endParaRPr>
        </a:p>
      </dgm:t>
    </dgm:pt>
    <dgm:pt modelId="{33AED43A-9A39-4E5B-B1F6-33026674BF62}" type="parTrans" cxnId="{CD630A27-6283-4449-B8A4-3F085C29A5E4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536D046C-DE2D-4647-AAB2-BA8FA98F5AAE}" type="sibTrans" cxnId="{CD630A27-6283-4449-B8A4-3F085C29A5E4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8087C7AF-BDBC-4AEB-8218-5577D526C11F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程式開發</a:t>
          </a:r>
          <a:endParaRPr lang="zh-TW" altLang="en-US" sz="1800" b="1" dirty="0">
            <a:solidFill>
              <a:schemeClr val="tx2"/>
            </a:solidFill>
          </a:endParaRPr>
        </a:p>
      </dgm:t>
    </dgm:pt>
    <dgm:pt modelId="{6B634247-A2ED-43A0-8122-11CC50D29D63}" type="parTrans" cxnId="{71A607FA-2B79-47EC-BC8B-8EDAB32860FC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F9B2F638-8D2C-4688-8086-8243050ACF8D}" type="sibTrans" cxnId="{71A607FA-2B79-47EC-BC8B-8EDAB32860FC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4788D76F-4E5B-4DD7-AA6B-21F03DF5EB1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上版</a:t>
          </a:r>
          <a:r>
            <a:rPr lang="en-US" altLang="zh-TW" sz="1800" b="1" dirty="0" smtClean="0">
              <a:solidFill>
                <a:schemeClr val="tx2"/>
              </a:solidFill>
            </a:rPr>
            <a:t>, </a:t>
          </a:r>
          <a:r>
            <a:rPr lang="zh-TW" altLang="en-US" sz="1800" b="1" dirty="0" smtClean="0">
              <a:solidFill>
                <a:schemeClr val="tx2"/>
              </a:solidFill>
            </a:rPr>
            <a:t>測試與結案</a:t>
          </a:r>
          <a:endParaRPr lang="zh-TW" altLang="en-US" sz="1800" b="1" dirty="0">
            <a:solidFill>
              <a:schemeClr val="tx2"/>
            </a:solidFill>
          </a:endParaRPr>
        </a:p>
      </dgm:t>
    </dgm:pt>
    <dgm:pt modelId="{2459C3F3-26E9-4D3A-BB9C-7904F644466F}" type="parTrans" cxnId="{B7DD8843-3355-45F0-8B65-C1532DBC2CE7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FFF346B3-1FBE-44E2-A09E-2C2B7F177D21}" type="sibTrans" cxnId="{B7DD8843-3355-45F0-8B65-C1532DBC2CE7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986ED6A8-E20F-48BF-8D23-08EF353EFDC1}">
      <dgm:prSet phldrT="[文字]" custT="1"/>
      <dgm:spPr/>
      <dgm:t>
        <a:bodyPr/>
        <a:lstStyle/>
        <a:p>
          <a:r>
            <a:rPr lang="en-US" altLang="zh-TW" sz="1600" b="0" dirty="0" smtClean="0">
              <a:solidFill>
                <a:schemeClr val="tx2"/>
              </a:solidFill>
            </a:rPr>
            <a:t>User</a:t>
          </a:r>
        </a:p>
      </dgm:t>
    </dgm:pt>
    <dgm:pt modelId="{87ABF565-C92F-4979-BEF9-D897C8328EF9}" type="parTrans" cxnId="{C9D92F20-9FBE-4DFA-8482-CE0196B28856}">
      <dgm:prSet/>
      <dgm:spPr/>
      <dgm:t>
        <a:bodyPr/>
        <a:lstStyle/>
        <a:p>
          <a:endParaRPr lang="zh-TW" altLang="en-US"/>
        </a:p>
      </dgm:t>
    </dgm:pt>
    <dgm:pt modelId="{E8F3E69F-BB45-4562-A083-8B0B43A6DEFC}" type="sibTrans" cxnId="{C9D92F20-9FBE-4DFA-8482-CE0196B28856}">
      <dgm:prSet/>
      <dgm:spPr/>
      <dgm:t>
        <a:bodyPr/>
        <a:lstStyle/>
        <a:p>
          <a:endParaRPr lang="zh-TW" altLang="en-US"/>
        </a:p>
      </dgm:t>
    </dgm:pt>
    <dgm:pt modelId="{450BE894-B7C2-4E2A-AA58-557605B83079}">
      <dgm:prSet phldrT="[文字]" custT="1"/>
      <dgm:spPr/>
      <dgm:t>
        <a:bodyPr/>
        <a:lstStyle/>
        <a:p>
          <a:r>
            <a:rPr lang="en-US" altLang="zh-TW" sz="1600" b="0" dirty="0" smtClean="0">
              <a:solidFill>
                <a:schemeClr val="tx2"/>
              </a:solidFill>
            </a:rPr>
            <a:t>PG</a:t>
          </a:r>
          <a:endParaRPr lang="zh-TW" altLang="en-US" sz="1600" b="0" dirty="0">
            <a:solidFill>
              <a:schemeClr val="tx2"/>
            </a:solidFill>
          </a:endParaRPr>
        </a:p>
      </dgm:t>
    </dgm:pt>
    <dgm:pt modelId="{FAB42810-6300-43F5-A6DF-6902D4529006}" type="parTrans" cxnId="{3E7DDF84-D3C7-4163-B6F2-66DD955570E5}">
      <dgm:prSet/>
      <dgm:spPr/>
      <dgm:t>
        <a:bodyPr/>
        <a:lstStyle/>
        <a:p>
          <a:endParaRPr lang="zh-TW" altLang="en-US"/>
        </a:p>
      </dgm:t>
    </dgm:pt>
    <dgm:pt modelId="{DD02C6B7-6FD9-4119-BA9F-234687A0CE98}" type="sibTrans" cxnId="{3E7DDF84-D3C7-4163-B6F2-66DD955570E5}">
      <dgm:prSet/>
      <dgm:spPr/>
      <dgm:t>
        <a:bodyPr/>
        <a:lstStyle/>
        <a:p>
          <a:endParaRPr lang="zh-TW" altLang="en-US"/>
        </a:p>
      </dgm:t>
    </dgm:pt>
    <dgm:pt modelId="{43C5307A-9043-4C8A-9479-97BD203F0B0F}">
      <dgm:prSet phldrT="[文字]" custT="1"/>
      <dgm:spPr/>
      <dgm:t>
        <a:bodyPr/>
        <a:lstStyle/>
        <a:p>
          <a:r>
            <a:rPr lang="en-US" altLang="zh-TW" sz="1600" b="0" dirty="0" smtClean="0">
              <a:solidFill>
                <a:schemeClr val="tx2"/>
              </a:solidFill>
            </a:rPr>
            <a:t>SA</a:t>
          </a:r>
          <a:endParaRPr lang="zh-TW" altLang="en-US" sz="1600" b="0" dirty="0">
            <a:solidFill>
              <a:schemeClr val="tx2"/>
            </a:solidFill>
          </a:endParaRPr>
        </a:p>
      </dgm:t>
    </dgm:pt>
    <dgm:pt modelId="{BBE63CCB-8533-472E-AC16-5DDFBFF4D66A}" type="parTrans" cxnId="{1E93F5D8-4F2E-454C-AFE6-874C033B0DCC}">
      <dgm:prSet/>
      <dgm:spPr/>
      <dgm:t>
        <a:bodyPr/>
        <a:lstStyle/>
        <a:p>
          <a:endParaRPr lang="zh-TW" altLang="en-US"/>
        </a:p>
      </dgm:t>
    </dgm:pt>
    <dgm:pt modelId="{513E3138-6C2D-4117-8C79-28086C59BAA2}" type="sibTrans" cxnId="{1E93F5D8-4F2E-454C-AFE6-874C033B0DCC}">
      <dgm:prSet/>
      <dgm:spPr/>
      <dgm:t>
        <a:bodyPr/>
        <a:lstStyle/>
        <a:p>
          <a:endParaRPr lang="zh-TW" altLang="en-US"/>
        </a:p>
      </dgm:t>
    </dgm:pt>
    <dgm:pt modelId="{EF1FA372-8F81-48BE-BC80-CAC83B9D3724}">
      <dgm:prSet phldrT="[文字]" custT="1"/>
      <dgm:spPr/>
      <dgm:t>
        <a:bodyPr/>
        <a:lstStyle/>
        <a:p>
          <a:r>
            <a:rPr lang="en-US" altLang="zh-TW" sz="1600" b="0" dirty="0" smtClean="0">
              <a:solidFill>
                <a:schemeClr val="tx2"/>
              </a:solidFill>
            </a:rPr>
            <a:t>SD</a:t>
          </a:r>
          <a:endParaRPr lang="zh-TW" altLang="en-US" sz="1600" b="0" dirty="0">
            <a:solidFill>
              <a:schemeClr val="tx2"/>
            </a:solidFill>
          </a:endParaRPr>
        </a:p>
      </dgm:t>
    </dgm:pt>
    <dgm:pt modelId="{B3F3C248-21A0-4215-88C3-1789BCA58862}" type="parTrans" cxnId="{5E95927A-0ACD-4A03-82E1-F13A607356F6}">
      <dgm:prSet/>
      <dgm:spPr/>
      <dgm:t>
        <a:bodyPr/>
        <a:lstStyle/>
        <a:p>
          <a:endParaRPr lang="zh-TW" altLang="en-US"/>
        </a:p>
      </dgm:t>
    </dgm:pt>
    <dgm:pt modelId="{14B7222E-19C8-4E66-9D6C-08225EAAC136}" type="sibTrans" cxnId="{5E95927A-0ACD-4A03-82E1-F13A607356F6}">
      <dgm:prSet/>
      <dgm:spPr/>
      <dgm:t>
        <a:bodyPr/>
        <a:lstStyle/>
        <a:p>
          <a:endParaRPr lang="zh-TW" altLang="en-US"/>
        </a:p>
      </dgm:t>
    </dgm:pt>
    <dgm:pt modelId="{FE6005C2-04C9-4C8C-950B-D15564AB74B3}">
      <dgm:prSet phldrT="[文字]" custT="1"/>
      <dgm:spPr/>
      <dgm:t>
        <a:bodyPr/>
        <a:lstStyle/>
        <a:p>
          <a:r>
            <a:rPr lang="en-US" altLang="zh-TW" sz="1600" b="0" dirty="0" smtClean="0">
              <a:solidFill>
                <a:schemeClr val="tx2"/>
              </a:solidFill>
            </a:rPr>
            <a:t>PG</a:t>
          </a:r>
          <a:endParaRPr lang="zh-TW" altLang="en-US" sz="1600" b="0" dirty="0">
            <a:solidFill>
              <a:schemeClr val="tx2"/>
            </a:solidFill>
          </a:endParaRPr>
        </a:p>
      </dgm:t>
    </dgm:pt>
    <dgm:pt modelId="{877006FC-06F1-416D-9E71-AE44B561487B}" type="parTrans" cxnId="{04DA4DE9-947F-4B8A-B795-455AFC005489}">
      <dgm:prSet/>
      <dgm:spPr/>
      <dgm:t>
        <a:bodyPr/>
        <a:lstStyle/>
        <a:p>
          <a:endParaRPr lang="zh-TW" altLang="en-US"/>
        </a:p>
      </dgm:t>
    </dgm:pt>
    <dgm:pt modelId="{9E351B58-F35D-4BBD-998E-C1010225CACB}" type="sibTrans" cxnId="{04DA4DE9-947F-4B8A-B795-455AFC005489}">
      <dgm:prSet/>
      <dgm:spPr/>
      <dgm:t>
        <a:bodyPr/>
        <a:lstStyle/>
        <a:p>
          <a:endParaRPr lang="zh-TW" altLang="en-US"/>
        </a:p>
      </dgm:t>
    </dgm:pt>
    <dgm:pt modelId="{AAD7B5B6-409C-49C0-9F54-ADC037E8913A}">
      <dgm:prSet phldrT="[文字]" custT="1"/>
      <dgm:spPr/>
      <dgm:t>
        <a:bodyPr/>
        <a:lstStyle/>
        <a:p>
          <a:r>
            <a:rPr lang="en-US" altLang="zh-TW" sz="1600" b="0" dirty="0" smtClean="0">
              <a:solidFill>
                <a:schemeClr val="tx2"/>
              </a:solidFill>
            </a:rPr>
            <a:t>SA</a:t>
          </a:r>
          <a:endParaRPr lang="zh-TW" altLang="en-US" sz="1600" b="0" dirty="0">
            <a:solidFill>
              <a:schemeClr val="tx2"/>
            </a:solidFill>
          </a:endParaRPr>
        </a:p>
      </dgm:t>
    </dgm:pt>
    <dgm:pt modelId="{D9D34410-A1C0-48EB-9634-C3B47A2A48B3}" type="parTrans" cxnId="{8FD6F525-E655-4087-97F9-16DCC127BC09}">
      <dgm:prSet/>
      <dgm:spPr/>
      <dgm:t>
        <a:bodyPr/>
        <a:lstStyle/>
        <a:p>
          <a:endParaRPr lang="zh-TW" altLang="en-US"/>
        </a:p>
      </dgm:t>
    </dgm:pt>
    <dgm:pt modelId="{F9AC70D1-802C-440D-B0C3-DBC51F49962C}" type="sibTrans" cxnId="{8FD6F525-E655-4087-97F9-16DCC127BC09}">
      <dgm:prSet/>
      <dgm:spPr/>
      <dgm:t>
        <a:bodyPr/>
        <a:lstStyle/>
        <a:p>
          <a:endParaRPr lang="zh-TW" altLang="en-US"/>
        </a:p>
      </dgm:t>
    </dgm:pt>
    <dgm:pt modelId="{92E33C4B-129A-4112-9F2D-1E167A5D2610}">
      <dgm:prSet phldrT="[文字]" custT="1"/>
      <dgm:spPr/>
      <dgm:t>
        <a:bodyPr/>
        <a:lstStyle/>
        <a:p>
          <a:r>
            <a:rPr lang="en-US" altLang="zh-TW" sz="1600" b="0" dirty="0" smtClean="0">
              <a:solidFill>
                <a:schemeClr val="tx2"/>
              </a:solidFill>
            </a:rPr>
            <a:t>User</a:t>
          </a:r>
          <a:endParaRPr lang="zh-TW" altLang="en-US" sz="1600" b="0" dirty="0">
            <a:solidFill>
              <a:schemeClr val="tx2"/>
            </a:solidFill>
          </a:endParaRPr>
        </a:p>
      </dgm:t>
    </dgm:pt>
    <dgm:pt modelId="{B8F804FE-D15B-48A4-8E14-8D906F2E6F6B}" type="parTrans" cxnId="{FE12CEF6-31EB-47A5-8544-D7FCABD92B61}">
      <dgm:prSet/>
      <dgm:spPr/>
      <dgm:t>
        <a:bodyPr/>
        <a:lstStyle/>
        <a:p>
          <a:endParaRPr lang="zh-TW" altLang="en-US"/>
        </a:p>
      </dgm:t>
    </dgm:pt>
    <dgm:pt modelId="{D9F5F0BD-CE03-4760-8F23-FD7FF2A293F6}" type="sibTrans" cxnId="{FE12CEF6-31EB-47A5-8544-D7FCABD92B61}">
      <dgm:prSet/>
      <dgm:spPr/>
      <dgm:t>
        <a:bodyPr/>
        <a:lstStyle/>
        <a:p>
          <a:endParaRPr lang="zh-TW" altLang="en-US"/>
        </a:p>
      </dgm:t>
    </dgm:pt>
    <dgm:pt modelId="{1B65607B-BAAE-4E7D-95FB-D1E1F12B4D45}" type="pres">
      <dgm:prSet presAssocID="{87138722-3357-4DF2-A996-936FDE775C0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E76E180-A010-4A16-8869-CCECD0C45A5C}" type="pres">
      <dgm:prSet presAssocID="{87138722-3357-4DF2-A996-936FDE775C0E}" presName="arrow" presStyleLbl="bgShp" presStyleIdx="0" presStyleCnt="1"/>
      <dgm:spPr/>
    </dgm:pt>
    <dgm:pt modelId="{CF28F6AA-3028-4555-B39F-3EF8B16B9E9F}" type="pres">
      <dgm:prSet presAssocID="{87138722-3357-4DF2-A996-936FDE775C0E}" presName="linearProcess" presStyleCnt="0"/>
      <dgm:spPr/>
    </dgm:pt>
    <dgm:pt modelId="{5FF1EACF-D0CA-4C6C-B8EA-82040DA458E7}" type="pres">
      <dgm:prSet presAssocID="{CD38A2ED-6259-402E-AEF1-CBF5E7090DE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0B7752-78F7-437B-9C01-3FBA57032D35}" type="pres">
      <dgm:prSet presAssocID="{1E993ADD-5A9F-4D36-A0D1-7C89FF626FA1}" presName="sibTrans" presStyleCnt="0"/>
      <dgm:spPr/>
    </dgm:pt>
    <dgm:pt modelId="{3EAC2EB1-1AEF-42FA-B635-3161290D3F72}" type="pres">
      <dgm:prSet presAssocID="{4A583E22-6064-4BB9-BFCD-C007097CD23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FAAF5F-3AE4-44AC-BC9A-63568B2A47A4}" type="pres">
      <dgm:prSet presAssocID="{8A8F733C-4C09-42F9-8F02-BE18B0C493D8}" presName="sibTrans" presStyleCnt="0"/>
      <dgm:spPr/>
    </dgm:pt>
    <dgm:pt modelId="{12DE7FDE-7ADD-4475-B6F6-DBBB0536D205}" type="pres">
      <dgm:prSet presAssocID="{DB597B13-84D5-464A-BF43-5C1ADC5996D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421CFE-8BA9-4100-A1AE-E67FA64BF483}" type="pres">
      <dgm:prSet presAssocID="{536D046C-DE2D-4647-AAB2-BA8FA98F5AAE}" presName="sibTrans" presStyleCnt="0"/>
      <dgm:spPr/>
    </dgm:pt>
    <dgm:pt modelId="{903B0094-95BC-49B6-B079-7CDB859C374A}" type="pres">
      <dgm:prSet presAssocID="{8087C7AF-BDBC-4AEB-8218-5577D526C11F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06BCCA-3EFD-4D07-A6A6-D752E3BAF644}" type="pres">
      <dgm:prSet presAssocID="{F9B2F638-8D2C-4688-8086-8243050ACF8D}" presName="sibTrans" presStyleCnt="0"/>
      <dgm:spPr/>
    </dgm:pt>
    <dgm:pt modelId="{2A8BFC25-D62E-4D00-B7B4-F76BCF95E76A}" type="pres">
      <dgm:prSet presAssocID="{4788D76F-4E5B-4DD7-AA6B-21F03DF5EB1D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C3189D6-36F1-4D9A-A2E8-506BC6C5F64A}" srcId="{87138722-3357-4DF2-A996-936FDE775C0E}" destId="{CD38A2ED-6259-402E-AEF1-CBF5E7090DEF}" srcOrd="0" destOrd="0" parTransId="{5915822A-879B-4B2F-BD3A-0F3E8762F5CC}" sibTransId="{1E993ADD-5A9F-4D36-A0D1-7C89FF626FA1}"/>
    <dgm:cxn modelId="{4712ED47-50C8-4207-B450-848FAA00FA97}" type="presOf" srcId="{AAD7B5B6-409C-49C0-9F54-ADC037E8913A}" destId="{2A8BFC25-D62E-4D00-B7B4-F76BCF95E76A}" srcOrd="0" destOrd="2" presId="urn:microsoft.com/office/officeart/2005/8/layout/hProcess9"/>
    <dgm:cxn modelId="{78601B4B-57A6-480C-ABF8-F9C92B8D52E7}" type="presOf" srcId="{450BE894-B7C2-4E2A-AA58-557605B83079}" destId="{2A8BFC25-D62E-4D00-B7B4-F76BCF95E76A}" srcOrd="0" destOrd="1" presId="urn:microsoft.com/office/officeart/2005/8/layout/hProcess9"/>
    <dgm:cxn modelId="{97E633DE-7464-43ED-AA43-E2AD6EF40270}" type="presOf" srcId="{8087C7AF-BDBC-4AEB-8218-5577D526C11F}" destId="{903B0094-95BC-49B6-B079-7CDB859C374A}" srcOrd="0" destOrd="0" presId="urn:microsoft.com/office/officeart/2005/8/layout/hProcess9"/>
    <dgm:cxn modelId="{F8FF487E-DAFF-43DF-8054-6ACF8857A5D0}" type="presOf" srcId="{4A583E22-6064-4BB9-BFCD-C007097CD232}" destId="{3EAC2EB1-1AEF-42FA-B635-3161290D3F72}" srcOrd="0" destOrd="0" presId="urn:microsoft.com/office/officeart/2005/8/layout/hProcess9"/>
    <dgm:cxn modelId="{9865C2DA-EDF4-43D8-AF3E-75FE3FD99BE6}" type="presOf" srcId="{DB597B13-84D5-464A-BF43-5C1ADC5996DD}" destId="{12DE7FDE-7ADD-4475-B6F6-DBBB0536D205}" srcOrd="0" destOrd="0" presId="urn:microsoft.com/office/officeart/2005/8/layout/hProcess9"/>
    <dgm:cxn modelId="{DB363FFD-B0CC-4405-BBCE-E328E99DFD27}" type="presOf" srcId="{87138722-3357-4DF2-A996-936FDE775C0E}" destId="{1B65607B-BAAE-4E7D-95FB-D1E1F12B4D45}" srcOrd="0" destOrd="0" presId="urn:microsoft.com/office/officeart/2005/8/layout/hProcess9"/>
    <dgm:cxn modelId="{39724C4E-A518-4723-A285-26A1CAE827F5}" type="presOf" srcId="{92E33C4B-129A-4112-9F2D-1E167A5D2610}" destId="{2A8BFC25-D62E-4D00-B7B4-F76BCF95E76A}" srcOrd="0" destOrd="3" presId="urn:microsoft.com/office/officeart/2005/8/layout/hProcess9"/>
    <dgm:cxn modelId="{C9D92F20-9FBE-4DFA-8482-CE0196B28856}" srcId="{CD38A2ED-6259-402E-AEF1-CBF5E7090DEF}" destId="{986ED6A8-E20F-48BF-8D23-08EF353EFDC1}" srcOrd="0" destOrd="0" parTransId="{87ABF565-C92F-4979-BEF9-D897C8328EF9}" sibTransId="{E8F3E69F-BB45-4562-A083-8B0B43A6DEFC}"/>
    <dgm:cxn modelId="{040C595B-13DD-4A04-91AF-4815FFCF8294}" type="presOf" srcId="{FE6005C2-04C9-4C8C-950B-D15564AB74B3}" destId="{903B0094-95BC-49B6-B079-7CDB859C374A}" srcOrd="0" destOrd="1" presId="urn:microsoft.com/office/officeart/2005/8/layout/hProcess9"/>
    <dgm:cxn modelId="{04DA4DE9-947F-4B8A-B795-455AFC005489}" srcId="{8087C7AF-BDBC-4AEB-8218-5577D526C11F}" destId="{FE6005C2-04C9-4C8C-950B-D15564AB74B3}" srcOrd="0" destOrd="0" parTransId="{877006FC-06F1-416D-9E71-AE44B561487B}" sibTransId="{9E351B58-F35D-4BBD-998E-C1010225CACB}"/>
    <dgm:cxn modelId="{4FB1D5ED-CE20-40A7-ADEC-D24DF937C984}" type="presOf" srcId="{4788D76F-4E5B-4DD7-AA6B-21F03DF5EB1D}" destId="{2A8BFC25-D62E-4D00-B7B4-F76BCF95E76A}" srcOrd="0" destOrd="0" presId="urn:microsoft.com/office/officeart/2005/8/layout/hProcess9"/>
    <dgm:cxn modelId="{5E95927A-0ACD-4A03-82E1-F13A607356F6}" srcId="{DB597B13-84D5-464A-BF43-5C1ADC5996DD}" destId="{EF1FA372-8F81-48BE-BC80-CAC83B9D3724}" srcOrd="0" destOrd="0" parTransId="{B3F3C248-21A0-4215-88C3-1789BCA58862}" sibTransId="{14B7222E-19C8-4E66-9D6C-08225EAAC136}"/>
    <dgm:cxn modelId="{7B55E5AE-3E78-4AB8-90FA-051A54F72608}" type="presOf" srcId="{43C5307A-9043-4C8A-9479-97BD203F0B0F}" destId="{3EAC2EB1-1AEF-42FA-B635-3161290D3F72}" srcOrd="0" destOrd="1" presId="urn:microsoft.com/office/officeart/2005/8/layout/hProcess9"/>
    <dgm:cxn modelId="{DD77C7F8-9725-4080-9968-A878F8CC511C}" type="presOf" srcId="{EF1FA372-8F81-48BE-BC80-CAC83B9D3724}" destId="{12DE7FDE-7ADD-4475-B6F6-DBBB0536D205}" srcOrd="0" destOrd="1" presId="urn:microsoft.com/office/officeart/2005/8/layout/hProcess9"/>
    <dgm:cxn modelId="{CD630A27-6283-4449-B8A4-3F085C29A5E4}" srcId="{87138722-3357-4DF2-A996-936FDE775C0E}" destId="{DB597B13-84D5-464A-BF43-5C1ADC5996DD}" srcOrd="2" destOrd="0" parTransId="{33AED43A-9A39-4E5B-B1F6-33026674BF62}" sibTransId="{536D046C-DE2D-4647-AAB2-BA8FA98F5AAE}"/>
    <dgm:cxn modelId="{FE12CEF6-31EB-47A5-8544-D7FCABD92B61}" srcId="{4788D76F-4E5B-4DD7-AA6B-21F03DF5EB1D}" destId="{92E33C4B-129A-4112-9F2D-1E167A5D2610}" srcOrd="2" destOrd="0" parTransId="{B8F804FE-D15B-48A4-8E14-8D906F2E6F6B}" sibTransId="{D9F5F0BD-CE03-4760-8F23-FD7FF2A293F6}"/>
    <dgm:cxn modelId="{1E93F5D8-4F2E-454C-AFE6-874C033B0DCC}" srcId="{4A583E22-6064-4BB9-BFCD-C007097CD232}" destId="{43C5307A-9043-4C8A-9479-97BD203F0B0F}" srcOrd="0" destOrd="0" parTransId="{BBE63CCB-8533-472E-AC16-5DDFBFF4D66A}" sibTransId="{513E3138-6C2D-4117-8C79-28086C59BAA2}"/>
    <dgm:cxn modelId="{B7DD8843-3355-45F0-8B65-C1532DBC2CE7}" srcId="{87138722-3357-4DF2-A996-936FDE775C0E}" destId="{4788D76F-4E5B-4DD7-AA6B-21F03DF5EB1D}" srcOrd="4" destOrd="0" parTransId="{2459C3F3-26E9-4D3A-BB9C-7904F644466F}" sibTransId="{FFF346B3-1FBE-44E2-A09E-2C2B7F177D21}"/>
    <dgm:cxn modelId="{8FD6F525-E655-4087-97F9-16DCC127BC09}" srcId="{4788D76F-4E5B-4DD7-AA6B-21F03DF5EB1D}" destId="{AAD7B5B6-409C-49C0-9F54-ADC037E8913A}" srcOrd="1" destOrd="0" parTransId="{D9D34410-A1C0-48EB-9634-C3B47A2A48B3}" sibTransId="{F9AC70D1-802C-440D-B0C3-DBC51F49962C}"/>
    <dgm:cxn modelId="{3E7DDF84-D3C7-4163-B6F2-66DD955570E5}" srcId="{4788D76F-4E5B-4DD7-AA6B-21F03DF5EB1D}" destId="{450BE894-B7C2-4E2A-AA58-557605B83079}" srcOrd="0" destOrd="0" parTransId="{FAB42810-6300-43F5-A6DF-6902D4529006}" sibTransId="{DD02C6B7-6FD9-4119-BA9F-234687A0CE98}"/>
    <dgm:cxn modelId="{3FC52DE5-A461-45EB-BBE8-1F7796D3925F}" type="presOf" srcId="{986ED6A8-E20F-48BF-8D23-08EF353EFDC1}" destId="{5FF1EACF-D0CA-4C6C-B8EA-82040DA458E7}" srcOrd="0" destOrd="1" presId="urn:microsoft.com/office/officeart/2005/8/layout/hProcess9"/>
    <dgm:cxn modelId="{71A607FA-2B79-47EC-BC8B-8EDAB32860FC}" srcId="{87138722-3357-4DF2-A996-936FDE775C0E}" destId="{8087C7AF-BDBC-4AEB-8218-5577D526C11F}" srcOrd="3" destOrd="0" parTransId="{6B634247-A2ED-43A0-8122-11CC50D29D63}" sibTransId="{F9B2F638-8D2C-4688-8086-8243050ACF8D}"/>
    <dgm:cxn modelId="{1AABCD3D-AB2A-4E9F-8079-99BC22C0C384}" srcId="{87138722-3357-4DF2-A996-936FDE775C0E}" destId="{4A583E22-6064-4BB9-BFCD-C007097CD232}" srcOrd="1" destOrd="0" parTransId="{3263E9EF-30EB-4E28-B258-A3096AF2FE77}" sibTransId="{8A8F733C-4C09-42F9-8F02-BE18B0C493D8}"/>
    <dgm:cxn modelId="{8F75B9E4-3A05-48A7-B805-ADFAA68A4487}" type="presOf" srcId="{CD38A2ED-6259-402E-AEF1-CBF5E7090DEF}" destId="{5FF1EACF-D0CA-4C6C-B8EA-82040DA458E7}" srcOrd="0" destOrd="0" presId="urn:microsoft.com/office/officeart/2005/8/layout/hProcess9"/>
    <dgm:cxn modelId="{3F17ADFA-F2F3-420E-BE24-0556680B0D49}" type="presParOf" srcId="{1B65607B-BAAE-4E7D-95FB-D1E1F12B4D45}" destId="{DE76E180-A010-4A16-8869-CCECD0C45A5C}" srcOrd="0" destOrd="0" presId="urn:microsoft.com/office/officeart/2005/8/layout/hProcess9"/>
    <dgm:cxn modelId="{B08925FC-2D48-44FE-BE46-65B44B53A505}" type="presParOf" srcId="{1B65607B-BAAE-4E7D-95FB-D1E1F12B4D45}" destId="{CF28F6AA-3028-4555-B39F-3EF8B16B9E9F}" srcOrd="1" destOrd="0" presId="urn:microsoft.com/office/officeart/2005/8/layout/hProcess9"/>
    <dgm:cxn modelId="{ECAD3E9C-BF02-4FC6-9F98-3B82BC9ABA80}" type="presParOf" srcId="{CF28F6AA-3028-4555-B39F-3EF8B16B9E9F}" destId="{5FF1EACF-D0CA-4C6C-B8EA-82040DA458E7}" srcOrd="0" destOrd="0" presId="urn:microsoft.com/office/officeart/2005/8/layout/hProcess9"/>
    <dgm:cxn modelId="{36930B6A-0C87-494C-84F7-8DFB0E05F033}" type="presParOf" srcId="{CF28F6AA-3028-4555-B39F-3EF8B16B9E9F}" destId="{0C0B7752-78F7-437B-9C01-3FBA57032D35}" srcOrd="1" destOrd="0" presId="urn:microsoft.com/office/officeart/2005/8/layout/hProcess9"/>
    <dgm:cxn modelId="{F9978C43-6C3F-4DC4-9D4B-4090608F2D98}" type="presParOf" srcId="{CF28F6AA-3028-4555-B39F-3EF8B16B9E9F}" destId="{3EAC2EB1-1AEF-42FA-B635-3161290D3F72}" srcOrd="2" destOrd="0" presId="urn:microsoft.com/office/officeart/2005/8/layout/hProcess9"/>
    <dgm:cxn modelId="{9269B0EB-4C65-4A3D-9A8B-BAC7C42CBD07}" type="presParOf" srcId="{CF28F6AA-3028-4555-B39F-3EF8B16B9E9F}" destId="{57FAAF5F-3AE4-44AC-BC9A-63568B2A47A4}" srcOrd="3" destOrd="0" presId="urn:microsoft.com/office/officeart/2005/8/layout/hProcess9"/>
    <dgm:cxn modelId="{C462C8C0-E051-4A88-8F59-8C18BCEBB8B8}" type="presParOf" srcId="{CF28F6AA-3028-4555-B39F-3EF8B16B9E9F}" destId="{12DE7FDE-7ADD-4475-B6F6-DBBB0536D205}" srcOrd="4" destOrd="0" presId="urn:microsoft.com/office/officeart/2005/8/layout/hProcess9"/>
    <dgm:cxn modelId="{6313DC42-67A2-4FE0-831F-4A0FC6E24BCA}" type="presParOf" srcId="{CF28F6AA-3028-4555-B39F-3EF8B16B9E9F}" destId="{D1421CFE-8BA9-4100-A1AE-E67FA64BF483}" srcOrd="5" destOrd="0" presId="urn:microsoft.com/office/officeart/2005/8/layout/hProcess9"/>
    <dgm:cxn modelId="{8DE4963E-6D36-4FB8-9F8A-07A44C65317F}" type="presParOf" srcId="{CF28F6AA-3028-4555-B39F-3EF8B16B9E9F}" destId="{903B0094-95BC-49B6-B079-7CDB859C374A}" srcOrd="6" destOrd="0" presId="urn:microsoft.com/office/officeart/2005/8/layout/hProcess9"/>
    <dgm:cxn modelId="{73600CB9-8E3B-4241-ACEC-BFA6077088AC}" type="presParOf" srcId="{CF28F6AA-3028-4555-B39F-3EF8B16B9E9F}" destId="{4906BCCA-3EFD-4D07-A6A6-D752E3BAF644}" srcOrd="7" destOrd="0" presId="urn:microsoft.com/office/officeart/2005/8/layout/hProcess9"/>
    <dgm:cxn modelId="{0F0BC9AF-5F4D-4A77-AD97-287632687402}" type="presParOf" srcId="{CF28F6AA-3028-4555-B39F-3EF8B16B9E9F}" destId="{2A8BFC25-D62E-4D00-B7B4-F76BCF95E76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38722-3357-4DF2-A996-936FDE775C0E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CD38A2ED-6259-402E-AEF1-CBF5E7090DEF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提出需求</a:t>
          </a:r>
          <a:endParaRPr lang="en-US" altLang="zh-TW" sz="1800" b="1" dirty="0" smtClean="0">
            <a:solidFill>
              <a:schemeClr val="tx2"/>
            </a:solidFill>
          </a:endParaRPr>
        </a:p>
      </dgm:t>
    </dgm:pt>
    <dgm:pt modelId="{5915822A-879B-4B2F-BD3A-0F3E8762F5CC}" type="parTrans" cxnId="{3C3189D6-36F1-4D9A-A2E8-506BC6C5F64A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1E993ADD-5A9F-4D36-A0D1-7C89FF626FA1}" type="sibTrans" cxnId="{3C3189D6-36F1-4D9A-A2E8-506BC6C5F64A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4A583E22-6064-4BB9-BFCD-C007097CD232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系統分析</a:t>
          </a:r>
          <a:endParaRPr lang="zh-TW" altLang="en-US" sz="1800" b="1" dirty="0">
            <a:solidFill>
              <a:schemeClr val="tx2"/>
            </a:solidFill>
          </a:endParaRPr>
        </a:p>
      </dgm:t>
    </dgm:pt>
    <dgm:pt modelId="{3263E9EF-30EB-4E28-B258-A3096AF2FE77}" type="parTrans" cxnId="{1AABCD3D-AB2A-4E9F-8079-99BC22C0C384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8A8F733C-4C09-42F9-8F02-BE18B0C493D8}" type="sibTrans" cxnId="{1AABCD3D-AB2A-4E9F-8079-99BC22C0C384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8087C7AF-BDBC-4AEB-8218-5577D526C11F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程式開發</a:t>
          </a:r>
          <a:endParaRPr lang="zh-TW" altLang="en-US" sz="1800" b="1" dirty="0">
            <a:solidFill>
              <a:schemeClr val="tx2"/>
            </a:solidFill>
          </a:endParaRPr>
        </a:p>
      </dgm:t>
    </dgm:pt>
    <dgm:pt modelId="{6B634247-A2ED-43A0-8122-11CC50D29D63}" type="parTrans" cxnId="{71A607FA-2B79-47EC-BC8B-8EDAB32860FC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F9B2F638-8D2C-4688-8086-8243050ACF8D}" type="sibTrans" cxnId="{71A607FA-2B79-47EC-BC8B-8EDAB32860FC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4788D76F-4E5B-4DD7-AA6B-21F03DF5EB1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上版</a:t>
          </a:r>
          <a:r>
            <a:rPr lang="en-US" altLang="zh-TW" sz="1800" b="1" dirty="0" smtClean="0">
              <a:solidFill>
                <a:schemeClr val="tx2"/>
              </a:solidFill>
            </a:rPr>
            <a:t>, </a:t>
          </a:r>
          <a:r>
            <a:rPr lang="zh-TW" altLang="en-US" sz="1800" b="1" dirty="0" smtClean="0">
              <a:solidFill>
                <a:schemeClr val="tx2"/>
              </a:solidFill>
            </a:rPr>
            <a:t>測試與結案</a:t>
          </a:r>
          <a:endParaRPr lang="zh-TW" altLang="en-US" sz="1800" b="1" dirty="0">
            <a:solidFill>
              <a:schemeClr val="tx2"/>
            </a:solidFill>
          </a:endParaRPr>
        </a:p>
      </dgm:t>
    </dgm:pt>
    <dgm:pt modelId="{2459C3F3-26E9-4D3A-BB9C-7904F644466F}" type="parTrans" cxnId="{B7DD8843-3355-45F0-8B65-C1532DBC2CE7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FFF346B3-1FBE-44E2-A09E-2C2B7F177D21}" type="sibTrans" cxnId="{B7DD8843-3355-45F0-8B65-C1532DBC2CE7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DB597B13-84D5-464A-BF43-5C1ADC5996D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chemeClr val="tx2"/>
              </a:solidFill>
            </a:rPr>
            <a:t>系統設計</a:t>
          </a:r>
          <a:endParaRPr lang="zh-TW" altLang="en-US" sz="1800" b="1" dirty="0">
            <a:solidFill>
              <a:schemeClr val="tx2"/>
            </a:solidFill>
          </a:endParaRPr>
        </a:p>
      </dgm:t>
    </dgm:pt>
    <dgm:pt modelId="{536D046C-DE2D-4647-AAB2-BA8FA98F5AAE}" type="sibTrans" cxnId="{CD630A27-6283-4449-B8A4-3F085C29A5E4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33AED43A-9A39-4E5B-B1F6-33026674BF62}" type="parTrans" cxnId="{CD630A27-6283-4449-B8A4-3F085C29A5E4}">
      <dgm:prSet/>
      <dgm:spPr/>
      <dgm:t>
        <a:bodyPr/>
        <a:lstStyle/>
        <a:p>
          <a:endParaRPr lang="zh-TW" altLang="en-US" sz="6000" b="1">
            <a:solidFill>
              <a:schemeClr val="tx2"/>
            </a:solidFill>
          </a:endParaRPr>
        </a:p>
      </dgm:t>
    </dgm:pt>
    <dgm:pt modelId="{1B65607B-BAAE-4E7D-95FB-D1E1F12B4D45}" type="pres">
      <dgm:prSet presAssocID="{87138722-3357-4DF2-A996-936FDE775C0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E76E180-A010-4A16-8869-CCECD0C45A5C}" type="pres">
      <dgm:prSet presAssocID="{87138722-3357-4DF2-A996-936FDE775C0E}" presName="arrow" presStyleLbl="bgShp" presStyleIdx="0" presStyleCnt="1"/>
      <dgm:spPr/>
    </dgm:pt>
    <dgm:pt modelId="{CF28F6AA-3028-4555-B39F-3EF8B16B9E9F}" type="pres">
      <dgm:prSet presAssocID="{87138722-3357-4DF2-A996-936FDE775C0E}" presName="linearProcess" presStyleCnt="0"/>
      <dgm:spPr/>
    </dgm:pt>
    <dgm:pt modelId="{5FF1EACF-D0CA-4C6C-B8EA-82040DA458E7}" type="pres">
      <dgm:prSet presAssocID="{CD38A2ED-6259-402E-AEF1-CBF5E7090DE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0B7752-78F7-437B-9C01-3FBA57032D35}" type="pres">
      <dgm:prSet presAssocID="{1E993ADD-5A9F-4D36-A0D1-7C89FF626FA1}" presName="sibTrans" presStyleCnt="0"/>
      <dgm:spPr/>
    </dgm:pt>
    <dgm:pt modelId="{3EAC2EB1-1AEF-42FA-B635-3161290D3F72}" type="pres">
      <dgm:prSet presAssocID="{4A583E22-6064-4BB9-BFCD-C007097CD23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FAAF5F-3AE4-44AC-BC9A-63568B2A47A4}" type="pres">
      <dgm:prSet presAssocID="{8A8F733C-4C09-42F9-8F02-BE18B0C493D8}" presName="sibTrans" presStyleCnt="0"/>
      <dgm:spPr/>
    </dgm:pt>
    <dgm:pt modelId="{12DE7FDE-7ADD-4475-B6F6-DBBB0536D205}" type="pres">
      <dgm:prSet presAssocID="{DB597B13-84D5-464A-BF43-5C1ADC5996D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421CFE-8BA9-4100-A1AE-E67FA64BF483}" type="pres">
      <dgm:prSet presAssocID="{536D046C-DE2D-4647-AAB2-BA8FA98F5AAE}" presName="sibTrans" presStyleCnt="0"/>
      <dgm:spPr/>
    </dgm:pt>
    <dgm:pt modelId="{903B0094-95BC-49B6-B079-7CDB859C374A}" type="pres">
      <dgm:prSet presAssocID="{8087C7AF-BDBC-4AEB-8218-5577D526C11F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06BCCA-3EFD-4D07-A6A6-D752E3BAF644}" type="pres">
      <dgm:prSet presAssocID="{F9B2F638-8D2C-4688-8086-8243050ACF8D}" presName="sibTrans" presStyleCnt="0"/>
      <dgm:spPr/>
    </dgm:pt>
    <dgm:pt modelId="{2A8BFC25-D62E-4D00-B7B4-F76BCF95E76A}" type="pres">
      <dgm:prSet presAssocID="{4788D76F-4E5B-4DD7-AA6B-21F03DF5EB1D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C3189D6-36F1-4D9A-A2E8-506BC6C5F64A}" srcId="{87138722-3357-4DF2-A996-936FDE775C0E}" destId="{CD38A2ED-6259-402E-AEF1-CBF5E7090DEF}" srcOrd="0" destOrd="0" parTransId="{5915822A-879B-4B2F-BD3A-0F3E8762F5CC}" sibTransId="{1E993ADD-5A9F-4D36-A0D1-7C89FF626FA1}"/>
    <dgm:cxn modelId="{9854335C-CF46-43D2-AE39-79F7888B42D5}" type="presOf" srcId="{CD38A2ED-6259-402E-AEF1-CBF5E7090DEF}" destId="{5FF1EACF-D0CA-4C6C-B8EA-82040DA458E7}" srcOrd="0" destOrd="0" presId="urn:microsoft.com/office/officeart/2005/8/layout/hProcess9"/>
    <dgm:cxn modelId="{CD630A27-6283-4449-B8A4-3F085C29A5E4}" srcId="{87138722-3357-4DF2-A996-936FDE775C0E}" destId="{DB597B13-84D5-464A-BF43-5C1ADC5996DD}" srcOrd="2" destOrd="0" parTransId="{33AED43A-9A39-4E5B-B1F6-33026674BF62}" sibTransId="{536D046C-DE2D-4647-AAB2-BA8FA98F5AAE}"/>
    <dgm:cxn modelId="{B6C912F4-8E8C-4302-9C16-2D40D2E26004}" type="presOf" srcId="{DB597B13-84D5-464A-BF43-5C1ADC5996DD}" destId="{12DE7FDE-7ADD-4475-B6F6-DBBB0536D205}" srcOrd="0" destOrd="0" presId="urn:microsoft.com/office/officeart/2005/8/layout/hProcess9"/>
    <dgm:cxn modelId="{664D24B5-7892-4BF7-98D2-F7A2C1897E60}" type="presOf" srcId="{8087C7AF-BDBC-4AEB-8218-5577D526C11F}" destId="{903B0094-95BC-49B6-B079-7CDB859C374A}" srcOrd="0" destOrd="0" presId="urn:microsoft.com/office/officeart/2005/8/layout/hProcess9"/>
    <dgm:cxn modelId="{9682F278-47D2-4DD7-A81A-5B46E4168DFD}" type="presOf" srcId="{4788D76F-4E5B-4DD7-AA6B-21F03DF5EB1D}" destId="{2A8BFC25-D62E-4D00-B7B4-F76BCF95E76A}" srcOrd="0" destOrd="0" presId="urn:microsoft.com/office/officeart/2005/8/layout/hProcess9"/>
    <dgm:cxn modelId="{B7DD8843-3355-45F0-8B65-C1532DBC2CE7}" srcId="{87138722-3357-4DF2-A996-936FDE775C0E}" destId="{4788D76F-4E5B-4DD7-AA6B-21F03DF5EB1D}" srcOrd="4" destOrd="0" parTransId="{2459C3F3-26E9-4D3A-BB9C-7904F644466F}" sibTransId="{FFF346B3-1FBE-44E2-A09E-2C2B7F177D21}"/>
    <dgm:cxn modelId="{16683219-972C-4D0B-B3A1-39CD8CE2043C}" type="presOf" srcId="{87138722-3357-4DF2-A996-936FDE775C0E}" destId="{1B65607B-BAAE-4E7D-95FB-D1E1F12B4D45}" srcOrd="0" destOrd="0" presId="urn:microsoft.com/office/officeart/2005/8/layout/hProcess9"/>
    <dgm:cxn modelId="{71A607FA-2B79-47EC-BC8B-8EDAB32860FC}" srcId="{87138722-3357-4DF2-A996-936FDE775C0E}" destId="{8087C7AF-BDBC-4AEB-8218-5577D526C11F}" srcOrd="3" destOrd="0" parTransId="{6B634247-A2ED-43A0-8122-11CC50D29D63}" sibTransId="{F9B2F638-8D2C-4688-8086-8243050ACF8D}"/>
    <dgm:cxn modelId="{6C785A2D-029B-43E7-970E-6647D8FA9C80}" type="presOf" srcId="{4A583E22-6064-4BB9-BFCD-C007097CD232}" destId="{3EAC2EB1-1AEF-42FA-B635-3161290D3F72}" srcOrd="0" destOrd="0" presId="urn:microsoft.com/office/officeart/2005/8/layout/hProcess9"/>
    <dgm:cxn modelId="{1AABCD3D-AB2A-4E9F-8079-99BC22C0C384}" srcId="{87138722-3357-4DF2-A996-936FDE775C0E}" destId="{4A583E22-6064-4BB9-BFCD-C007097CD232}" srcOrd="1" destOrd="0" parTransId="{3263E9EF-30EB-4E28-B258-A3096AF2FE77}" sibTransId="{8A8F733C-4C09-42F9-8F02-BE18B0C493D8}"/>
    <dgm:cxn modelId="{ECC7B94E-CB3B-4E9B-967B-A31776F7C047}" type="presParOf" srcId="{1B65607B-BAAE-4E7D-95FB-D1E1F12B4D45}" destId="{DE76E180-A010-4A16-8869-CCECD0C45A5C}" srcOrd="0" destOrd="0" presId="urn:microsoft.com/office/officeart/2005/8/layout/hProcess9"/>
    <dgm:cxn modelId="{D4B0E308-3651-49C3-ADDB-4C885B728774}" type="presParOf" srcId="{1B65607B-BAAE-4E7D-95FB-D1E1F12B4D45}" destId="{CF28F6AA-3028-4555-B39F-3EF8B16B9E9F}" srcOrd="1" destOrd="0" presId="urn:microsoft.com/office/officeart/2005/8/layout/hProcess9"/>
    <dgm:cxn modelId="{676E581C-607B-4592-818F-32C166F82553}" type="presParOf" srcId="{CF28F6AA-3028-4555-B39F-3EF8B16B9E9F}" destId="{5FF1EACF-D0CA-4C6C-B8EA-82040DA458E7}" srcOrd="0" destOrd="0" presId="urn:microsoft.com/office/officeart/2005/8/layout/hProcess9"/>
    <dgm:cxn modelId="{DC02290A-7CEA-445D-BCAA-27F6D6AED3D1}" type="presParOf" srcId="{CF28F6AA-3028-4555-B39F-3EF8B16B9E9F}" destId="{0C0B7752-78F7-437B-9C01-3FBA57032D35}" srcOrd="1" destOrd="0" presId="urn:microsoft.com/office/officeart/2005/8/layout/hProcess9"/>
    <dgm:cxn modelId="{18D5B22C-F71E-439E-9CB5-4C814C91480B}" type="presParOf" srcId="{CF28F6AA-3028-4555-B39F-3EF8B16B9E9F}" destId="{3EAC2EB1-1AEF-42FA-B635-3161290D3F72}" srcOrd="2" destOrd="0" presId="urn:microsoft.com/office/officeart/2005/8/layout/hProcess9"/>
    <dgm:cxn modelId="{A55B0DDE-DF27-4770-8E72-7B51B0B9A9C3}" type="presParOf" srcId="{CF28F6AA-3028-4555-B39F-3EF8B16B9E9F}" destId="{57FAAF5F-3AE4-44AC-BC9A-63568B2A47A4}" srcOrd="3" destOrd="0" presId="urn:microsoft.com/office/officeart/2005/8/layout/hProcess9"/>
    <dgm:cxn modelId="{3A66E335-67E4-44BF-8A94-4548A9DA2AEE}" type="presParOf" srcId="{CF28F6AA-3028-4555-B39F-3EF8B16B9E9F}" destId="{12DE7FDE-7ADD-4475-B6F6-DBBB0536D205}" srcOrd="4" destOrd="0" presId="urn:microsoft.com/office/officeart/2005/8/layout/hProcess9"/>
    <dgm:cxn modelId="{26D2D542-53BE-4AF8-95D9-7B736A793D71}" type="presParOf" srcId="{CF28F6AA-3028-4555-B39F-3EF8B16B9E9F}" destId="{D1421CFE-8BA9-4100-A1AE-E67FA64BF483}" srcOrd="5" destOrd="0" presId="urn:microsoft.com/office/officeart/2005/8/layout/hProcess9"/>
    <dgm:cxn modelId="{F1B98D5B-D4DA-45F2-A89D-7D35E0BA269D}" type="presParOf" srcId="{CF28F6AA-3028-4555-B39F-3EF8B16B9E9F}" destId="{903B0094-95BC-49B6-B079-7CDB859C374A}" srcOrd="6" destOrd="0" presId="urn:microsoft.com/office/officeart/2005/8/layout/hProcess9"/>
    <dgm:cxn modelId="{03F95F12-1FC8-4A97-BD43-C0D970420207}" type="presParOf" srcId="{CF28F6AA-3028-4555-B39F-3EF8B16B9E9F}" destId="{4906BCCA-3EFD-4D07-A6A6-D752E3BAF644}" srcOrd="7" destOrd="0" presId="urn:microsoft.com/office/officeart/2005/8/layout/hProcess9"/>
    <dgm:cxn modelId="{D9D0A0C4-23F5-4DD6-A357-F59FE4970D79}" type="presParOf" srcId="{CF28F6AA-3028-4555-B39F-3EF8B16B9E9F}" destId="{2A8BFC25-D62E-4D00-B7B4-F76BCF95E76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AA862A-2A38-4239-8C3D-32D52E751A0B}" type="doc">
      <dgm:prSet loTypeId="urn:microsoft.com/office/officeart/2005/8/layout/cycle3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6C510D64-C57B-44A0-A896-C1150B2B112A}">
      <dgm:prSet phldrT="[文字]"/>
      <dgm:spPr/>
      <dgm:t>
        <a:bodyPr/>
        <a:lstStyle/>
        <a:p>
          <a:r>
            <a:rPr lang="zh-TW" altLang="en-US" b="1" dirty="0" smtClean="0">
              <a:solidFill>
                <a:schemeClr val="tx2"/>
              </a:solidFill>
            </a:rPr>
            <a:t>建構發行區</a:t>
          </a:r>
          <a:endParaRPr lang="en-US" altLang="zh-TW" b="1" dirty="0" smtClean="0">
            <a:solidFill>
              <a:schemeClr val="tx2"/>
            </a:solidFill>
          </a:endParaRPr>
        </a:p>
        <a:p>
          <a:r>
            <a:rPr lang="zh-TW" altLang="en-US" b="1" dirty="0" smtClean="0">
              <a:solidFill>
                <a:schemeClr val="tx2"/>
              </a:solidFill>
            </a:rPr>
            <a:t>文件</a:t>
          </a:r>
          <a:endParaRPr lang="zh-TW" altLang="en-US" b="1" dirty="0">
            <a:solidFill>
              <a:schemeClr val="tx2"/>
            </a:solidFill>
          </a:endParaRPr>
        </a:p>
      </dgm:t>
    </dgm:pt>
    <dgm:pt modelId="{6B690142-82D1-4113-BA83-CFC029C7C748}" type="parTrans" cxnId="{A1D9688C-719D-4B75-92D4-D3D41005A58A}">
      <dgm:prSet/>
      <dgm:spPr/>
      <dgm:t>
        <a:bodyPr/>
        <a:lstStyle/>
        <a:p>
          <a:endParaRPr lang="zh-TW" altLang="en-US" b="1">
            <a:solidFill>
              <a:schemeClr val="tx2"/>
            </a:solidFill>
          </a:endParaRPr>
        </a:p>
      </dgm:t>
    </dgm:pt>
    <dgm:pt modelId="{B8EB54C4-7567-4546-ADCA-3D147ED4B26D}" type="sibTrans" cxnId="{A1D9688C-719D-4B75-92D4-D3D41005A58A}">
      <dgm:prSet/>
      <dgm:spPr/>
      <dgm:t>
        <a:bodyPr/>
        <a:lstStyle/>
        <a:p>
          <a:endParaRPr lang="zh-TW" altLang="en-US" b="1">
            <a:solidFill>
              <a:schemeClr val="tx2"/>
            </a:solidFill>
          </a:endParaRPr>
        </a:p>
      </dgm:t>
    </dgm:pt>
    <dgm:pt modelId="{7B43F3ED-4219-4DE2-A931-BF02BFD80ED3}">
      <dgm:prSet phldrT="[文字]"/>
      <dgm:spPr/>
      <dgm:t>
        <a:bodyPr/>
        <a:lstStyle/>
        <a:p>
          <a:r>
            <a:rPr lang="zh-TW" altLang="en-US" b="1" dirty="0" smtClean="0">
              <a:solidFill>
                <a:schemeClr val="tx2"/>
              </a:solidFill>
            </a:rPr>
            <a:t>簽出申請</a:t>
          </a:r>
          <a:endParaRPr lang="zh-TW" altLang="en-US" b="1" dirty="0">
            <a:solidFill>
              <a:schemeClr val="tx2"/>
            </a:solidFill>
          </a:endParaRPr>
        </a:p>
      </dgm:t>
    </dgm:pt>
    <dgm:pt modelId="{4A6C95A9-E191-485D-AE08-F0F357CAD54E}" type="parTrans" cxnId="{3EDF5631-5966-43C3-AB8F-A9B71DEF9556}">
      <dgm:prSet/>
      <dgm:spPr/>
      <dgm:t>
        <a:bodyPr/>
        <a:lstStyle/>
        <a:p>
          <a:endParaRPr lang="zh-TW" altLang="en-US" b="1">
            <a:solidFill>
              <a:schemeClr val="tx2"/>
            </a:solidFill>
          </a:endParaRPr>
        </a:p>
      </dgm:t>
    </dgm:pt>
    <dgm:pt modelId="{D8EEC455-DD48-487F-AF15-76D1185ACBA0}" type="sibTrans" cxnId="{3EDF5631-5966-43C3-AB8F-A9B71DEF9556}">
      <dgm:prSet/>
      <dgm:spPr/>
      <dgm:t>
        <a:bodyPr/>
        <a:lstStyle/>
        <a:p>
          <a:endParaRPr lang="zh-TW" altLang="en-US" b="1">
            <a:solidFill>
              <a:schemeClr val="tx2"/>
            </a:solidFill>
          </a:endParaRPr>
        </a:p>
      </dgm:t>
    </dgm:pt>
    <dgm:pt modelId="{77214B1E-12FF-4484-A90A-5902CC3566DA}">
      <dgm:prSet phldrT="[文字]"/>
      <dgm:spPr/>
      <dgm:t>
        <a:bodyPr/>
        <a:lstStyle/>
        <a:p>
          <a:r>
            <a:rPr lang="zh-TW" altLang="en-US" b="1" dirty="0" smtClean="0">
              <a:solidFill>
                <a:schemeClr val="tx2"/>
              </a:solidFill>
            </a:rPr>
            <a:t>規劃文件區</a:t>
          </a:r>
          <a:endParaRPr lang="en-US" altLang="zh-TW" b="1" dirty="0" smtClean="0">
            <a:solidFill>
              <a:schemeClr val="tx2"/>
            </a:solidFill>
          </a:endParaRPr>
        </a:p>
        <a:p>
          <a:r>
            <a:rPr lang="zh-TW" altLang="en-US" b="1" dirty="0" smtClean="0">
              <a:solidFill>
                <a:schemeClr val="tx2"/>
              </a:solidFill>
            </a:rPr>
            <a:t>修改</a:t>
          </a:r>
          <a:endParaRPr lang="zh-TW" altLang="en-US" b="1" dirty="0">
            <a:solidFill>
              <a:schemeClr val="tx2"/>
            </a:solidFill>
          </a:endParaRPr>
        </a:p>
      </dgm:t>
    </dgm:pt>
    <dgm:pt modelId="{5BFFA566-D835-4D66-B916-7E1624A94E18}" type="parTrans" cxnId="{7F7A22CE-F886-4DC4-8393-C9555D655830}">
      <dgm:prSet/>
      <dgm:spPr/>
      <dgm:t>
        <a:bodyPr/>
        <a:lstStyle/>
        <a:p>
          <a:endParaRPr lang="zh-TW" altLang="en-US" b="1">
            <a:solidFill>
              <a:schemeClr val="tx2"/>
            </a:solidFill>
          </a:endParaRPr>
        </a:p>
      </dgm:t>
    </dgm:pt>
    <dgm:pt modelId="{C386246F-B58E-4C61-9141-9AF3D81C598A}" type="sibTrans" cxnId="{7F7A22CE-F886-4DC4-8393-C9555D655830}">
      <dgm:prSet/>
      <dgm:spPr/>
      <dgm:t>
        <a:bodyPr/>
        <a:lstStyle/>
        <a:p>
          <a:endParaRPr lang="zh-TW" altLang="en-US" b="1">
            <a:solidFill>
              <a:schemeClr val="tx2"/>
            </a:solidFill>
          </a:endParaRPr>
        </a:p>
      </dgm:t>
    </dgm:pt>
    <dgm:pt modelId="{644390A8-FD9C-4CBD-AEDD-59D93E080F6A}">
      <dgm:prSet phldrT="[文字]"/>
      <dgm:spPr/>
      <dgm:t>
        <a:bodyPr/>
        <a:lstStyle/>
        <a:p>
          <a:r>
            <a:rPr lang="zh-TW" altLang="en-US" b="1" dirty="0" smtClean="0">
              <a:solidFill>
                <a:schemeClr val="tx2"/>
              </a:solidFill>
            </a:rPr>
            <a:t>文件審核</a:t>
          </a:r>
          <a:endParaRPr lang="en-US" altLang="zh-TW" b="1" dirty="0" smtClean="0">
            <a:solidFill>
              <a:schemeClr val="tx2"/>
            </a:solidFill>
          </a:endParaRPr>
        </a:p>
        <a:p>
          <a:r>
            <a:rPr lang="zh-TW" altLang="en-US" b="1" dirty="0" smtClean="0">
              <a:solidFill>
                <a:schemeClr val="tx2"/>
              </a:solidFill>
            </a:rPr>
            <a:t>產出</a:t>
          </a:r>
          <a:r>
            <a:rPr lang="en-US" altLang="zh-TW" b="1" dirty="0" smtClean="0">
              <a:solidFill>
                <a:schemeClr val="tx2"/>
              </a:solidFill>
            </a:rPr>
            <a:t>CLF</a:t>
          </a:r>
          <a:endParaRPr lang="zh-TW" altLang="en-US" b="1" dirty="0">
            <a:solidFill>
              <a:schemeClr val="tx2"/>
            </a:solidFill>
          </a:endParaRPr>
        </a:p>
      </dgm:t>
    </dgm:pt>
    <dgm:pt modelId="{45487DD0-B5F1-4642-91F1-602CF23C8878}" type="parTrans" cxnId="{435AA216-544B-490F-9F39-B04A9DDDEB17}">
      <dgm:prSet/>
      <dgm:spPr/>
      <dgm:t>
        <a:bodyPr/>
        <a:lstStyle/>
        <a:p>
          <a:endParaRPr lang="zh-TW" altLang="en-US" b="1">
            <a:solidFill>
              <a:schemeClr val="tx2"/>
            </a:solidFill>
          </a:endParaRPr>
        </a:p>
      </dgm:t>
    </dgm:pt>
    <dgm:pt modelId="{15FFE2BC-5CB3-42C7-A33A-3BCF9A701562}" type="sibTrans" cxnId="{435AA216-544B-490F-9F39-B04A9DDDEB17}">
      <dgm:prSet/>
      <dgm:spPr/>
      <dgm:t>
        <a:bodyPr/>
        <a:lstStyle/>
        <a:p>
          <a:endParaRPr lang="zh-TW" altLang="en-US" b="1">
            <a:solidFill>
              <a:schemeClr val="tx2"/>
            </a:solidFill>
          </a:endParaRPr>
        </a:p>
      </dgm:t>
    </dgm:pt>
    <dgm:pt modelId="{A4E5ADEE-F4DF-4C3B-BD50-CCEF351EC63F}">
      <dgm:prSet phldrT="[文字]"/>
      <dgm:spPr/>
      <dgm:t>
        <a:bodyPr/>
        <a:lstStyle/>
        <a:p>
          <a:r>
            <a:rPr lang="zh-TW" altLang="en-US" b="1" dirty="0" smtClean="0">
              <a:solidFill>
                <a:schemeClr val="tx2"/>
              </a:solidFill>
            </a:rPr>
            <a:t>簽入申請</a:t>
          </a:r>
          <a:endParaRPr lang="zh-TW" altLang="en-US" b="1" dirty="0">
            <a:solidFill>
              <a:schemeClr val="tx2"/>
            </a:solidFill>
          </a:endParaRPr>
        </a:p>
      </dgm:t>
    </dgm:pt>
    <dgm:pt modelId="{3BE69830-0A51-4D05-9813-D18AEDCB68D8}" type="parTrans" cxnId="{CB010B6B-35BA-4DB0-BBD3-CE4A66DA7480}">
      <dgm:prSet/>
      <dgm:spPr/>
      <dgm:t>
        <a:bodyPr/>
        <a:lstStyle/>
        <a:p>
          <a:endParaRPr lang="zh-TW" altLang="en-US" b="1">
            <a:solidFill>
              <a:schemeClr val="tx2"/>
            </a:solidFill>
          </a:endParaRPr>
        </a:p>
      </dgm:t>
    </dgm:pt>
    <dgm:pt modelId="{EF988628-D4C4-44AF-ABAB-0E897F6940B4}" type="sibTrans" cxnId="{CB010B6B-35BA-4DB0-BBD3-CE4A66DA7480}">
      <dgm:prSet/>
      <dgm:spPr/>
      <dgm:t>
        <a:bodyPr/>
        <a:lstStyle/>
        <a:p>
          <a:endParaRPr lang="zh-TW" altLang="en-US" b="1">
            <a:solidFill>
              <a:schemeClr val="tx2"/>
            </a:solidFill>
          </a:endParaRPr>
        </a:p>
      </dgm:t>
    </dgm:pt>
    <dgm:pt modelId="{61F966D9-C3CB-405D-9639-4C08806F56B7}" type="pres">
      <dgm:prSet presAssocID="{D3AA862A-2A38-4239-8C3D-32D52E751A0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2F3A84-1BC5-4B84-9B97-8DEBC8E29B1C}" type="pres">
      <dgm:prSet presAssocID="{D3AA862A-2A38-4239-8C3D-32D52E751A0B}" presName="cycle" presStyleCnt="0"/>
      <dgm:spPr/>
    </dgm:pt>
    <dgm:pt modelId="{EEA91BEA-5D0C-4F88-A23C-92B86318A5BC}" type="pres">
      <dgm:prSet presAssocID="{6C510D64-C57B-44A0-A896-C1150B2B112A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F1FF02-17A0-4BF5-9E9A-A3C84F3E7C58}" type="pres">
      <dgm:prSet presAssocID="{B8EB54C4-7567-4546-ADCA-3D147ED4B26D}" presName="sibTransFirstNode" presStyleLbl="bgShp" presStyleIdx="0" presStyleCnt="1"/>
      <dgm:spPr/>
      <dgm:t>
        <a:bodyPr/>
        <a:lstStyle/>
        <a:p>
          <a:endParaRPr lang="zh-TW" altLang="en-US"/>
        </a:p>
      </dgm:t>
    </dgm:pt>
    <dgm:pt modelId="{13E4B437-C24D-460D-ACDC-2F61084B1035}" type="pres">
      <dgm:prSet presAssocID="{7B43F3ED-4219-4DE2-A931-BF02BFD80ED3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ECC1E1-A346-43D9-9B98-A3C7B5F55BA1}" type="pres">
      <dgm:prSet presAssocID="{77214B1E-12FF-4484-A90A-5902CC3566DA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D1AE40-3A57-4335-B6E2-130D4F9D10DB}" type="pres">
      <dgm:prSet presAssocID="{644390A8-FD9C-4CBD-AEDD-59D93E080F6A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4B31439-FAC9-477C-95BA-8E076E1B070A}" type="pres">
      <dgm:prSet presAssocID="{A4E5ADEE-F4DF-4C3B-BD50-CCEF351EC63F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B010B6B-35BA-4DB0-BBD3-CE4A66DA7480}" srcId="{D3AA862A-2A38-4239-8C3D-32D52E751A0B}" destId="{A4E5ADEE-F4DF-4C3B-BD50-CCEF351EC63F}" srcOrd="4" destOrd="0" parTransId="{3BE69830-0A51-4D05-9813-D18AEDCB68D8}" sibTransId="{EF988628-D4C4-44AF-ABAB-0E897F6940B4}"/>
    <dgm:cxn modelId="{3EDF5631-5966-43C3-AB8F-A9B71DEF9556}" srcId="{D3AA862A-2A38-4239-8C3D-32D52E751A0B}" destId="{7B43F3ED-4219-4DE2-A931-BF02BFD80ED3}" srcOrd="1" destOrd="0" parTransId="{4A6C95A9-E191-485D-AE08-F0F357CAD54E}" sibTransId="{D8EEC455-DD48-487F-AF15-76D1185ACBA0}"/>
    <dgm:cxn modelId="{7354EAFD-6455-450B-95A9-FC27B76E525F}" type="presOf" srcId="{77214B1E-12FF-4484-A90A-5902CC3566DA}" destId="{C7ECC1E1-A346-43D9-9B98-A3C7B5F55BA1}" srcOrd="0" destOrd="0" presId="urn:microsoft.com/office/officeart/2005/8/layout/cycle3"/>
    <dgm:cxn modelId="{FD8F4E7B-FEF2-492F-ADD2-7CC551B9E881}" type="presOf" srcId="{B8EB54C4-7567-4546-ADCA-3D147ED4B26D}" destId="{CDF1FF02-17A0-4BF5-9E9A-A3C84F3E7C58}" srcOrd="0" destOrd="0" presId="urn:microsoft.com/office/officeart/2005/8/layout/cycle3"/>
    <dgm:cxn modelId="{AA08A4DD-365A-4EA6-938A-2E431014466F}" type="presOf" srcId="{7B43F3ED-4219-4DE2-A931-BF02BFD80ED3}" destId="{13E4B437-C24D-460D-ACDC-2F61084B1035}" srcOrd="0" destOrd="0" presId="urn:microsoft.com/office/officeart/2005/8/layout/cycle3"/>
    <dgm:cxn modelId="{A1D9688C-719D-4B75-92D4-D3D41005A58A}" srcId="{D3AA862A-2A38-4239-8C3D-32D52E751A0B}" destId="{6C510D64-C57B-44A0-A896-C1150B2B112A}" srcOrd="0" destOrd="0" parTransId="{6B690142-82D1-4113-BA83-CFC029C7C748}" sibTransId="{B8EB54C4-7567-4546-ADCA-3D147ED4B26D}"/>
    <dgm:cxn modelId="{F43692CF-6A85-43CA-859B-4CD1DCC5184C}" type="presOf" srcId="{A4E5ADEE-F4DF-4C3B-BD50-CCEF351EC63F}" destId="{E4B31439-FAC9-477C-95BA-8E076E1B070A}" srcOrd="0" destOrd="0" presId="urn:microsoft.com/office/officeart/2005/8/layout/cycle3"/>
    <dgm:cxn modelId="{7971F808-A1CD-4948-945C-0E5B825AF6CA}" type="presOf" srcId="{D3AA862A-2A38-4239-8C3D-32D52E751A0B}" destId="{61F966D9-C3CB-405D-9639-4C08806F56B7}" srcOrd="0" destOrd="0" presId="urn:microsoft.com/office/officeart/2005/8/layout/cycle3"/>
    <dgm:cxn modelId="{2D287425-0D4C-489E-86DB-A57A69432197}" type="presOf" srcId="{6C510D64-C57B-44A0-A896-C1150B2B112A}" destId="{EEA91BEA-5D0C-4F88-A23C-92B86318A5BC}" srcOrd="0" destOrd="0" presId="urn:microsoft.com/office/officeart/2005/8/layout/cycle3"/>
    <dgm:cxn modelId="{435AA216-544B-490F-9F39-B04A9DDDEB17}" srcId="{D3AA862A-2A38-4239-8C3D-32D52E751A0B}" destId="{644390A8-FD9C-4CBD-AEDD-59D93E080F6A}" srcOrd="3" destOrd="0" parTransId="{45487DD0-B5F1-4642-91F1-602CF23C8878}" sibTransId="{15FFE2BC-5CB3-42C7-A33A-3BCF9A701562}"/>
    <dgm:cxn modelId="{7F7A22CE-F886-4DC4-8393-C9555D655830}" srcId="{D3AA862A-2A38-4239-8C3D-32D52E751A0B}" destId="{77214B1E-12FF-4484-A90A-5902CC3566DA}" srcOrd="2" destOrd="0" parTransId="{5BFFA566-D835-4D66-B916-7E1624A94E18}" sibTransId="{C386246F-B58E-4C61-9141-9AF3D81C598A}"/>
    <dgm:cxn modelId="{4D27AB6F-E0DF-4EB6-B15B-ED60B550D24E}" type="presOf" srcId="{644390A8-FD9C-4CBD-AEDD-59D93E080F6A}" destId="{25D1AE40-3A57-4335-B6E2-130D4F9D10DB}" srcOrd="0" destOrd="0" presId="urn:microsoft.com/office/officeart/2005/8/layout/cycle3"/>
    <dgm:cxn modelId="{C099EE28-0921-4C32-8FC7-FC53CFB67F21}" type="presParOf" srcId="{61F966D9-C3CB-405D-9639-4C08806F56B7}" destId="{3D2F3A84-1BC5-4B84-9B97-8DEBC8E29B1C}" srcOrd="0" destOrd="0" presId="urn:microsoft.com/office/officeart/2005/8/layout/cycle3"/>
    <dgm:cxn modelId="{E2A0F6EA-B902-4790-9FC1-518C0116F514}" type="presParOf" srcId="{3D2F3A84-1BC5-4B84-9B97-8DEBC8E29B1C}" destId="{EEA91BEA-5D0C-4F88-A23C-92B86318A5BC}" srcOrd="0" destOrd="0" presId="urn:microsoft.com/office/officeart/2005/8/layout/cycle3"/>
    <dgm:cxn modelId="{EFBACC05-27FB-469A-9689-9CDBDE3C02B0}" type="presParOf" srcId="{3D2F3A84-1BC5-4B84-9B97-8DEBC8E29B1C}" destId="{CDF1FF02-17A0-4BF5-9E9A-A3C84F3E7C58}" srcOrd="1" destOrd="0" presId="urn:microsoft.com/office/officeart/2005/8/layout/cycle3"/>
    <dgm:cxn modelId="{0237403D-662B-4B93-A06B-F449E3905375}" type="presParOf" srcId="{3D2F3A84-1BC5-4B84-9B97-8DEBC8E29B1C}" destId="{13E4B437-C24D-460D-ACDC-2F61084B1035}" srcOrd="2" destOrd="0" presId="urn:microsoft.com/office/officeart/2005/8/layout/cycle3"/>
    <dgm:cxn modelId="{083ED634-894B-46B0-BB0E-6023E280A9C7}" type="presParOf" srcId="{3D2F3A84-1BC5-4B84-9B97-8DEBC8E29B1C}" destId="{C7ECC1E1-A346-43D9-9B98-A3C7B5F55BA1}" srcOrd="3" destOrd="0" presId="urn:microsoft.com/office/officeart/2005/8/layout/cycle3"/>
    <dgm:cxn modelId="{0703308E-E86E-4D7D-8510-AF3F5488BBB4}" type="presParOf" srcId="{3D2F3A84-1BC5-4B84-9B97-8DEBC8E29B1C}" destId="{25D1AE40-3A57-4335-B6E2-130D4F9D10DB}" srcOrd="4" destOrd="0" presId="urn:microsoft.com/office/officeart/2005/8/layout/cycle3"/>
    <dgm:cxn modelId="{BE9C4FE7-043F-4DF4-878B-42E4B169C441}" type="presParOf" srcId="{3D2F3A84-1BC5-4B84-9B97-8DEBC8E29B1C}" destId="{E4B31439-FAC9-477C-95BA-8E076E1B070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6E180-A010-4A16-8869-CCECD0C45A5C}">
      <dsp:nvSpPr>
        <dsp:cNvPr id="0" name=""/>
        <dsp:cNvSpPr/>
      </dsp:nvSpPr>
      <dsp:spPr>
        <a:xfrm>
          <a:off x="642671" y="0"/>
          <a:ext cx="7283609" cy="504055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1EACF-D0CA-4C6C-B8EA-82040DA458E7}">
      <dsp:nvSpPr>
        <dsp:cNvPr id="0" name=""/>
        <dsp:cNvSpPr/>
      </dsp:nvSpPr>
      <dsp:spPr>
        <a:xfrm>
          <a:off x="2510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提出需求</a:t>
          </a:r>
          <a:endParaRPr lang="en-US" altLang="zh-TW" sz="1800" b="1" kern="1200" dirty="0" smtClean="0">
            <a:solidFill>
              <a:schemeClr val="tx2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TW" sz="1800" b="1" kern="1200" dirty="0" smtClean="0">
            <a:solidFill>
              <a:schemeClr val="tx2"/>
            </a:solidFill>
          </a:endParaRPr>
        </a:p>
      </dsp:txBody>
      <dsp:txXfrm>
        <a:off x="76285" y="1585942"/>
        <a:ext cx="1363731" cy="1868673"/>
      </dsp:txXfrm>
    </dsp:sp>
    <dsp:sp modelId="{3EAC2EB1-1AEF-42FA-B635-3161290D3F72}">
      <dsp:nvSpPr>
        <dsp:cNvPr id="0" name=""/>
        <dsp:cNvSpPr/>
      </dsp:nvSpPr>
      <dsp:spPr>
        <a:xfrm>
          <a:off x="1765672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-143418"/>
            <a:satOff val="-12146"/>
            <a:lumOff val="9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系統分析</a:t>
          </a:r>
          <a:endParaRPr lang="zh-TW" altLang="en-US" sz="1800" b="1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kern="1200" dirty="0" smtClean="0">
              <a:solidFill>
                <a:schemeClr val="tx2"/>
              </a:solidFill>
            </a:rPr>
            <a:t>需求訪談</a:t>
          </a:r>
          <a:endParaRPr lang="zh-TW" altLang="en-US" sz="1400" b="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kern="1200" dirty="0" smtClean="0">
              <a:solidFill>
                <a:schemeClr val="tx2"/>
              </a:solidFill>
            </a:rPr>
            <a:t>需求文件撰寫</a:t>
          </a:r>
          <a:endParaRPr lang="zh-TW" altLang="en-US" sz="1400" b="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kern="1200" dirty="0" smtClean="0">
              <a:solidFill>
                <a:schemeClr val="tx2"/>
              </a:solidFill>
            </a:rPr>
            <a:t>測試個案撰寫</a:t>
          </a:r>
          <a:endParaRPr lang="zh-TW" altLang="en-US" sz="1600" b="0" kern="1200" dirty="0">
            <a:solidFill>
              <a:schemeClr val="tx2"/>
            </a:solidFill>
          </a:endParaRPr>
        </a:p>
      </dsp:txBody>
      <dsp:txXfrm>
        <a:off x="1839447" y="1585942"/>
        <a:ext cx="1363731" cy="1868673"/>
      </dsp:txXfrm>
    </dsp:sp>
    <dsp:sp modelId="{12DE7FDE-7ADD-4475-B6F6-DBBB0536D205}">
      <dsp:nvSpPr>
        <dsp:cNvPr id="0" name=""/>
        <dsp:cNvSpPr/>
      </dsp:nvSpPr>
      <dsp:spPr>
        <a:xfrm>
          <a:off x="3528835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-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系統設計</a:t>
          </a:r>
          <a:endParaRPr lang="zh-TW" altLang="en-US" sz="1800" b="1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kern="1200" dirty="0" smtClean="0">
              <a:solidFill>
                <a:schemeClr val="tx2"/>
              </a:solidFill>
            </a:rPr>
            <a:t>可行性評估</a:t>
          </a:r>
          <a:endParaRPr lang="zh-TW" altLang="en-US" sz="1400" b="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kern="1200" dirty="0" smtClean="0">
              <a:solidFill>
                <a:schemeClr val="tx2"/>
              </a:solidFill>
            </a:rPr>
            <a:t>系統設計文件撰寫</a:t>
          </a:r>
          <a:endParaRPr lang="zh-TW" altLang="en-US" sz="1600" b="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kern="1200" dirty="0" smtClean="0">
              <a:solidFill>
                <a:schemeClr val="tx2"/>
              </a:solidFill>
            </a:rPr>
            <a:t>資料庫設計</a:t>
          </a:r>
          <a:endParaRPr lang="zh-TW" altLang="en-US" sz="1400" b="0" kern="1200" dirty="0">
            <a:solidFill>
              <a:schemeClr val="tx2"/>
            </a:solidFill>
          </a:endParaRPr>
        </a:p>
      </dsp:txBody>
      <dsp:txXfrm>
        <a:off x="3602610" y="1585942"/>
        <a:ext cx="1363731" cy="1868673"/>
      </dsp:txXfrm>
    </dsp:sp>
    <dsp:sp modelId="{903B0094-95BC-49B6-B079-7CDB859C374A}">
      <dsp:nvSpPr>
        <dsp:cNvPr id="0" name=""/>
        <dsp:cNvSpPr/>
      </dsp:nvSpPr>
      <dsp:spPr>
        <a:xfrm>
          <a:off x="5291997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-430255"/>
            <a:satOff val="-36438"/>
            <a:lumOff val="27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程式開發</a:t>
          </a:r>
          <a:endParaRPr lang="zh-TW" altLang="en-US" sz="1800" b="1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kern="1200" dirty="0" smtClean="0">
              <a:solidFill>
                <a:schemeClr val="tx2"/>
              </a:solidFill>
            </a:rPr>
            <a:t>程式撰寫</a:t>
          </a:r>
          <a:endParaRPr lang="zh-TW" altLang="en-US" sz="1400" b="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b="0" kern="1200" dirty="0" smtClean="0">
              <a:solidFill>
                <a:schemeClr val="tx2"/>
              </a:solidFill>
            </a:rPr>
            <a:t>Code Review</a:t>
          </a:r>
          <a:endParaRPr lang="zh-TW" altLang="en-US" sz="1400" b="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b="0" kern="1200" dirty="0" smtClean="0">
              <a:solidFill>
                <a:schemeClr val="tx2"/>
              </a:solidFill>
            </a:rPr>
            <a:t>Unit Test</a:t>
          </a:r>
          <a:endParaRPr lang="zh-TW" altLang="en-US" sz="1400" b="0" kern="1200" dirty="0">
            <a:solidFill>
              <a:schemeClr val="tx2"/>
            </a:solidFill>
          </a:endParaRPr>
        </a:p>
      </dsp:txBody>
      <dsp:txXfrm>
        <a:off x="5365772" y="1585942"/>
        <a:ext cx="1363731" cy="1868673"/>
      </dsp:txXfrm>
    </dsp:sp>
    <dsp:sp modelId="{2A8BFC25-D62E-4D00-B7B4-F76BCF95E76A}">
      <dsp:nvSpPr>
        <dsp:cNvPr id="0" name=""/>
        <dsp:cNvSpPr/>
      </dsp:nvSpPr>
      <dsp:spPr>
        <a:xfrm>
          <a:off x="7055159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-573673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上版</a:t>
          </a:r>
          <a:r>
            <a:rPr lang="en-US" altLang="zh-TW" sz="1800" b="1" kern="1200" dirty="0" smtClean="0">
              <a:solidFill>
                <a:schemeClr val="tx2"/>
              </a:solidFill>
            </a:rPr>
            <a:t>, </a:t>
          </a:r>
          <a:r>
            <a:rPr lang="zh-TW" altLang="en-US" sz="1800" b="1" kern="1200" dirty="0" smtClean="0">
              <a:solidFill>
                <a:schemeClr val="tx2"/>
              </a:solidFill>
            </a:rPr>
            <a:t>測試與結案</a:t>
          </a:r>
          <a:endParaRPr lang="zh-TW" altLang="en-US" sz="1800" b="1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b="0" kern="1200" dirty="0" smtClean="0">
              <a:solidFill>
                <a:schemeClr val="tx2"/>
              </a:solidFill>
            </a:rPr>
            <a:t>SIT</a:t>
          </a:r>
          <a:endParaRPr lang="zh-TW" altLang="en-US" sz="1600" b="0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b="0" kern="1200" dirty="0" smtClean="0">
              <a:solidFill>
                <a:schemeClr val="tx2"/>
              </a:solidFill>
            </a:rPr>
            <a:t>UAT</a:t>
          </a:r>
          <a:endParaRPr lang="zh-TW" altLang="en-US" sz="1600" b="0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b="0" kern="1200" dirty="0" smtClean="0">
              <a:solidFill>
                <a:schemeClr val="tx2"/>
              </a:solidFill>
            </a:rPr>
            <a:t>PROD</a:t>
          </a:r>
          <a:endParaRPr lang="zh-TW" altLang="en-US" sz="1600" b="0" kern="1200" dirty="0">
            <a:solidFill>
              <a:schemeClr val="tx2"/>
            </a:solidFill>
          </a:endParaRPr>
        </a:p>
      </dsp:txBody>
      <dsp:txXfrm>
        <a:off x="7128934" y="1585942"/>
        <a:ext cx="1363731" cy="1868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6E180-A010-4A16-8869-CCECD0C45A5C}">
      <dsp:nvSpPr>
        <dsp:cNvPr id="0" name=""/>
        <dsp:cNvSpPr/>
      </dsp:nvSpPr>
      <dsp:spPr>
        <a:xfrm>
          <a:off x="642671" y="0"/>
          <a:ext cx="7283609" cy="504055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1EACF-D0CA-4C6C-B8EA-82040DA458E7}">
      <dsp:nvSpPr>
        <dsp:cNvPr id="0" name=""/>
        <dsp:cNvSpPr/>
      </dsp:nvSpPr>
      <dsp:spPr>
        <a:xfrm>
          <a:off x="2510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提出需求</a:t>
          </a:r>
          <a:endParaRPr lang="en-US" altLang="zh-TW" sz="1800" b="1" kern="1200" dirty="0" smtClean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b="0" kern="1200" dirty="0" smtClean="0">
              <a:solidFill>
                <a:schemeClr val="tx2"/>
              </a:solidFill>
            </a:rPr>
            <a:t>User</a:t>
          </a:r>
        </a:p>
      </dsp:txBody>
      <dsp:txXfrm>
        <a:off x="76285" y="1585942"/>
        <a:ext cx="1363731" cy="1868673"/>
      </dsp:txXfrm>
    </dsp:sp>
    <dsp:sp modelId="{3EAC2EB1-1AEF-42FA-B635-3161290D3F72}">
      <dsp:nvSpPr>
        <dsp:cNvPr id="0" name=""/>
        <dsp:cNvSpPr/>
      </dsp:nvSpPr>
      <dsp:spPr>
        <a:xfrm>
          <a:off x="1765672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-143418"/>
            <a:satOff val="-12146"/>
            <a:lumOff val="9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系統分析</a:t>
          </a:r>
          <a:endParaRPr lang="zh-TW" altLang="en-US" sz="1800" b="1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b="0" kern="1200" dirty="0" smtClean="0">
              <a:solidFill>
                <a:schemeClr val="tx2"/>
              </a:solidFill>
            </a:rPr>
            <a:t>SA</a:t>
          </a:r>
          <a:endParaRPr lang="zh-TW" altLang="en-US" sz="1600" b="0" kern="1200" dirty="0">
            <a:solidFill>
              <a:schemeClr val="tx2"/>
            </a:solidFill>
          </a:endParaRPr>
        </a:p>
      </dsp:txBody>
      <dsp:txXfrm>
        <a:off x="1839447" y="1585942"/>
        <a:ext cx="1363731" cy="1868673"/>
      </dsp:txXfrm>
    </dsp:sp>
    <dsp:sp modelId="{12DE7FDE-7ADD-4475-B6F6-DBBB0536D205}">
      <dsp:nvSpPr>
        <dsp:cNvPr id="0" name=""/>
        <dsp:cNvSpPr/>
      </dsp:nvSpPr>
      <dsp:spPr>
        <a:xfrm>
          <a:off x="3528835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-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系統設計</a:t>
          </a:r>
          <a:endParaRPr lang="zh-TW" altLang="en-US" sz="1800" b="1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b="0" kern="1200" dirty="0" smtClean="0">
              <a:solidFill>
                <a:schemeClr val="tx2"/>
              </a:solidFill>
            </a:rPr>
            <a:t>SD</a:t>
          </a:r>
          <a:endParaRPr lang="zh-TW" altLang="en-US" sz="1600" b="0" kern="1200" dirty="0">
            <a:solidFill>
              <a:schemeClr val="tx2"/>
            </a:solidFill>
          </a:endParaRPr>
        </a:p>
      </dsp:txBody>
      <dsp:txXfrm>
        <a:off x="3602610" y="1585942"/>
        <a:ext cx="1363731" cy="1868673"/>
      </dsp:txXfrm>
    </dsp:sp>
    <dsp:sp modelId="{903B0094-95BC-49B6-B079-7CDB859C374A}">
      <dsp:nvSpPr>
        <dsp:cNvPr id="0" name=""/>
        <dsp:cNvSpPr/>
      </dsp:nvSpPr>
      <dsp:spPr>
        <a:xfrm>
          <a:off x="5291997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-430255"/>
            <a:satOff val="-36438"/>
            <a:lumOff val="27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程式開發</a:t>
          </a:r>
          <a:endParaRPr lang="zh-TW" altLang="en-US" sz="1800" b="1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b="0" kern="1200" dirty="0" smtClean="0">
              <a:solidFill>
                <a:schemeClr val="tx2"/>
              </a:solidFill>
            </a:rPr>
            <a:t>PG</a:t>
          </a:r>
          <a:endParaRPr lang="zh-TW" altLang="en-US" sz="1600" b="0" kern="1200" dirty="0">
            <a:solidFill>
              <a:schemeClr val="tx2"/>
            </a:solidFill>
          </a:endParaRPr>
        </a:p>
      </dsp:txBody>
      <dsp:txXfrm>
        <a:off x="5365772" y="1585942"/>
        <a:ext cx="1363731" cy="1868673"/>
      </dsp:txXfrm>
    </dsp:sp>
    <dsp:sp modelId="{2A8BFC25-D62E-4D00-B7B4-F76BCF95E76A}">
      <dsp:nvSpPr>
        <dsp:cNvPr id="0" name=""/>
        <dsp:cNvSpPr/>
      </dsp:nvSpPr>
      <dsp:spPr>
        <a:xfrm>
          <a:off x="7055159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-573673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上版</a:t>
          </a:r>
          <a:r>
            <a:rPr lang="en-US" altLang="zh-TW" sz="1800" b="1" kern="1200" dirty="0" smtClean="0">
              <a:solidFill>
                <a:schemeClr val="tx2"/>
              </a:solidFill>
            </a:rPr>
            <a:t>, </a:t>
          </a:r>
          <a:r>
            <a:rPr lang="zh-TW" altLang="en-US" sz="1800" b="1" kern="1200" dirty="0" smtClean="0">
              <a:solidFill>
                <a:schemeClr val="tx2"/>
              </a:solidFill>
            </a:rPr>
            <a:t>測試與結案</a:t>
          </a:r>
          <a:endParaRPr lang="zh-TW" altLang="en-US" sz="1800" b="1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b="0" kern="1200" dirty="0" smtClean="0">
              <a:solidFill>
                <a:schemeClr val="tx2"/>
              </a:solidFill>
            </a:rPr>
            <a:t>PG</a:t>
          </a:r>
          <a:endParaRPr lang="zh-TW" altLang="en-US" sz="1600" b="0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b="0" kern="1200" dirty="0" smtClean="0">
              <a:solidFill>
                <a:schemeClr val="tx2"/>
              </a:solidFill>
            </a:rPr>
            <a:t>SA</a:t>
          </a:r>
          <a:endParaRPr lang="zh-TW" altLang="en-US" sz="1600" b="0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b="0" kern="1200" dirty="0" smtClean="0">
              <a:solidFill>
                <a:schemeClr val="tx2"/>
              </a:solidFill>
            </a:rPr>
            <a:t>User</a:t>
          </a:r>
          <a:endParaRPr lang="zh-TW" altLang="en-US" sz="1600" b="0" kern="1200" dirty="0">
            <a:solidFill>
              <a:schemeClr val="tx2"/>
            </a:solidFill>
          </a:endParaRPr>
        </a:p>
      </dsp:txBody>
      <dsp:txXfrm>
        <a:off x="7128934" y="1585942"/>
        <a:ext cx="1363731" cy="1868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6E180-A010-4A16-8869-CCECD0C45A5C}">
      <dsp:nvSpPr>
        <dsp:cNvPr id="0" name=""/>
        <dsp:cNvSpPr/>
      </dsp:nvSpPr>
      <dsp:spPr>
        <a:xfrm>
          <a:off x="642671" y="0"/>
          <a:ext cx="7283609" cy="504055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1EACF-D0CA-4C6C-B8EA-82040DA458E7}">
      <dsp:nvSpPr>
        <dsp:cNvPr id="0" name=""/>
        <dsp:cNvSpPr/>
      </dsp:nvSpPr>
      <dsp:spPr>
        <a:xfrm>
          <a:off x="2510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提出需求</a:t>
          </a:r>
          <a:endParaRPr lang="en-US" altLang="zh-TW" sz="1800" b="1" kern="1200" dirty="0" smtClean="0">
            <a:solidFill>
              <a:schemeClr val="tx2"/>
            </a:solidFill>
          </a:endParaRPr>
        </a:p>
      </dsp:txBody>
      <dsp:txXfrm>
        <a:off x="76285" y="1585942"/>
        <a:ext cx="1363731" cy="1868673"/>
      </dsp:txXfrm>
    </dsp:sp>
    <dsp:sp modelId="{3EAC2EB1-1AEF-42FA-B635-3161290D3F72}">
      <dsp:nvSpPr>
        <dsp:cNvPr id="0" name=""/>
        <dsp:cNvSpPr/>
      </dsp:nvSpPr>
      <dsp:spPr>
        <a:xfrm>
          <a:off x="1765672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-143418"/>
            <a:satOff val="-12146"/>
            <a:lumOff val="9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系統分析</a:t>
          </a:r>
          <a:endParaRPr lang="zh-TW" altLang="en-US" sz="1800" b="1" kern="1200" dirty="0">
            <a:solidFill>
              <a:schemeClr val="tx2"/>
            </a:solidFill>
          </a:endParaRPr>
        </a:p>
      </dsp:txBody>
      <dsp:txXfrm>
        <a:off x="1839447" y="1585942"/>
        <a:ext cx="1363731" cy="1868673"/>
      </dsp:txXfrm>
    </dsp:sp>
    <dsp:sp modelId="{12DE7FDE-7ADD-4475-B6F6-DBBB0536D205}">
      <dsp:nvSpPr>
        <dsp:cNvPr id="0" name=""/>
        <dsp:cNvSpPr/>
      </dsp:nvSpPr>
      <dsp:spPr>
        <a:xfrm>
          <a:off x="3528835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-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系統設計</a:t>
          </a:r>
          <a:endParaRPr lang="zh-TW" altLang="en-US" sz="1800" b="1" kern="1200" dirty="0">
            <a:solidFill>
              <a:schemeClr val="tx2"/>
            </a:solidFill>
          </a:endParaRPr>
        </a:p>
      </dsp:txBody>
      <dsp:txXfrm>
        <a:off x="3602610" y="1585942"/>
        <a:ext cx="1363731" cy="1868673"/>
      </dsp:txXfrm>
    </dsp:sp>
    <dsp:sp modelId="{903B0094-95BC-49B6-B079-7CDB859C374A}">
      <dsp:nvSpPr>
        <dsp:cNvPr id="0" name=""/>
        <dsp:cNvSpPr/>
      </dsp:nvSpPr>
      <dsp:spPr>
        <a:xfrm>
          <a:off x="5291997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-430255"/>
            <a:satOff val="-36438"/>
            <a:lumOff val="27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程式開發</a:t>
          </a:r>
          <a:endParaRPr lang="zh-TW" altLang="en-US" sz="1800" b="1" kern="1200" dirty="0">
            <a:solidFill>
              <a:schemeClr val="tx2"/>
            </a:solidFill>
          </a:endParaRPr>
        </a:p>
      </dsp:txBody>
      <dsp:txXfrm>
        <a:off x="5365772" y="1585942"/>
        <a:ext cx="1363731" cy="1868673"/>
      </dsp:txXfrm>
    </dsp:sp>
    <dsp:sp modelId="{2A8BFC25-D62E-4D00-B7B4-F76BCF95E76A}">
      <dsp:nvSpPr>
        <dsp:cNvPr id="0" name=""/>
        <dsp:cNvSpPr/>
      </dsp:nvSpPr>
      <dsp:spPr>
        <a:xfrm>
          <a:off x="7055159" y="1512167"/>
          <a:ext cx="1511281" cy="2016223"/>
        </a:xfrm>
        <a:prstGeom prst="roundRect">
          <a:avLst/>
        </a:prstGeom>
        <a:solidFill>
          <a:schemeClr val="accent1">
            <a:shade val="80000"/>
            <a:hueOff val="-573673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chemeClr val="tx2"/>
              </a:solidFill>
            </a:rPr>
            <a:t>上版</a:t>
          </a:r>
          <a:r>
            <a:rPr lang="en-US" altLang="zh-TW" sz="1800" b="1" kern="1200" dirty="0" smtClean="0">
              <a:solidFill>
                <a:schemeClr val="tx2"/>
              </a:solidFill>
            </a:rPr>
            <a:t>, </a:t>
          </a:r>
          <a:r>
            <a:rPr lang="zh-TW" altLang="en-US" sz="1800" b="1" kern="1200" dirty="0" smtClean="0">
              <a:solidFill>
                <a:schemeClr val="tx2"/>
              </a:solidFill>
            </a:rPr>
            <a:t>測試與結案</a:t>
          </a:r>
          <a:endParaRPr lang="zh-TW" altLang="en-US" sz="1800" b="1" kern="1200" dirty="0">
            <a:solidFill>
              <a:schemeClr val="tx2"/>
            </a:solidFill>
          </a:endParaRPr>
        </a:p>
      </dsp:txBody>
      <dsp:txXfrm>
        <a:off x="7128934" y="1585942"/>
        <a:ext cx="1363731" cy="1868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1FF02-17A0-4BF5-9E9A-A3C84F3E7C58}">
      <dsp:nvSpPr>
        <dsp:cNvPr id="0" name=""/>
        <dsp:cNvSpPr/>
      </dsp:nvSpPr>
      <dsp:spPr>
        <a:xfrm>
          <a:off x="1020730" y="-22083"/>
          <a:ext cx="4054539" cy="4054539"/>
        </a:xfrm>
        <a:prstGeom prst="circularArrow">
          <a:avLst>
            <a:gd name="adj1" fmla="val 5544"/>
            <a:gd name="adj2" fmla="val 330680"/>
            <a:gd name="adj3" fmla="val 13815233"/>
            <a:gd name="adj4" fmla="val 17362087"/>
            <a:gd name="adj5" fmla="val 5757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91BEA-5D0C-4F88-A23C-92B86318A5BC}">
      <dsp:nvSpPr>
        <dsp:cNvPr id="0" name=""/>
        <dsp:cNvSpPr/>
      </dsp:nvSpPr>
      <dsp:spPr>
        <a:xfrm>
          <a:off x="2114847" y="1515"/>
          <a:ext cx="1866304" cy="933152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solidFill>
                <a:schemeClr val="tx2"/>
              </a:solidFill>
            </a:rPr>
            <a:t>建構發行區</a:t>
          </a:r>
          <a:endParaRPr lang="en-US" altLang="zh-TW" sz="1900" b="1" kern="1200" dirty="0" smtClean="0">
            <a:solidFill>
              <a:schemeClr val="tx2"/>
            </a:solidFill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solidFill>
                <a:schemeClr val="tx2"/>
              </a:solidFill>
            </a:rPr>
            <a:t>文件</a:t>
          </a:r>
          <a:endParaRPr lang="zh-TW" altLang="en-US" sz="1900" b="1" kern="1200" dirty="0">
            <a:solidFill>
              <a:schemeClr val="tx2"/>
            </a:solidFill>
          </a:endParaRPr>
        </a:p>
      </dsp:txBody>
      <dsp:txXfrm>
        <a:off x="2160400" y="47068"/>
        <a:ext cx="1775198" cy="842046"/>
      </dsp:txXfrm>
    </dsp:sp>
    <dsp:sp modelId="{13E4B437-C24D-460D-ACDC-2F61084B1035}">
      <dsp:nvSpPr>
        <dsp:cNvPr id="0" name=""/>
        <dsp:cNvSpPr/>
      </dsp:nvSpPr>
      <dsp:spPr>
        <a:xfrm>
          <a:off x="3759238" y="1196235"/>
          <a:ext cx="1866304" cy="933152"/>
        </a:xfrm>
        <a:prstGeom prst="roundRect">
          <a:avLst/>
        </a:prstGeom>
        <a:solidFill>
          <a:schemeClr val="accent1">
            <a:shade val="50000"/>
            <a:hueOff val="-255084"/>
            <a:satOff val="-20472"/>
            <a:lumOff val="202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solidFill>
                <a:schemeClr val="tx2"/>
              </a:solidFill>
            </a:rPr>
            <a:t>簽出申請</a:t>
          </a:r>
          <a:endParaRPr lang="zh-TW" altLang="en-US" sz="1900" b="1" kern="1200" dirty="0">
            <a:solidFill>
              <a:schemeClr val="tx2"/>
            </a:solidFill>
          </a:endParaRPr>
        </a:p>
      </dsp:txBody>
      <dsp:txXfrm>
        <a:off x="3804791" y="1241788"/>
        <a:ext cx="1775198" cy="842046"/>
      </dsp:txXfrm>
    </dsp:sp>
    <dsp:sp modelId="{C7ECC1E1-A346-43D9-9B98-A3C7B5F55BA1}">
      <dsp:nvSpPr>
        <dsp:cNvPr id="0" name=""/>
        <dsp:cNvSpPr/>
      </dsp:nvSpPr>
      <dsp:spPr>
        <a:xfrm>
          <a:off x="3131137" y="3129332"/>
          <a:ext cx="1866304" cy="933152"/>
        </a:xfrm>
        <a:prstGeom prst="roundRect">
          <a:avLst/>
        </a:prstGeom>
        <a:solidFill>
          <a:schemeClr val="accent1">
            <a:shade val="50000"/>
            <a:hueOff val="-510167"/>
            <a:satOff val="-40943"/>
            <a:lumOff val="405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solidFill>
                <a:schemeClr val="tx2"/>
              </a:solidFill>
            </a:rPr>
            <a:t>規劃文件區</a:t>
          </a:r>
          <a:endParaRPr lang="en-US" altLang="zh-TW" sz="1900" b="1" kern="1200" dirty="0" smtClean="0">
            <a:solidFill>
              <a:schemeClr val="tx2"/>
            </a:solidFill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solidFill>
                <a:schemeClr val="tx2"/>
              </a:solidFill>
            </a:rPr>
            <a:t>修改</a:t>
          </a:r>
          <a:endParaRPr lang="zh-TW" altLang="en-US" sz="1900" b="1" kern="1200" dirty="0">
            <a:solidFill>
              <a:schemeClr val="tx2"/>
            </a:solidFill>
          </a:endParaRPr>
        </a:p>
      </dsp:txBody>
      <dsp:txXfrm>
        <a:off x="3176690" y="3174885"/>
        <a:ext cx="1775198" cy="842046"/>
      </dsp:txXfrm>
    </dsp:sp>
    <dsp:sp modelId="{25D1AE40-3A57-4335-B6E2-130D4F9D10DB}">
      <dsp:nvSpPr>
        <dsp:cNvPr id="0" name=""/>
        <dsp:cNvSpPr/>
      </dsp:nvSpPr>
      <dsp:spPr>
        <a:xfrm>
          <a:off x="1098558" y="3129332"/>
          <a:ext cx="1866304" cy="933152"/>
        </a:xfrm>
        <a:prstGeom prst="roundRect">
          <a:avLst/>
        </a:prstGeom>
        <a:solidFill>
          <a:schemeClr val="accent1">
            <a:shade val="50000"/>
            <a:hueOff val="-510167"/>
            <a:satOff val="-40943"/>
            <a:lumOff val="405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solidFill>
                <a:schemeClr val="tx2"/>
              </a:solidFill>
            </a:rPr>
            <a:t>文件審核</a:t>
          </a:r>
          <a:endParaRPr lang="en-US" altLang="zh-TW" sz="1900" b="1" kern="1200" dirty="0" smtClean="0">
            <a:solidFill>
              <a:schemeClr val="tx2"/>
            </a:solidFill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solidFill>
                <a:schemeClr val="tx2"/>
              </a:solidFill>
            </a:rPr>
            <a:t>產出</a:t>
          </a:r>
          <a:r>
            <a:rPr lang="en-US" altLang="zh-TW" sz="1900" b="1" kern="1200" dirty="0" smtClean="0">
              <a:solidFill>
                <a:schemeClr val="tx2"/>
              </a:solidFill>
            </a:rPr>
            <a:t>CLF</a:t>
          </a:r>
          <a:endParaRPr lang="zh-TW" altLang="en-US" sz="1900" b="1" kern="1200" dirty="0">
            <a:solidFill>
              <a:schemeClr val="tx2"/>
            </a:solidFill>
          </a:endParaRPr>
        </a:p>
      </dsp:txBody>
      <dsp:txXfrm>
        <a:off x="1144111" y="3174885"/>
        <a:ext cx="1775198" cy="842046"/>
      </dsp:txXfrm>
    </dsp:sp>
    <dsp:sp modelId="{E4B31439-FAC9-477C-95BA-8E076E1B070A}">
      <dsp:nvSpPr>
        <dsp:cNvPr id="0" name=""/>
        <dsp:cNvSpPr/>
      </dsp:nvSpPr>
      <dsp:spPr>
        <a:xfrm>
          <a:off x="470456" y="1196235"/>
          <a:ext cx="1866304" cy="933152"/>
        </a:xfrm>
        <a:prstGeom prst="roundRect">
          <a:avLst/>
        </a:prstGeom>
        <a:solidFill>
          <a:schemeClr val="accent1">
            <a:shade val="50000"/>
            <a:hueOff val="-255084"/>
            <a:satOff val="-20472"/>
            <a:lumOff val="202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solidFill>
                <a:schemeClr val="tx2"/>
              </a:solidFill>
            </a:rPr>
            <a:t>簽入申請</a:t>
          </a:r>
          <a:endParaRPr lang="zh-TW" altLang="en-US" sz="1900" b="1" kern="1200" dirty="0">
            <a:solidFill>
              <a:schemeClr val="tx2"/>
            </a:solidFill>
          </a:endParaRPr>
        </a:p>
      </dsp:txBody>
      <dsp:txXfrm>
        <a:off x="516009" y="1241788"/>
        <a:ext cx="1775198" cy="842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fld id="{E1C098FF-CADA-4A32-8F39-0218B60DD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5279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fld id="{46571DBB-DF59-430E-ADF2-55903AC2E3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0AB06EF1-DDC2-4090-A009-315A1388E116}" type="slidenum">
              <a:rPr lang="en-US" altLang="zh-TW" sz="1200" b="0" smtClean="0">
                <a:solidFill>
                  <a:schemeClr val="tx1"/>
                </a:solidFill>
              </a:rPr>
              <a:pPr/>
              <a:t>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772904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57435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89675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152400"/>
            <a:ext cx="7848600" cy="6096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495350"/>
      </p:ext>
    </p:extLst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7848600" cy="4876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97668701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838959"/>
      </p:ext>
    </p:extLst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38481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38481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92713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81634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32129824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22419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00318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1674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227122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18303083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35176599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pic>
        <p:nvPicPr>
          <p:cNvPr id="1028" name="Picture 11" descr="新光人壽內容頁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>
    <p:strips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800">
          <a:solidFill>
            <a:srgbClr val="6699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rgbClr val="6699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2052" name="Picture 4" descr="新光人壽封面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62000" y="4872038"/>
            <a:ext cx="769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0" dirty="0" smtClean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專案文件及內部流程</a:t>
            </a:r>
            <a:endParaRPr lang="en-US" altLang="zh-TW" sz="2400" b="0" dirty="0" smtClean="0">
              <a:solidFill>
                <a:schemeClr val="tx2"/>
              </a:solidFill>
              <a:latin typeface="Verdana" pitchFamily="34" charset="0"/>
              <a:ea typeface="標楷體" pitchFamily="65" charset="-120"/>
              <a:sym typeface="Wingdings 2" pitchFamily="18" charset="2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0" smtClean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余朋達</a:t>
            </a:r>
            <a:endParaRPr lang="zh-TW" altLang="en-US" sz="2400" b="0" dirty="0">
              <a:solidFill>
                <a:schemeClr val="tx2"/>
              </a:solidFill>
              <a:latin typeface="Verdana" pitchFamily="34" charset="0"/>
              <a:ea typeface="標楷體" pitchFamily="65" charset="-120"/>
              <a:sym typeface="Wingdings 2" pitchFamily="18" charset="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8640CC0A-95B1-4659-8443-1619B8804C8C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075" name="Picture 2" descr="新光人壽主題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96875" y="836613"/>
            <a:ext cx="7847013" cy="735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4000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目錄</a:t>
            </a: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專案流程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專案中的角色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各種</a:t>
            </a: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文件介紹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專案文件建構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文件範例參考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內部流程與控管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endParaRPr kumimoji="0" lang="zh-TW" altLang="en-US" b="0" dirty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7451725" y="260350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 b="0">
                <a:solidFill>
                  <a:schemeClr val="tx1"/>
                </a:solidFill>
                <a:ea typeface="標楷體" pitchFamily="65" charset="-120"/>
                <a:sym typeface="Wingdings 2" pitchFamily="18" charset="2"/>
              </a:rPr>
              <a:t>機密等級：密</a:t>
            </a:r>
            <a:endParaRPr lang="zh-TW" altLang="en-US" sz="2400" b="0" u="sng">
              <a:solidFill>
                <a:schemeClr val="tx1"/>
              </a:solidFill>
              <a:sym typeface="Wingdings 2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專案流程</a:t>
            </a: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099336977"/>
              </p:ext>
            </p:extLst>
          </p:nvPr>
        </p:nvGraphicFramePr>
        <p:xfrm>
          <a:off x="467544" y="1484784"/>
          <a:ext cx="8568952" cy="5040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專案中的角色</a:t>
            </a: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953551801"/>
              </p:ext>
            </p:extLst>
          </p:nvPr>
        </p:nvGraphicFramePr>
        <p:xfrm>
          <a:off x="467544" y="1484784"/>
          <a:ext cx="8568952" cy="5040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5949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各種文件介紹</a:t>
            </a: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966790319"/>
              </p:ext>
            </p:extLst>
          </p:nvPr>
        </p:nvGraphicFramePr>
        <p:xfrm>
          <a:off x="467544" y="1484784"/>
          <a:ext cx="8568952" cy="5040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流程圖: 文件 2"/>
          <p:cNvSpPr/>
          <p:nvPr/>
        </p:nvSpPr>
        <p:spPr bwMode="auto">
          <a:xfrm>
            <a:off x="1547664" y="4293096"/>
            <a:ext cx="1192198" cy="382191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新細明體" pitchFamily="18" charset="-120"/>
                <a:sym typeface="Wingdings 2" pitchFamily="18" charset="2"/>
              </a:rPr>
              <a:t>需求單</a:t>
            </a:r>
          </a:p>
        </p:txBody>
      </p:sp>
      <p:sp>
        <p:nvSpPr>
          <p:cNvPr id="5" name="流程圖: 文件 4"/>
          <p:cNvSpPr/>
          <p:nvPr/>
        </p:nvSpPr>
        <p:spPr bwMode="auto">
          <a:xfrm>
            <a:off x="1541992" y="4856391"/>
            <a:ext cx="1192198" cy="649724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新細明體" pitchFamily="18" charset="-120"/>
                <a:sym typeface="Wingdings 2" pitchFamily="18" charset="2"/>
              </a:rPr>
              <a:t>作業細則確認單</a:t>
            </a:r>
          </a:p>
        </p:txBody>
      </p:sp>
      <p:sp>
        <p:nvSpPr>
          <p:cNvPr id="6" name="流程圖: 文件 5"/>
          <p:cNvSpPr/>
          <p:nvPr/>
        </p:nvSpPr>
        <p:spPr bwMode="auto">
          <a:xfrm>
            <a:off x="3367927" y="4290265"/>
            <a:ext cx="1192198" cy="382191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新細明體" pitchFamily="18" charset="-120"/>
                <a:sym typeface="Wingdings 2" pitchFamily="18" charset="2"/>
              </a:rPr>
              <a:t>URS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ea typeface="新細明體" pitchFamily="18" charset="-120"/>
              <a:sym typeface="Wingdings 2" pitchFamily="18" charset="2"/>
            </a:endParaRPr>
          </a:p>
        </p:txBody>
      </p:sp>
      <p:sp>
        <p:nvSpPr>
          <p:cNvPr id="7" name="流程圖: 文件 6"/>
          <p:cNvSpPr/>
          <p:nvPr/>
        </p:nvSpPr>
        <p:spPr bwMode="auto">
          <a:xfrm>
            <a:off x="5087931" y="4292338"/>
            <a:ext cx="1192198" cy="382191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新細明體" pitchFamily="18" charset="-120"/>
                <a:sym typeface="Wingdings 2" pitchFamily="18" charset="2"/>
              </a:rPr>
              <a:t>SDD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ea typeface="新細明體" pitchFamily="18" charset="-120"/>
              <a:sym typeface="Wingdings 2" pitchFamily="18" charset="2"/>
            </a:endParaRPr>
          </a:p>
        </p:txBody>
      </p:sp>
      <p:sp>
        <p:nvSpPr>
          <p:cNvPr id="8" name="流程圖: 文件 7"/>
          <p:cNvSpPr/>
          <p:nvPr/>
        </p:nvSpPr>
        <p:spPr bwMode="auto">
          <a:xfrm>
            <a:off x="3367927" y="4841919"/>
            <a:ext cx="1192198" cy="649724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新細明體" pitchFamily="18" charset="-120"/>
                <a:sym typeface="Wingdings 2" pitchFamily="18" charset="2"/>
              </a:rPr>
              <a:t>需求規格確認單</a:t>
            </a:r>
          </a:p>
        </p:txBody>
      </p:sp>
      <p:sp>
        <p:nvSpPr>
          <p:cNvPr id="9" name="流程圖: 文件 8"/>
          <p:cNvSpPr/>
          <p:nvPr/>
        </p:nvSpPr>
        <p:spPr bwMode="auto">
          <a:xfrm>
            <a:off x="6924514" y="4286663"/>
            <a:ext cx="1192198" cy="649724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新細明體" pitchFamily="18" charset="-120"/>
                <a:sym typeface="Wingdings 2" pitchFamily="18" charset="2"/>
              </a:rPr>
              <a:t>系統上線確認單</a:t>
            </a:r>
          </a:p>
        </p:txBody>
      </p:sp>
      <p:sp>
        <p:nvSpPr>
          <p:cNvPr id="10" name="流程圖: 文件 9"/>
          <p:cNvSpPr/>
          <p:nvPr/>
        </p:nvSpPr>
        <p:spPr bwMode="auto">
          <a:xfrm>
            <a:off x="6922911" y="5039283"/>
            <a:ext cx="1192198" cy="382191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新細明體" pitchFamily="18" charset="-120"/>
                <a:sym typeface="Wingdings 2" pitchFamily="18" charset="2"/>
              </a:rPr>
              <a:t>上版申請單</a:t>
            </a:r>
          </a:p>
        </p:txBody>
      </p:sp>
      <p:sp>
        <p:nvSpPr>
          <p:cNvPr id="11" name="流程圖: 文件 10"/>
          <p:cNvSpPr/>
          <p:nvPr/>
        </p:nvSpPr>
        <p:spPr bwMode="auto">
          <a:xfrm>
            <a:off x="6912639" y="5519589"/>
            <a:ext cx="1192198" cy="649724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新細明體" pitchFamily="18" charset="-120"/>
                <a:sym typeface="Wingdings 2" pitchFamily="18" charset="2"/>
              </a:rPr>
              <a:t>資料庫物件申請單</a:t>
            </a:r>
          </a:p>
        </p:txBody>
      </p:sp>
      <p:sp>
        <p:nvSpPr>
          <p:cNvPr id="12" name="流程圖: 文件 11"/>
          <p:cNvSpPr/>
          <p:nvPr/>
        </p:nvSpPr>
        <p:spPr bwMode="auto">
          <a:xfrm>
            <a:off x="6891857" y="6169313"/>
            <a:ext cx="1192198" cy="649724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新細明體" pitchFamily="18" charset="-120"/>
                <a:sym typeface="Wingdings 2" pitchFamily="18" charset="2"/>
              </a:rPr>
              <a:t>資料修改申請單</a:t>
            </a:r>
          </a:p>
        </p:txBody>
      </p:sp>
      <p:sp>
        <p:nvSpPr>
          <p:cNvPr id="13" name="流程圖: 文件 12"/>
          <p:cNvSpPr/>
          <p:nvPr/>
        </p:nvSpPr>
        <p:spPr bwMode="auto">
          <a:xfrm>
            <a:off x="5087931" y="4859642"/>
            <a:ext cx="1192198" cy="382191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新細明體" pitchFamily="18" charset="-120"/>
                <a:sym typeface="Wingdings 2" pitchFamily="18" charset="2"/>
              </a:rPr>
              <a:t>PDM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ea typeface="新細明體" pitchFamily="18" charset="-120"/>
              <a:sym typeface="Wingdings 2" pitchFamily="18" charset="2"/>
            </a:endParaRPr>
          </a:p>
        </p:txBody>
      </p:sp>
      <p:sp>
        <p:nvSpPr>
          <p:cNvPr id="14" name="流程圖: 文件 13"/>
          <p:cNvSpPr/>
          <p:nvPr/>
        </p:nvSpPr>
        <p:spPr bwMode="auto">
          <a:xfrm>
            <a:off x="3353784" y="5653355"/>
            <a:ext cx="1192198" cy="382191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新細明體" pitchFamily="18" charset="-120"/>
                <a:sym typeface="Wingdings 2" pitchFamily="18" charset="2"/>
              </a:rPr>
              <a:t>FPA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ea typeface="新細明體" pitchFamily="18" charset="-120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425381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專案文件建</a:t>
            </a:r>
            <a:r>
              <a:rPr lang="zh-TW" altLang="en-US" sz="2000" b="1" dirty="0">
                <a:solidFill>
                  <a:schemeClr val="tx2"/>
                </a:solidFill>
              </a:rPr>
              <a:t>構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0916710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1768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文件範例參考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專案網站說明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需求單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作業</a:t>
            </a:r>
            <a:r>
              <a:rPr lang="zh-TW" altLang="en-US" sz="2200" dirty="0">
                <a:solidFill>
                  <a:schemeClr val="tx2"/>
                </a:solidFill>
              </a:rPr>
              <a:t>細則確認</a:t>
            </a:r>
            <a:r>
              <a:rPr lang="zh-TW" altLang="en-US" sz="2200" dirty="0" smtClean="0">
                <a:solidFill>
                  <a:schemeClr val="tx2"/>
                </a:solidFill>
              </a:rPr>
              <a:t>單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2200" dirty="0" smtClean="0">
                <a:solidFill>
                  <a:schemeClr val="tx2"/>
                </a:solidFill>
              </a:rPr>
              <a:t>URS</a:t>
            </a:r>
          </a:p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需求規格確認單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2200" dirty="0" smtClean="0">
                <a:solidFill>
                  <a:schemeClr val="tx2"/>
                </a:solidFill>
              </a:rPr>
              <a:t>FPA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2200" dirty="0" smtClean="0">
                <a:solidFill>
                  <a:schemeClr val="tx2"/>
                </a:solidFill>
              </a:rPr>
              <a:t>SDD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2200" dirty="0" smtClean="0">
                <a:solidFill>
                  <a:schemeClr val="tx2"/>
                </a:solidFill>
              </a:rPr>
              <a:t>PDM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2200" dirty="0" smtClean="0">
                <a:solidFill>
                  <a:schemeClr val="tx2"/>
                </a:solidFill>
              </a:rPr>
              <a:t>CLF</a:t>
            </a:r>
          </a:p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上版相關文件</a:t>
            </a:r>
            <a:endParaRPr lang="en-US" altLang="zh-TW" sz="2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593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內部流程與控管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200" dirty="0" smtClean="0">
                <a:solidFill>
                  <a:schemeClr val="tx2"/>
                </a:solidFill>
              </a:rPr>
              <a:t>KIT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2200" dirty="0" smtClean="0">
                <a:solidFill>
                  <a:schemeClr val="tx2"/>
                </a:solidFill>
              </a:rPr>
              <a:t>QC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2200" dirty="0" err="1" smtClean="0">
                <a:solidFill>
                  <a:schemeClr val="tx2"/>
                </a:solidFill>
              </a:rPr>
              <a:t>ePM</a:t>
            </a:r>
            <a:r>
              <a:rPr lang="zh-TW" altLang="en-US" sz="2200" dirty="0" smtClean="0">
                <a:solidFill>
                  <a:schemeClr val="tx2"/>
                </a:solidFill>
              </a:rPr>
              <a:t>工時系統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0412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98B984D9-3234-4510-B8AF-9C18E46EF501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9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0723" name="Picture 2" descr="新光人壽主題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6875" y="3213100"/>
            <a:ext cx="7847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TW" sz="4000" b="0">
                <a:solidFill>
                  <a:schemeClr val="bg1"/>
                </a:solidFill>
                <a:sym typeface="Wingdings 2" pitchFamily="18" charset="2"/>
              </a:rPr>
              <a:t>Q &amp; A</a:t>
            </a:r>
            <a:endParaRPr lang="en-US" altLang="zh-TW" sz="4000" b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資料服務部">
  <a:themeElements>
    <a:clrScheme name="資料服務部 10">
      <a:dk1>
        <a:srgbClr val="008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6C00"/>
      </a:accent4>
      <a:accent5>
        <a:srgbClr val="AAE2CA"/>
      </a:accent5>
      <a:accent6>
        <a:srgbClr val="2D2DB9"/>
      </a:accent6>
      <a:hlink>
        <a:srgbClr val="0000CC"/>
      </a:hlink>
      <a:folHlink>
        <a:srgbClr val="333300"/>
      </a:folHlink>
    </a:clrScheme>
    <a:fontScheme name="資料服務部">
      <a:majorFont>
        <a:latin typeface="Times New Roman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新細明體" pitchFamily="18" charset="-12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新細明體" pitchFamily="18" charset="-120"/>
            <a:sym typeface="Wingdings 2" pitchFamily="18" charset="2"/>
          </a:defRPr>
        </a:defPPr>
      </a:lstStyle>
    </a:lnDef>
  </a:objectDefaults>
  <a:extraClrSchemeLst>
    <a:extraClrScheme>
      <a:clrScheme name="資料服務部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資料服務部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00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10">
        <a:dk1>
          <a:srgbClr val="008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6C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D:\DOCUME~1\spjang\LOCALS~1\Temp\ppt15.tmp</Template>
  <TotalTime>31180</TotalTime>
  <Words>184</Words>
  <Application>Microsoft Office PowerPoint</Application>
  <PresentationFormat>如螢幕大小 (4:3)</PresentationFormat>
  <Paragraphs>90</Paragraphs>
  <Slides>9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資料服務部</vt:lpstr>
      <vt:lpstr>PowerPoint 簡報</vt:lpstr>
      <vt:lpstr>PowerPoint 簡報</vt:lpstr>
      <vt:lpstr> 專案流程</vt:lpstr>
      <vt:lpstr> 專案中的角色</vt:lpstr>
      <vt:lpstr> 各種文件介紹</vt:lpstr>
      <vt:lpstr> 專案文件建構</vt:lpstr>
      <vt:lpstr> 文件範例參考</vt:lpstr>
      <vt:lpstr> 內部流程與控管</vt:lpstr>
      <vt:lpstr>PowerPoint 簡報</vt:lpstr>
    </vt:vector>
  </TitlesOfParts>
  <Company>skl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skl</dc:creator>
  <cp:lastModifiedBy>余朋達</cp:lastModifiedBy>
  <cp:revision>1813</cp:revision>
  <dcterms:created xsi:type="dcterms:W3CDTF">2002-06-11T05:25:58Z</dcterms:created>
  <dcterms:modified xsi:type="dcterms:W3CDTF">2014-07-31T09:45:38Z</dcterms:modified>
</cp:coreProperties>
</file>