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78221-4467-4734-89B3-2CE80D37ED33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B7339BD-5972-402F-A3EE-F7B22F665A63}">
      <dgm:prSet phldrT="[文字]"/>
      <dgm:spPr/>
      <dgm:t>
        <a:bodyPr/>
        <a:lstStyle/>
        <a:p>
          <a:r>
            <a:rPr lang="en-US" altLang="zh-TW" dirty="0" smtClean="0"/>
            <a:t>TFS Server</a:t>
          </a:r>
          <a:endParaRPr lang="zh-TW" altLang="en-US" dirty="0"/>
        </a:p>
      </dgm:t>
    </dgm:pt>
    <dgm:pt modelId="{7890A692-CEA2-4011-A5B8-C4DD8D4EE5F4}" type="par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C1F9AAEA-560D-4E1A-9E8F-A6247ECAF84D}" type="sib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AF503A18-DF2D-4293-82DA-9235F15FD4CB}">
      <dgm:prSet phldrT="[文字]"/>
      <dgm:spPr/>
      <dgm:t>
        <a:bodyPr/>
        <a:lstStyle/>
        <a:p>
          <a:r>
            <a:rPr lang="en-US" altLang="zh-TW" dirty="0" smtClean="0"/>
            <a:t>Check out</a:t>
          </a:r>
          <a:endParaRPr lang="zh-TW" altLang="en-US" dirty="0"/>
        </a:p>
      </dgm:t>
    </dgm:pt>
    <dgm:pt modelId="{869FEAA1-A598-40B8-83F1-495B2B5F1BAE}" type="par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8AC99278-AA24-473C-B385-33C711BBAF69}" type="sib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C9E1D762-ABA2-4266-BABA-2FFC654253DD}">
      <dgm:prSet phldrT="[文字]"/>
      <dgm:spPr/>
      <dgm:t>
        <a:bodyPr/>
        <a:lstStyle/>
        <a:p>
          <a:r>
            <a:rPr lang="zh-TW" altLang="en-US" dirty="0" smtClean="0"/>
            <a:t>本機修改</a:t>
          </a:r>
          <a:endParaRPr lang="zh-TW" altLang="en-US" dirty="0"/>
        </a:p>
      </dgm:t>
    </dgm:pt>
    <dgm:pt modelId="{CF5614C1-D98B-427F-B8A0-49A24BFF6D75}" type="par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D543C13C-CD89-424A-BF89-ACFCA0CE6C88}" type="sib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FFE09C4D-84CF-4DB8-884E-CC5A793844C4}">
      <dgm:prSet phldrT="[文字]"/>
      <dgm:spPr/>
      <dgm:t>
        <a:bodyPr/>
        <a:lstStyle/>
        <a:p>
          <a:r>
            <a:rPr lang="en-US" altLang="zh-TW" dirty="0" smtClean="0"/>
            <a:t>Check in</a:t>
          </a:r>
          <a:endParaRPr lang="zh-TW" altLang="en-US" dirty="0"/>
        </a:p>
      </dgm:t>
    </dgm:pt>
    <dgm:pt modelId="{746FF21B-CD09-4F30-8C83-1902A5470390}" type="par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8386BAF7-B531-4666-93F0-96491609FB92}" type="sib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7D37C149-1C00-489B-BB39-E9C6B0047407}" type="pres">
      <dgm:prSet presAssocID="{B5678221-4467-4734-89B3-2CE80D37ED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0A1F7E7-00C0-4D3A-993F-83512B32CABF}" type="pres">
      <dgm:prSet presAssocID="{3B7339BD-5972-402F-A3EE-F7B22F665A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B000E6-27D2-47DE-A38D-F2310BDBD899}" type="pres">
      <dgm:prSet presAssocID="{3B7339BD-5972-402F-A3EE-F7B22F665A63}" presName="spNode" presStyleCnt="0"/>
      <dgm:spPr/>
      <dgm:t>
        <a:bodyPr/>
        <a:lstStyle/>
        <a:p>
          <a:endParaRPr lang="zh-TW" altLang="en-US"/>
        </a:p>
      </dgm:t>
    </dgm:pt>
    <dgm:pt modelId="{5C880EE9-A9F6-44B1-8A2D-53F3DE862FA2}" type="pres">
      <dgm:prSet presAssocID="{C1F9AAEA-560D-4E1A-9E8F-A6247ECAF84D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A56D4E53-3727-4B4C-AB67-CEE7BC75E98D}" type="pres">
      <dgm:prSet presAssocID="{AF503A18-DF2D-4293-82DA-9235F15FD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B6E91-9CD9-4CB8-AF71-B1CB72849F35}" type="pres">
      <dgm:prSet presAssocID="{AF503A18-DF2D-4293-82DA-9235F15FD4CB}" presName="spNode" presStyleCnt="0"/>
      <dgm:spPr/>
      <dgm:t>
        <a:bodyPr/>
        <a:lstStyle/>
        <a:p>
          <a:endParaRPr lang="zh-TW" altLang="en-US"/>
        </a:p>
      </dgm:t>
    </dgm:pt>
    <dgm:pt modelId="{071A10FA-28E6-4FE6-BB25-6C2863E6DF68}" type="pres">
      <dgm:prSet presAssocID="{8AC99278-AA24-473C-B385-33C711BBAF69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87006EA2-7EED-449F-9565-993ACE5F02CD}" type="pres">
      <dgm:prSet presAssocID="{C9E1D762-ABA2-4266-BABA-2FFC654253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9298C6-2569-4265-98E9-1F7C10BAFF94}" type="pres">
      <dgm:prSet presAssocID="{C9E1D762-ABA2-4266-BABA-2FFC654253DD}" presName="spNode" presStyleCnt="0"/>
      <dgm:spPr/>
      <dgm:t>
        <a:bodyPr/>
        <a:lstStyle/>
        <a:p>
          <a:endParaRPr lang="zh-TW" altLang="en-US"/>
        </a:p>
      </dgm:t>
    </dgm:pt>
    <dgm:pt modelId="{B1C2DA86-56A4-4DE3-BD72-E5825FDAD9AE}" type="pres">
      <dgm:prSet presAssocID="{D543C13C-CD89-424A-BF89-ACFCA0CE6C88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B472D460-D847-4A13-929B-FBF425D69083}" type="pres">
      <dgm:prSet presAssocID="{FFE09C4D-84CF-4DB8-884E-CC5A793844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7EF137-86FD-43F5-A06F-13D7E8C0C190}" type="pres">
      <dgm:prSet presAssocID="{FFE09C4D-84CF-4DB8-884E-CC5A793844C4}" presName="spNode" presStyleCnt="0"/>
      <dgm:spPr/>
      <dgm:t>
        <a:bodyPr/>
        <a:lstStyle/>
        <a:p>
          <a:endParaRPr lang="zh-TW" altLang="en-US"/>
        </a:p>
      </dgm:t>
    </dgm:pt>
    <dgm:pt modelId="{58AAC2AA-9765-47B8-BE4F-70A820EB55FB}" type="pres">
      <dgm:prSet presAssocID="{8386BAF7-B531-4666-93F0-96491609FB92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714E44E-C557-4CC1-AEAB-9119618601D5}" type="presOf" srcId="{B5678221-4467-4734-89B3-2CE80D37ED33}" destId="{7D37C149-1C00-489B-BB39-E9C6B0047407}" srcOrd="0" destOrd="0" presId="urn:microsoft.com/office/officeart/2005/8/layout/cycle5"/>
    <dgm:cxn modelId="{4A03AC1C-A407-464C-974D-4180583E1DA3}" srcId="{B5678221-4467-4734-89B3-2CE80D37ED33}" destId="{3B7339BD-5972-402F-A3EE-F7B22F665A63}" srcOrd="0" destOrd="0" parTransId="{7890A692-CEA2-4011-A5B8-C4DD8D4EE5F4}" sibTransId="{C1F9AAEA-560D-4E1A-9E8F-A6247ECAF84D}"/>
    <dgm:cxn modelId="{C102719A-A85D-4DF4-83DB-CF194DFDA3DA}" type="presOf" srcId="{AF503A18-DF2D-4293-82DA-9235F15FD4CB}" destId="{A56D4E53-3727-4B4C-AB67-CEE7BC75E98D}" srcOrd="0" destOrd="0" presId="urn:microsoft.com/office/officeart/2005/8/layout/cycle5"/>
    <dgm:cxn modelId="{BB6104CF-AE1D-450B-BD90-BDA810D91DA6}" srcId="{B5678221-4467-4734-89B3-2CE80D37ED33}" destId="{FFE09C4D-84CF-4DB8-884E-CC5A793844C4}" srcOrd="3" destOrd="0" parTransId="{746FF21B-CD09-4F30-8C83-1902A5470390}" sibTransId="{8386BAF7-B531-4666-93F0-96491609FB92}"/>
    <dgm:cxn modelId="{49BE7C0A-C70C-4EE5-A9B2-25E203FB2BCD}" type="presOf" srcId="{D543C13C-CD89-424A-BF89-ACFCA0CE6C88}" destId="{B1C2DA86-56A4-4DE3-BD72-E5825FDAD9AE}" srcOrd="0" destOrd="0" presId="urn:microsoft.com/office/officeart/2005/8/layout/cycle5"/>
    <dgm:cxn modelId="{988D3FE6-3F6B-47A8-869F-65D7E74F0F84}" type="presOf" srcId="{C9E1D762-ABA2-4266-BABA-2FFC654253DD}" destId="{87006EA2-7EED-449F-9565-993ACE5F02CD}" srcOrd="0" destOrd="0" presId="urn:microsoft.com/office/officeart/2005/8/layout/cycle5"/>
    <dgm:cxn modelId="{B062114F-5F61-4B78-AACB-CC0ABCE693CE}" srcId="{B5678221-4467-4734-89B3-2CE80D37ED33}" destId="{AF503A18-DF2D-4293-82DA-9235F15FD4CB}" srcOrd="1" destOrd="0" parTransId="{869FEAA1-A598-40B8-83F1-495B2B5F1BAE}" sibTransId="{8AC99278-AA24-473C-B385-33C711BBAF69}"/>
    <dgm:cxn modelId="{B0CCE520-0B15-4F19-97CC-21C382AC4561}" srcId="{B5678221-4467-4734-89B3-2CE80D37ED33}" destId="{C9E1D762-ABA2-4266-BABA-2FFC654253DD}" srcOrd="2" destOrd="0" parTransId="{CF5614C1-D98B-427F-B8A0-49A24BFF6D75}" sibTransId="{D543C13C-CD89-424A-BF89-ACFCA0CE6C88}"/>
    <dgm:cxn modelId="{D1D800AF-27EF-44F3-8C56-50A5E537D38D}" type="presOf" srcId="{3B7339BD-5972-402F-A3EE-F7B22F665A63}" destId="{40A1F7E7-00C0-4D3A-993F-83512B32CABF}" srcOrd="0" destOrd="0" presId="urn:microsoft.com/office/officeart/2005/8/layout/cycle5"/>
    <dgm:cxn modelId="{56320A98-1162-4D9B-9740-4A6A5B637FD8}" type="presOf" srcId="{FFE09C4D-84CF-4DB8-884E-CC5A793844C4}" destId="{B472D460-D847-4A13-929B-FBF425D69083}" srcOrd="0" destOrd="0" presId="urn:microsoft.com/office/officeart/2005/8/layout/cycle5"/>
    <dgm:cxn modelId="{CB142BFE-7DB8-48FC-A694-48BFB6F0EAA9}" type="presOf" srcId="{C1F9AAEA-560D-4E1A-9E8F-A6247ECAF84D}" destId="{5C880EE9-A9F6-44B1-8A2D-53F3DE862FA2}" srcOrd="0" destOrd="0" presId="urn:microsoft.com/office/officeart/2005/8/layout/cycle5"/>
    <dgm:cxn modelId="{FFC690E0-7056-4EA5-A0FB-C4D815A032F6}" type="presOf" srcId="{8AC99278-AA24-473C-B385-33C711BBAF69}" destId="{071A10FA-28E6-4FE6-BB25-6C2863E6DF68}" srcOrd="0" destOrd="0" presId="urn:microsoft.com/office/officeart/2005/8/layout/cycle5"/>
    <dgm:cxn modelId="{AC717C3A-A7A1-4468-951B-3C173BFB84A0}" type="presOf" srcId="{8386BAF7-B531-4666-93F0-96491609FB92}" destId="{58AAC2AA-9765-47B8-BE4F-70A820EB55FB}" srcOrd="0" destOrd="0" presId="urn:microsoft.com/office/officeart/2005/8/layout/cycle5"/>
    <dgm:cxn modelId="{C1FAFB85-B285-476B-8C61-9EE48E28B9DD}" type="presParOf" srcId="{7D37C149-1C00-489B-BB39-E9C6B0047407}" destId="{40A1F7E7-00C0-4D3A-993F-83512B32CABF}" srcOrd="0" destOrd="0" presId="urn:microsoft.com/office/officeart/2005/8/layout/cycle5"/>
    <dgm:cxn modelId="{89C08A3F-E926-470B-873E-11DDCA072EB7}" type="presParOf" srcId="{7D37C149-1C00-489B-BB39-E9C6B0047407}" destId="{19B000E6-27D2-47DE-A38D-F2310BDBD899}" srcOrd="1" destOrd="0" presId="urn:microsoft.com/office/officeart/2005/8/layout/cycle5"/>
    <dgm:cxn modelId="{BAD5D5D1-BB3F-4DBD-91A0-485F1B735AF0}" type="presParOf" srcId="{7D37C149-1C00-489B-BB39-E9C6B0047407}" destId="{5C880EE9-A9F6-44B1-8A2D-53F3DE862FA2}" srcOrd="2" destOrd="0" presId="urn:microsoft.com/office/officeart/2005/8/layout/cycle5"/>
    <dgm:cxn modelId="{AC1AFBAF-F134-4D12-9A12-F157CA649AE8}" type="presParOf" srcId="{7D37C149-1C00-489B-BB39-E9C6B0047407}" destId="{A56D4E53-3727-4B4C-AB67-CEE7BC75E98D}" srcOrd="3" destOrd="0" presId="urn:microsoft.com/office/officeart/2005/8/layout/cycle5"/>
    <dgm:cxn modelId="{F72DEBE6-7F55-487E-A1DB-825FF7FBADC8}" type="presParOf" srcId="{7D37C149-1C00-489B-BB39-E9C6B0047407}" destId="{589B6E91-9CD9-4CB8-AF71-B1CB72849F35}" srcOrd="4" destOrd="0" presId="urn:microsoft.com/office/officeart/2005/8/layout/cycle5"/>
    <dgm:cxn modelId="{F5ACAF45-F362-4363-8A72-BAE5C99589E7}" type="presParOf" srcId="{7D37C149-1C00-489B-BB39-E9C6B0047407}" destId="{071A10FA-28E6-4FE6-BB25-6C2863E6DF68}" srcOrd="5" destOrd="0" presId="urn:microsoft.com/office/officeart/2005/8/layout/cycle5"/>
    <dgm:cxn modelId="{98181678-5F0B-46DD-B4B6-AAB07766A795}" type="presParOf" srcId="{7D37C149-1C00-489B-BB39-E9C6B0047407}" destId="{87006EA2-7EED-449F-9565-993ACE5F02CD}" srcOrd="6" destOrd="0" presId="urn:microsoft.com/office/officeart/2005/8/layout/cycle5"/>
    <dgm:cxn modelId="{3670799D-E87B-4500-A87A-FAACAE3578F4}" type="presParOf" srcId="{7D37C149-1C00-489B-BB39-E9C6B0047407}" destId="{B99298C6-2569-4265-98E9-1F7C10BAFF94}" srcOrd="7" destOrd="0" presId="urn:microsoft.com/office/officeart/2005/8/layout/cycle5"/>
    <dgm:cxn modelId="{80028562-2A4D-40B7-A7FA-304F6938F790}" type="presParOf" srcId="{7D37C149-1C00-489B-BB39-E9C6B0047407}" destId="{B1C2DA86-56A4-4DE3-BD72-E5825FDAD9AE}" srcOrd="8" destOrd="0" presId="urn:microsoft.com/office/officeart/2005/8/layout/cycle5"/>
    <dgm:cxn modelId="{6D21F6C6-4E92-4DC4-A664-A562D7E76122}" type="presParOf" srcId="{7D37C149-1C00-489B-BB39-E9C6B0047407}" destId="{B472D460-D847-4A13-929B-FBF425D69083}" srcOrd="9" destOrd="0" presId="urn:microsoft.com/office/officeart/2005/8/layout/cycle5"/>
    <dgm:cxn modelId="{F5923200-B373-4729-99CD-5296B74704BB}" type="presParOf" srcId="{7D37C149-1C00-489B-BB39-E9C6B0047407}" destId="{A87EF137-86FD-43F5-A06F-13D7E8C0C190}" srcOrd="10" destOrd="0" presId="urn:microsoft.com/office/officeart/2005/8/layout/cycle5"/>
    <dgm:cxn modelId="{458CED7C-AA3F-4D01-8EEB-A0215E8677A3}" type="presParOf" srcId="{7D37C149-1C00-489B-BB39-E9C6B0047407}" destId="{58AAC2AA-9765-47B8-BE4F-70A820EB55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C3750-59C5-49B0-8013-A099B46220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D68F434-5629-4A0B-89DF-CEDCD690810F}">
      <dgm:prSet phldrT="[文字]" custT="1"/>
      <dgm:spPr/>
      <dgm:t>
        <a:bodyPr/>
        <a:lstStyle/>
        <a:p>
          <a:r>
            <a:rPr lang="en-US" altLang="zh-TW" sz="1600" dirty="0" smtClean="0"/>
            <a:t>Solution </a:t>
          </a:r>
          <a:r>
            <a:rPr lang="zh-TW" altLang="en-US" sz="1600" dirty="0" smtClean="0"/>
            <a:t>方案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sln</a:t>
          </a:r>
          <a:endParaRPr lang="zh-TW" altLang="en-US" sz="1600" dirty="0"/>
        </a:p>
      </dgm:t>
    </dgm:pt>
    <dgm:pt modelId="{B6C4C918-CDDD-4804-8421-C47C606FB241}" type="par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06E6C9A4-90E6-4654-BD12-5D9B0AAE1926}" type="sib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4931A455-2A8B-4471-80F6-2252E27EBF4C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(Web)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4B9E8954-906F-4FF9-A71D-D5E0539DEF71}" type="par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9454A6AD-CFFA-4600-8A78-3D2DD6F0E761}" type="sib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39471E3D-115B-4C9E-9D3A-41AF87906D91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</a:t>
          </a:r>
          <a:r>
            <a:rPr lang="en-US" altLang="zh-TW" sz="1600" dirty="0" err="1" smtClean="0"/>
            <a:t>winform</a:t>
          </a:r>
          <a:r>
            <a:rPr lang="en-US" altLang="zh-TW" sz="1600" dirty="0" smtClean="0"/>
            <a:t>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vbproj</a:t>
          </a:r>
          <a:endParaRPr lang="zh-TW" altLang="en-US" sz="1600" dirty="0"/>
        </a:p>
      </dgm:t>
    </dgm:pt>
    <dgm:pt modelId="{1716D6E5-376D-447A-86EE-C2D9821D90D3}" type="par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367882A2-E7C1-4511-B130-55B6CC33F3BD}" type="sib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5A18143C-77CB-4433-BDB0-AC1F499DA72A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(console)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75EF7A21-566B-41B7-926D-3DD82497FE05}" type="par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E7B6DADF-E403-4E49-90DE-AB1B90C51B9F}" type="sib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B31B442C-F3D9-4E76-A9A2-23A70A844664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</a:t>
          </a:r>
          <a:endParaRPr lang="zh-TW" altLang="en-US" sz="1600" dirty="0"/>
        </a:p>
      </dgm:t>
    </dgm:pt>
    <dgm:pt modelId="{9354A35A-77D8-4DAB-8E8D-15893280A0B1}" type="par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A1FB52C2-A9DF-49E8-A8A6-588CEB5C3C79}" type="sib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993EFD47-03CD-41F5-8470-8BAA8BE99133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9E316403-D5D4-4D6C-A6C8-7AFBCC91C7B6}" type="par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BC818D81-28BD-4FAD-9ABF-719AEFB949A7}" type="sib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D4F685C4-D91A-4D62-BBFF-394E4BFED2C0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</a:t>
          </a:r>
          <a:endParaRPr lang="zh-TW" altLang="en-US" sz="1600" dirty="0"/>
        </a:p>
      </dgm:t>
    </dgm:pt>
    <dgm:pt modelId="{C2329053-98F5-4A43-82CD-934D54B27C30}" type="par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75BAD963-F227-4ED9-8730-074EFEED835D}" type="sib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C525B542-BA96-4894-B400-505652F22F14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FE9B9EB4-057D-4E6C-A227-E1C1EF832BDE}" type="par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E86C8493-18E3-4166-8FEB-CEBF7F677538}" type="sib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DE3DC0C9-DBE9-43A3-A775-88DF2395B416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926CC0A6-CE61-436C-AD67-E0976E412EC2}" type="par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EDE5A88-30A4-4278-B981-113C2155F114}" type="sib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F6D9DCF-E27D-4CBC-90CC-E71F697B710F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466632C1-2F39-4856-A864-126C29558FCA}" type="par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F3F26E4A-7EEA-4A61-BDCF-E7500AE40B95}" type="sib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8074F0D0-4B5F-4EAE-A29E-934B8E462244}">
      <dgm:prSet phldrT="[文字]"/>
      <dgm:spPr/>
      <dgm:t>
        <a:bodyPr/>
        <a:lstStyle/>
        <a:p>
          <a:r>
            <a:rPr lang="en-US" altLang="zh-TW" dirty="0" smtClean="0"/>
            <a:t>website</a:t>
          </a:r>
          <a:endParaRPr lang="zh-TW" altLang="en-US" dirty="0"/>
        </a:p>
      </dgm:t>
    </dgm:pt>
    <dgm:pt modelId="{4BCA3742-7324-4072-88FB-133AB376F51F}" type="par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18BA69EA-D35B-4AB4-95FF-6C21D1E4C8B8}" type="sib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7DDDF538-FD59-43F4-91DE-3C07446A1AAA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B48E0D52-9B49-40B1-8067-39A06A86657B}" type="par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C1A124EA-1ACD-4555-8D31-A54AA97E52F7}" type="sib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A8A02A9F-FBEF-4F93-A86A-9712106B3BBB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03CEDE5C-6587-4BBD-8B7D-5988656315A5}" type="par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14887D92-D09D-4B45-A0FC-046988312825}" type="sib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EF8F10F3-B90E-491C-9D95-5913443674E5}" type="pres">
      <dgm:prSet presAssocID="{CE8C3750-59C5-49B0-8013-A099B4622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B754651-8E75-4975-9935-E90F8FA106EF}" type="pres">
      <dgm:prSet presAssocID="{5D68F434-5629-4A0B-89DF-CEDCD690810F}" presName="hierRoot1" presStyleCnt="0">
        <dgm:presLayoutVars>
          <dgm:hierBranch val="init"/>
        </dgm:presLayoutVars>
      </dgm:prSet>
      <dgm:spPr/>
    </dgm:pt>
    <dgm:pt modelId="{F308BF56-FED0-447D-9DA5-F65C55F0D77B}" type="pres">
      <dgm:prSet presAssocID="{5D68F434-5629-4A0B-89DF-CEDCD690810F}" presName="rootComposite1" presStyleCnt="0"/>
      <dgm:spPr/>
    </dgm:pt>
    <dgm:pt modelId="{7A92A960-7D19-4AFD-A642-3E0BD7D677CC}" type="pres">
      <dgm:prSet presAssocID="{5D68F434-5629-4A0B-89DF-CEDCD69081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67C762-2CE7-445D-9C69-33E2C50C0831}" type="pres">
      <dgm:prSet presAssocID="{5D68F434-5629-4A0B-89DF-CEDCD690810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110832C-84F6-45C2-AD11-4154AA932583}" type="pres">
      <dgm:prSet presAssocID="{5D68F434-5629-4A0B-89DF-CEDCD690810F}" presName="hierChild2" presStyleCnt="0"/>
      <dgm:spPr/>
    </dgm:pt>
    <dgm:pt modelId="{56260870-07F5-4D48-BA8E-24B2742F739C}" type="pres">
      <dgm:prSet presAssocID="{4B9E8954-906F-4FF9-A71D-D5E0539DEF71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07D1ACD8-C70A-4CDB-A3F1-7D40DF7FD828}" type="pres">
      <dgm:prSet presAssocID="{4931A455-2A8B-4471-80F6-2252E27EBF4C}" presName="hierRoot2" presStyleCnt="0">
        <dgm:presLayoutVars>
          <dgm:hierBranch val="init"/>
        </dgm:presLayoutVars>
      </dgm:prSet>
      <dgm:spPr/>
    </dgm:pt>
    <dgm:pt modelId="{19CBA9BB-28D3-48DB-8F99-77F4570FFCE5}" type="pres">
      <dgm:prSet presAssocID="{4931A455-2A8B-4471-80F6-2252E27EBF4C}" presName="rootComposite" presStyleCnt="0"/>
      <dgm:spPr/>
    </dgm:pt>
    <dgm:pt modelId="{169B9E1B-BA93-4FD5-9B98-CEBD5B18F42F}" type="pres">
      <dgm:prSet presAssocID="{4931A455-2A8B-4471-80F6-2252E27EBF4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44ACEE-88C8-4F94-94F3-10E42AE78E68}" type="pres">
      <dgm:prSet presAssocID="{4931A455-2A8B-4471-80F6-2252E27EBF4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B9B27D23-67B2-400B-B283-EA17B05B09CD}" type="pres">
      <dgm:prSet presAssocID="{4931A455-2A8B-4471-80F6-2252E27EBF4C}" presName="hierChild4" presStyleCnt="0"/>
      <dgm:spPr/>
    </dgm:pt>
    <dgm:pt modelId="{F6BD76B2-EC11-40B9-97CD-E888D0F44B82}" type="pres">
      <dgm:prSet presAssocID="{926CC0A6-CE61-436C-AD67-E0976E412EC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9FFDC169-B9E7-4007-8D6D-E323917DA597}" type="pres">
      <dgm:prSet presAssocID="{DE3DC0C9-DBE9-43A3-A775-88DF2395B416}" presName="hierRoot2" presStyleCnt="0">
        <dgm:presLayoutVars>
          <dgm:hierBranch val="init"/>
        </dgm:presLayoutVars>
      </dgm:prSet>
      <dgm:spPr/>
    </dgm:pt>
    <dgm:pt modelId="{A982D3EA-2334-4B70-AA45-D1EDB37228CC}" type="pres">
      <dgm:prSet presAssocID="{DE3DC0C9-DBE9-43A3-A775-88DF2395B416}" presName="rootComposite" presStyleCnt="0"/>
      <dgm:spPr/>
    </dgm:pt>
    <dgm:pt modelId="{AB3EFF46-A9AB-4042-AF90-7F258BB82A95}" type="pres">
      <dgm:prSet presAssocID="{DE3DC0C9-DBE9-43A3-A775-88DF2395B41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61CC6C-BF93-4544-854D-32AEBFC48F14}" type="pres">
      <dgm:prSet presAssocID="{DE3DC0C9-DBE9-43A3-A775-88DF2395B416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F48CB0F1-EB1A-4768-A2D7-535BFC76D3A6}" type="pres">
      <dgm:prSet presAssocID="{DE3DC0C9-DBE9-43A3-A775-88DF2395B416}" presName="hierChild4" presStyleCnt="0"/>
      <dgm:spPr/>
    </dgm:pt>
    <dgm:pt modelId="{223CA6D0-2D71-4C73-BF72-3C526F702C8E}" type="pres">
      <dgm:prSet presAssocID="{DE3DC0C9-DBE9-43A3-A775-88DF2395B416}" presName="hierChild5" presStyleCnt="0"/>
      <dgm:spPr/>
    </dgm:pt>
    <dgm:pt modelId="{2790D038-D5F8-44EC-8913-6CBEE24DB34D}" type="pres">
      <dgm:prSet presAssocID="{466632C1-2F39-4856-A864-126C29558FCA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210020C9-D249-42BF-9884-5150900CDE99}" type="pres">
      <dgm:prSet presAssocID="{FF6D9DCF-E27D-4CBC-90CC-E71F697B710F}" presName="hierRoot2" presStyleCnt="0">
        <dgm:presLayoutVars>
          <dgm:hierBranch val="init"/>
        </dgm:presLayoutVars>
      </dgm:prSet>
      <dgm:spPr/>
    </dgm:pt>
    <dgm:pt modelId="{F9487387-6824-4CA8-873E-8045738B88EC}" type="pres">
      <dgm:prSet presAssocID="{FF6D9DCF-E27D-4CBC-90CC-E71F697B710F}" presName="rootComposite" presStyleCnt="0"/>
      <dgm:spPr/>
    </dgm:pt>
    <dgm:pt modelId="{96FE5838-04B0-4027-945B-BF6A758013F8}" type="pres">
      <dgm:prSet presAssocID="{FF6D9DCF-E27D-4CBC-90CC-E71F697B710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644406-11BA-4452-A476-23CAE7C79C5E}" type="pres">
      <dgm:prSet presAssocID="{FF6D9DCF-E27D-4CBC-90CC-E71F697B710F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D8A861C5-C134-451B-8427-2F0FB67029E5}" type="pres">
      <dgm:prSet presAssocID="{FF6D9DCF-E27D-4CBC-90CC-E71F697B710F}" presName="hierChild4" presStyleCnt="0"/>
      <dgm:spPr/>
    </dgm:pt>
    <dgm:pt modelId="{1F924F9F-85BE-47F4-AE39-694B96398EFB}" type="pres">
      <dgm:prSet presAssocID="{FF6D9DCF-E27D-4CBC-90CC-E71F697B710F}" presName="hierChild5" presStyleCnt="0"/>
      <dgm:spPr/>
    </dgm:pt>
    <dgm:pt modelId="{8E4EDDD4-91A6-48D3-B690-05C90584D1A4}" type="pres">
      <dgm:prSet presAssocID="{4931A455-2A8B-4471-80F6-2252E27EBF4C}" presName="hierChild5" presStyleCnt="0"/>
      <dgm:spPr/>
    </dgm:pt>
    <dgm:pt modelId="{47F2A255-5164-432B-984F-D87E14A0AA8C}" type="pres">
      <dgm:prSet presAssocID="{4BCA3742-7324-4072-88FB-133AB376F51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6DADEFA-DB2B-4BB6-B251-8F8405E0C677}" type="pres">
      <dgm:prSet presAssocID="{8074F0D0-4B5F-4EAE-A29E-934B8E462244}" presName="hierRoot2" presStyleCnt="0">
        <dgm:presLayoutVars>
          <dgm:hierBranch val="init"/>
        </dgm:presLayoutVars>
      </dgm:prSet>
      <dgm:spPr/>
    </dgm:pt>
    <dgm:pt modelId="{5F49DA04-E9FE-44DF-8721-85D10CF636F8}" type="pres">
      <dgm:prSet presAssocID="{8074F0D0-4B5F-4EAE-A29E-934B8E462244}" presName="rootComposite" presStyleCnt="0"/>
      <dgm:spPr/>
    </dgm:pt>
    <dgm:pt modelId="{06D4AC74-178D-45A8-8254-391B75A97454}" type="pres">
      <dgm:prSet presAssocID="{8074F0D0-4B5F-4EAE-A29E-934B8E46224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6CC9FB-BF6C-474B-A9A0-A22AB6E30B5B}" type="pres">
      <dgm:prSet presAssocID="{8074F0D0-4B5F-4EAE-A29E-934B8E462244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8AA3DA3-8FB7-4FB1-9546-8D4EFF0FD8E6}" type="pres">
      <dgm:prSet presAssocID="{8074F0D0-4B5F-4EAE-A29E-934B8E462244}" presName="hierChild4" presStyleCnt="0"/>
      <dgm:spPr/>
    </dgm:pt>
    <dgm:pt modelId="{E5B69F7A-F9A2-49C5-9E05-21CF57585756}" type="pres">
      <dgm:prSet presAssocID="{B48E0D52-9B49-40B1-8067-39A06A86657B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A1EE21D0-0231-4320-9D5F-E382FCD5F882}" type="pres">
      <dgm:prSet presAssocID="{7DDDF538-FD59-43F4-91DE-3C07446A1AAA}" presName="hierRoot2" presStyleCnt="0">
        <dgm:presLayoutVars>
          <dgm:hierBranch val="init"/>
        </dgm:presLayoutVars>
      </dgm:prSet>
      <dgm:spPr/>
    </dgm:pt>
    <dgm:pt modelId="{9D29FE99-A0AF-4448-B980-E8D70A541756}" type="pres">
      <dgm:prSet presAssocID="{7DDDF538-FD59-43F4-91DE-3C07446A1AAA}" presName="rootComposite" presStyleCnt="0"/>
      <dgm:spPr/>
    </dgm:pt>
    <dgm:pt modelId="{C4013B74-34A0-4158-BAAE-8152C55C3310}" type="pres">
      <dgm:prSet presAssocID="{7DDDF538-FD59-43F4-91DE-3C07446A1AA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188D84-7B1D-4F28-9A53-BFC856914F93}" type="pres">
      <dgm:prSet presAssocID="{7DDDF538-FD59-43F4-91DE-3C07446A1AAA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E793C256-9758-4BA3-906F-A619B69F6DC3}" type="pres">
      <dgm:prSet presAssocID="{7DDDF538-FD59-43F4-91DE-3C07446A1AAA}" presName="hierChild4" presStyleCnt="0"/>
      <dgm:spPr/>
    </dgm:pt>
    <dgm:pt modelId="{BDCB996D-75F8-4D35-90B9-62AEFD670233}" type="pres">
      <dgm:prSet presAssocID="{7DDDF538-FD59-43F4-91DE-3C07446A1AAA}" presName="hierChild5" presStyleCnt="0"/>
      <dgm:spPr/>
    </dgm:pt>
    <dgm:pt modelId="{B683ABF1-31C4-4EC1-AF3E-3D96BEFFD95A}" type="pres">
      <dgm:prSet presAssocID="{03CEDE5C-6587-4BBD-8B7D-5988656315A5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A5527E83-3D69-434F-8501-3A46246D65F3}" type="pres">
      <dgm:prSet presAssocID="{A8A02A9F-FBEF-4F93-A86A-9712106B3BBB}" presName="hierRoot2" presStyleCnt="0">
        <dgm:presLayoutVars>
          <dgm:hierBranch val="init"/>
        </dgm:presLayoutVars>
      </dgm:prSet>
      <dgm:spPr/>
    </dgm:pt>
    <dgm:pt modelId="{3AE43FB6-1B1B-4441-9FDA-960E439E1F88}" type="pres">
      <dgm:prSet presAssocID="{A8A02A9F-FBEF-4F93-A86A-9712106B3BBB}" presName="rootComposite" presStyleCnt="0"/>
      <dgm:spPr/>
    </dgm:pt>
    <dgm:pt modelId="{F3B91E9A-F401-4108-B7CB-D0F1ED1C6746}" type="pres">
      <dgm:prSet presAssocID="{A8A02A9F-FBEF-4F93-A86A-9712106B3BB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B28158-91CB-49A4-AE02-0EEA7D3A1ABD}" type="pres">
      <dgm:prSet presAssocID="{A8A02A9F-FBEF-4F93-A86A-9712106B3BBB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47D2C0EB-0AAD-4753-8F4E-B6F8CD1CA9B3}" type="pres">
      <dgm:prSet presAssocID="{A8A02A9F-FBEF-4F93-A86A-9712106B3BBB}" presName="hierChild4" presStyleCnt="0"/>
      <dgm:spPr/>
    </dgm:pt>
    <dgm:pt modelId="{9FF330F9-6BBE-475B-A591-6A20C8D6E081}" type="pres">
      <dgm:prSet presAssocID="{A8A02A9F-FBEF-4F93-A86A-9712106B3BBB}" presName="hierChild5" presStyleCnt="0"/>
      <dgm:spPr/>
    </dgm:pt>
    <dgm:pt modelId="{39608FED-2414-42E1-BB90-FC00D89CAB00}" type="pres">
      <dgm:prSet presAssocID="{8074F0D0-4B5F-4EAE-A29E-934B8E462244}" presName="hierChild5" presStyleCnt="0"/>
      <dgm:spPr/>
    </dgm:pt>
    <dgm:pt modelId="{DFB3FB98-6794-4645-BE21-7E36AE319C85}" type="pres">
      <dgm:prSet presAssocID="{1716D6E5-376D-447A-86EE-C2D9821D90D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81C53C-6DD6-43DF-AD04-E8E63E453FCC}" type="pres">
      <dgm:prSet presAssocID="{39471E3D-115B-4C9E-9D3A-41AF87906D91}" presName="hierRoot2" presStyleCnt="0">
        <dgm:presLayoutVars>
          <dgm:hierBranch val="init"/>
        </dgm:presLayoutVars>
      </dgm:prSet>
      <dgm:spPr/>
    </dgm:pt>
    <dgm:pt modelId="{F01C2804-815F-44B7-A598-1AEEF48A7548}" type="pres">
      <dgm:prSet presAssocID="{39471E3D-115B-4C9E-9D3A-41AF87906D91}" presName="rootComposite" presStyleCnt="0"/>
      <dgm:spPr/>
    </dgm:pt>
    <dgm:pt modelId="{F27EFBE5-1075-4E36-8502-7308052CBC11}" type="pres">
      <dgm:prSet presAssocID="{39471E3D-115B-4C9E-9D3A-41AF87906D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C3F75D-7828-409E-BCDE-7B5C044553D8}" type="pres">
      <dgm:prSet presAssocID="{39471E3D-115B-4C9E-9D3A-41AF87906D9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A8B88B2-A18B-4E21-BC17-80500779D8C6}" type="pres">
      <dgm:prSet presAssocID="{39471E3D-115B-4C9E-9D3A-41AF87906D91}" presName="hierChild4" presStyleCnt="0"/>
      <dgm:spPr/>
    </dgm:pt>
    <dgm:pt modelId="{DEA0F37B-0327-4F0C-B5CF-792E1BDACCCD}" type="pres">
      <dgm:prSet presAssocID="{C2329053-98F5-4A43-82CD-934D54B27C30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3E5C69E0-DE26-4540-A1B6-DBE5FE31D811}" type="pres">
      <dgm:prSet presAssocID="{D4F685C4-D91A-4D62-BBFF-394E4BFED2C0}" presName="hierRoot2" presStyleCnt="0">
        <dgm:presLayoutVars>
          <dgm:hierBranch val="init"/>
        </dgm:presLayoutVars>
      </dgm:prSet>
      <dgm:spPr/>
    </dgm:pt>
    <dgm:pt modelId="{95B5E120-EA9C-4DCF-A7D3-5024A35224E1}" type="pres">
      <dgm:prSet presAssocID="{D4F685C4-D91A-4D62-BBFF-394E4BFED2C0}" presName="rootComposite" presStyleCnt="0"/>
      <dgm:spPr/>
    </dgm:pt>
    <dgm:pt modelId="{79CA5026-F829-4A28-9E5A-B8F310BD29CB}" type="pres">
      <dgm:prSet presAssocID="{D4F685C4-D91A-4D62-BBFF-394E4BFED2C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7B07F7-1E0C-4B8A-894D-AA2581307423}" type="pres">
      <dgm:prSet presAssocID="{D4F685C4-D91A-4D62-BBFF-394E4BFED2C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6D55E4A-FFF6-4685-B9A7-BB8B55E225F1}" type="pres">
      <dgm:prSet presAssocID="{D4F685C4-D91A-4D62-BBFF-394E4BFED2C0}" presName="hierChild4" presStyleCnt="0"/>
      <dgm:spPr/>
    </dgm:pt>
    <dgm:pt modelId="{3AB0EB7E-898A-40DD-BA9B-C282E1E818C5}" type="pres">
      <dgm:prSet presAssocID="{D4F685C4-D91A-4D62-BBFF-394E4BFED2C0}" presName="hierChild5" presStyleCnt="0"/>
      <dgm:spPr/>
    </dgm:pt>
    <dgm:pt modelId="{D1970C6C-007C-4606-9DB3-32AC1705A646}" type="pres">
      <dgm:prSet presAssocID="{FE9B9EB4-057D-4E6C-A227-E1C1EF832BDE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13D47B05-F453-4EEB-B181-AF69AAB63485}" type="pres">
      <dgm:prSet presAssocID="{C525B542-BA96-4894-B400-505652F22F14}" presName="hierRoot2" presStyleCnt="0">
        <dgm:presLayoutVars>
          <dgm:hierBranch val="init"/>
        </dgm:presLayoutVars>
      </dgm:prSet>
      <dgm:spPr/>
    </dgm:pt>
    <dgm:pt modelId="{E9C3F14C-26D5-4C6F-B865-2A07408F2A11}" type="pres">
      <dgm:prSet presAssocID="{C525B542-BA96-4894-B400-505652F22F14}" presName="rootComposite" presStyleCnt="0"/>
      <dgm:spPr/>
    </dgm:pt>
    <dgm:pt modelId="{D7FCB6BD-3CC1-494C-A059-BE96A05B643E}" type="pres">
      <dgm:prSet presAssocID="{C525B542-BA96-4894-B400-505652F22F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0FAD0-6ABF-4405-8A79-8B01223E72AF}" type="pres">
      <dgm:prSet presAssocID="{C525B542-BA96-4894-B400-505652F22F14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C6B11C6A-12E4-4711-916F-F3AED87E2305}" type="pres">
      <dgm:prSet presAssocID="{C525B542-BA96-4894-B400-505652F22F14}" presName="hierChild4" presStyleCnt="0"/>
      <dgm:spPr/>
    </dgm:pt>
    <dgm:pt modelId="{9BFB778C-DA45-4942-B937-9B061372369A}" type="pres">
      <dgm:prSet presAssocID="{C525B542-BA96-4894-B400-505652F22F14}" presName="hierChild5" presStyleCnt="0"/>
      <dgm:spPr/>
    </dgm:pt>
    <dgm:pt modelId="{C2218E93-79D9-46E0-8BCE-7FF6C64A43F7}" type="pres">
      <dgm:prSet presAssocID="{39471E3D-115B-4C9E-9D3A-41AF87906D91}" presName="hierChild5" presStyleCnt="0"/>
      <dgm:spPr/>
    </dgm:pt>
    <dgm:pt modelId="{F7EB2639-1089-441A-A90E-E44D5B127D58}" type="pres">
      <dgm:prSet presAssocID="{75EF7A21-566B-41B7-926D-3DD82497FE05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6EBEAB6-A3C9-448C-8A30-832C5D557182}" type="pres">
      <dgm:prSet presAssocID="{5A18143C-77CB-4433-BDB0-AC1F499DA72A}" presName="hierRoot2" presStyleCnt="0">
        <dgm:presLayoutVars>
          <dgm:hierBranch val="init"/>
        </dgm:presLayoutVars>
      </dgm:prSet>
      <dgm:spPr/>
    </dgm:pt>
    <dgm:pt modelId="{C6568C52-8D91-4075-B148-CACCA7AAC15B}" type="pres">
      <dgm:prSet presAssocID="{5A18143C-77CB-4433-BDB0-AC1F499DA72A}" presName="rootComposite" presStyleCnt="0"/>
      <dgm:spPr/>
    </dgm:pt>
    <dgm:pt modelId="{ECED24E6-56B3-4317-AA39-FB3D93A4F6F9}" type="pres">
      <dgm:prSet presAssocID="{5A18143C-77CB-4433-BDB0-AC1F499DA72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212291-232E-4CF2-AA36-EDED78C9DF9A}" type="pres">
      <dgm:prSet presAssocID="{5A18143C-77CB-4433-BDB0-AC1F499DA72A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34D7878A-99B9-4F0A-B948-D7A1443BDC57}" type="pres">
      <dgm:prSet presAssocID="{5A18143C-77CB-4433-BDB0-AC1F499DA72A}" presName="hierChild4" presStyleCnt="0"/>
      <dgm:spPr/>
    </dgm:pt>
    <dgm:pt modelId="{337C8BE0-391D-49B9-BDFB-405E92824591}" type="pres">
      <dgm:prSet presAssocID="{9354A35A-77D8-4DAB-8E8D-15893280A0B1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50F5A9A2-415C-41D8-8669-04BB2C9BA276}" type="pres">
      <dgm:prSet presAssocID="{B31B442C-F3D9-4E76-A9A2-23A70A844664}" presName="hierRoot2" presStyleCnt="0">
        <dgm:presLayoutVars>
          <dgm:hierBranch val="init"/>
        </dgm:presLayoutVars>
      </dgm:prSet>
      <dgm:spPr/>
    </dgm:pt>
    <dgm:pt modelId="{29D2820A-8EAE-405E-95B7-04BA397080FC}" type="pres">
      <dgm:prSet presAssocID="{B31B442C-F3D9-4E76-A9A2-23A70A844664}" presName="rootComposite" presStyleCnt="0"/>
      <dgm:spPr/>
    </dgm:pt>
    <dgm:pt modelId="{39E9756F-8770-4359-978A-D243F01D34C4}" type="pres">
      <dgm:prSet presAssocID="{B31B442C-F3D9-4E76-A9A2-23A70A84466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77064-DC4A-4824-A48A-BF38F0198D02}" type="pres">
      <dgm:prSet presAssocID="{B31B442C-F3D9-4E76-A9A2-23A70A844664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44D1739-2EC3-4476-91E7-DF0C8658968C}" type="pres">
      <dgm:prSet presAssocID="{B31B442C-F3D9-4E76-A9A2-23A70A844664}" presName="hierChild4" presStyleCnt="0"/>
      <dgm:spPr/>
    </dgm:pt>
    <dgm:pt modelId="{36CE069B-5E34-476E-9841-A7ECACCF7B6D}" type="pres">
      <dgm:prSet presAssocID="{B31B442C-F3D9-4E76-A9A2-23A70A844664}" presName="hierChild5" presStyleCnt="0"/>
      <dgm:spPr/>
    </dgm:pt>
    <dgm:pt modelId="{179505CC-2209-4D76-881C-CEB379AA9F70}" type="pres">
      <dgm:prSet presAssocID="{9E316403-D5D4-4D6C-A6C8-7AFBCC91C7B6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E05DF2B6-419F-4B87-B620-88AB954BDF79}" type="pres">
      <dgm:prSet presAssocID="{993EFD47-03CD-41F5-8470-8BAA8BE99133}" presName="hierRoot2" presStyleCnt="0">
        <dgm:presLayoutVars>
          <dgm:hierBranch val="init"/>
        </dgm:presLayoutVars>
      </dgm:prSet>
      <dgm:spPr/>
    </dgm:pt>
    <dgm:pt modelId="{F9607079-943F-415D-8681-6238D9A3F8E1}" type="pres">
      <dgm:prSet presAssocID="{993EFD47-03CD-41F5-8470-8BAA8BE99133}" presName="rootComposite" presStyleCnt="0"/>
      <dgm:spPr/>
    </dgm:pt>
    <dgm:pt modelId="{606321D3-00FD-4982-A5F8-F62E472196F4}" type="pres">
      <dgm:prSet presAssocID="{993EFD47-03CD-41F5-8470-8BAA8BE9913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D3BFF-5330-4A8F-8005-7D7EF93EDCC7}" type="pres">
      <dgm:prSet presAssocID="{993EFD47-03CD-41F5-8470-8BAA8BE9913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7B255765-CB34-44D9-BAD0-F8B8BE1969F4}" type="pres">
      <dgm:prSet presAssocID="{993EFD47-03CD-41F5-8470-8BAA8BE99133}" presName="hierChild4" presStyleCnt="0"/>
      <dgm:spPr/>
    </dgm:pt>
    <dgm:pt modelId="{A14BC5CA-FF1B-4C24-B5FA-0F0291EF0236}" type="pres">
      <dgm:prSet presAssocID="{993EFD47-03CD-41F5-8470-8BAA8BE99133}" presName="hierChild5" presStyleCnt="0"/>
      <dgm:spPr/>
    </dgm:pt>
    <dgm:pt modelId="{918069A3-301C-4EB3-A108-E4C4827FB67A}" type="pres">
      <dgm:prSet presAssocID="{5A18143C-77CB-4433-BDB0-AC1F499DA72A}" presName="hierChild5" presStyleCnt="0"/>
      <dgm:spPr/>
    </dgm:pt>
    <dgm:pt modelId="{2E310481-C120-4210-A46A-04736D59E335}" type="pres">
      <dgm:prSet presAssocID="{5D68F434-5629-4A0B-89DF-CEDCD690810F}" presName="hierChild3" presStyleCnt="0"/>
      <dgm:spPr/>
    </dgm:pt>
  </dgm:ptLst>
  <dgm:cxnLst>
    <dgm:cxn modelId="{8FD601F1-DB20-4B3E-8FE0-2A988E4C90EA}" type="presOf" srcId="{5A18143C-77CB-4433-BDB0-AC1F499DA72A}" destId="{8D212291-232E-4CF2-AA36-EDED78C9DF9A}" srcOrd="1" destOrd="0" presId="urn:microsoft.com/office/officeart/2005/8/layout/orgChart1"/>
    <dgm:cxn modelId="{AC911364-9BF8-46E8-A463-CB0ABD77AEED}" type="presOf" srcId="{FF6D9DCF-E27D-4CBC-90CC-E71F697B710F}" destId="{96FE5838-04B0-4027-945B-BF6A758013F8}" srcOrd="0" destOrd="0" presId="urn:microsoft.com/office/officeart/2005/8/layout/orgChart1"/>
    <dgm:cxn modelId="{33A89655-FED7-4541-AF87-4111DBFAB95D}" srcId="{5D68F434-5629-4A0B-89DF-CEDCD690810F}" destId="{39471E3D-115B-4C9E-9D3A-41AF87906D91}" srcOrd="2" destOrd="0" parTransId="{1716D6E5-376D-447A-86EE-C2D9821D90D3}" sibTransId="{367882A2-E7C1-4511-B130-55B6CC33F3BD}"/>
    <dgm:cxn modelId="{DC6305C2-174A-4A67-B91F-8CD0C01BB6F3}" type="presOf" srcId="{4B9E8954-906F-4FF9-A71D-D5E0539DEF71}" destId="{56260870-07F5-4D48-BA8E-24B2742F739C}" srcOrd="0" destOrd="0" presId="urn:microsoft.com/office/officeart/2005/8/layout/orgChart1"/>
    <dgm:cxn modelId="{2FF20D42-5B64-4215-BA6B-DBC74319B147}" type="presOf" srcId="{CE8C3750-59C5-49B0-8013-A099B462202D}" destId="{EF8F10F3-B90E-491C-9D95-5913443674E5}" srcOrd="0" destOrd="0" presId="urn:microsoft.com/office/officeart/2005/8/layout/orgChart1"/>
    <dgm:cxn modelId="{CD3DDDDE-71E3-4EB9-81D3-001597615AC2}" srcId="{8074F0D0-4B5F-4EAE-A29E-934B8E462244}" destId="{7DDDF538-FD59-43F4-91DE-3C07446A1AAA}" srcOrd="0" destOrd="0" parTransId="{B48E0D52-9B49-40B1-8067-39A06A86657B}" sibTransId="{C1A124EA-1ACD-4555-8D31-A54AA97E52F7}"/>
    <dgm:cxn modelId="{EB7972D2-BECD-4142-8322-3FC790514C2A}" type="presOf" srcId="{39471E3D-115B-4C9E-9D3A-41AF87906D91}" destId="{F27EFBE5-1075-4E36-8502-7308052CBC11}" srcOrd="0" destOrd="0" presId="urn:microsoft.com/office/officeart/2005/8/layout/orgChart1"/>
    <dgm:cxn modelId="{FF15F90A-0277-4EDF-BF69-0DDEDB90E818}" srcId="{39471E3D-115B-4C9E-9D3A-41AF87906D91}" destId="{C525B542-BA96-4894-B400-505652F22F14}" srcOrd="1" destOrd="0" parTransId="{FE9B9EB4-057D-4E6C-A227-E1C1EF832BDE}" sibTransId="{E86C8493-18E3-4166-8FEB-CEBF7F677538}"/>
    <dgm:cxn modelId="{E0C859A3-2A99-434E-8535-76B7AA9075FD}" type="presOf" srcId="{993EFD47-03CD-41F5-8470-8BAA8BE99133}" destId="{606321D3-00FD-4982-A5F8-F62E472196F4}" srcOrd="0" destOrd="0" presId="urn:microsoft.com/office/officeart/2005/8/layout/orgChart1"/>
    <dgm:cxn modelId="{954E403E-07D9-44CF-9FE5-6F9716FD9137}" type="presOf" srcId="{D4F685C4-D91A-4D62-BBFF-394E4BFED2C0}" destId="{79CA5026-F829-4A28-9E5A-B8F310BD29CB}" srcOrd="0" destOrd="0" presId="urn:microsoft.com/office/officeart/2005/8/layout/orgChart1"/>
    <dgm:cxn modelId="{070CAB39-6E0D-476E-8192-2F0D5B8CEFEC}" type="presOf" srcId="{8074F0D0-4B5F-4EAE-A29E-934B8E462244}" destId="{06D4AC74-178D-45A8-8254-391B75A97454}" srcOrd="0" destOrd="0" presId="urn:microsoft.com/office/officeart/2005/8/layout/orgChart1"/>
    <dgm:cxn modelId="{15A7BADB-C45F-4079-92AB-25E69D2DCA71}" type="presOf" srcId="{4931A455-2A8B-4471-80F6-2252E27EBF4C}" destId="{9F44ACEE-88C8-4F94-94F3-10E42AE78E68}" srcOrd="1" destOrd="0" presId="urn:microsoft.com/office/officeart/2005/8/layout/orgChart1"/>
    <dgm:cxn modelId="{AB10D9C5-2344-455C-B3EC-0F5F1DE52FBF}" type="presOf" srcId="{5D68F434-5629-4A0B-89DF-CEDCD690810F}" destId="{BC67C762-2CE7-445D-9C69-33E2C50C0831}" srcOrd="1" destOrd="0" presId="urn:microsoft.com/office/officeart/2005/8/layout/orgChart1"/>
    <dgm:cxn modelId="{236D1BCA-29EB-4BF9-BAD4-C02A7848256F}" type="presOf" srcId="{75EF7A21-566B-41B7-926D-3DD82497FE05}" destId="{F7EB2639-1089-441A-A90E-E44D5B127D58}" srcOrd="0" destOrd="0" presId="urn:microsoft.com/office/officeart/2005/8/layout/orgChart1"/>
    <dgm:cxn modelId="{2A288EEC-48F5-458F-8859-FCE439FC4C00}" type="presOf" srcId="{5A18143C-77CB-4433-BDB0-AC1F499DA72A}" destId="{ECED24E6-56B3-4317-AA39-FB3D93A4F6F9}" srcOrd="0" destOrd="0" presId="urn:microsoft.com/office/officeart/2005/8/layout/orgChart1"/>
    <dgm:cxn modelId="{71DE2EB1-55D7-4AAB-BD0B-EEC03535CEA3}" type="presOf" srcId="{4931A455-2A8B-4471-80F6-2252E27EBF4C}" destId="{169B9E1B-BA93-4FD5-9B98-CEBD5B18F42F}" srcOrd="0" destOrd="0" presId="urn:microsoft.com/office/officeart/2005/8/layout/orgChart1"/>
    <dgm:cxn modelId="{07EAE777-3644-4A46-AAAC-6396478189C8}" type="presOf" srcId="{993EFD47-03CD-41F5-8470-8BAA8BE99133}" destId="{3CED3BFF-5330-4A8F-8005-7D7EF93EDCC7}" srcOrd="1" destOrd="0" presId="urn:microsoft.com/office/officeart/2005/8/layout/orgChart1"/>
    <dgm:cxn modelId="{31250060-BAA8-4441-BC5C-573683CF0DD3}" type="presOf" srcId="{FF6D9DCF-E27D-4CBC-90CC-E71F697B710F}" destId="{2D644406-11BA-4452-A476-23CAE7C79C5E}" srcOrd="1" destOrd="0" presId="urn:microsoft.com/office/officeart/2005/8/layout/orgChart1"/>
    <dgm:cxn modelId="{19C944EB-DD54-4C50-926E-AE104DEAD05A}" srcId="{5D68F434-5629-4A0B-89DF-CEDCD690810F}" destId="{4931A455-2A8B-4471-80F6-2252E27EBF4C}" srcOrd="0" destOrd="0" parTransId="{4B9E8954-906F-4FF9-A71D-D5E0539DEF71}" sibTransId="{9454A6AD-CFFA-4600-8A78-3D2DD6F0E761}"/>
    <dgm:cxn modelId="{E13817F7-3FBC-4E64-9479-7A98FEC60E22}" type="presOf" srcId="{A8A02A9F-FBEF-4F93-A86A-9712106B3BBB}" destId="{F3B91E9A-F401-4108-B7CB-D0F1ED1C6746}" srcOrd="0" destOrd="0" presId="urn:microsoft.com/office/officeart/2005/8/layout/orgChart1"/>
    <dgm:cxn modelId="{FDF9E32B-142E-425A-98DA-D2CA2831DF7D}" type="presOf" srcId="{DE3DC0C9-DBE9-43A3-A775-88DF2395B416}" destId="{AB3EFF46-A9AB-4042-AF90-7F258BB82A95}" srcOrd="0" destOrd="0" presId="urn:microsoft.com/office/officeart/2005/8/layout/orgChart1"/>
    <dgm:cxn modelId="{FAFD3A05-23A2-44D8-AF4A-AD5C47C11273}" type="presOf" srcId="{39471E3D-115B-4C9E-9D3A-41AF87906D91}" destId="{EBC3F75D-7828-409E-BCDE-7B5C044553D8}" srcOrd="1" destOrd="0" presId="urn:microsoft.com/office/officeart/2005/8/layout/orgChart1"/>
    <dgm:cxn modelId="{B0FE2262-DDC6-4086-984D-554FB5EE5C66}" type="presOf" srcId="{9E316403-D5D4-4D6C-A6C8-7AFBCC91C7B6}" destId="{179505CC-2209-4D76-881C-CEB379AA9F70}" srcOrd="0" destOrd="0" presId="urn:microsoft.com/office/officeart/2005/8/layout/orgChart1"/>
    <dgm:cxn modelId="{1B1E1B6B-4818-4C16-9AA8-E113AC79B2B0}" type="presOf" srcId="{466632C1-2F39-4856-A864-126C29558FCA}" destId="{2790D038-D5F8-44EC-8913-6CBEE24DB34D}" srcOrd="0" destOrd="0" presId="urn:microsoft.com/office/officeart/2005/8/layout/orgChart1"/>
    <dgm:cxn modelId="{6092AC3A-C449-46D5-AC36-B15025F2853A}" srcId="{5D68F434-5629-4A0B-89DF-CEDCD690810F}" destId="{5A18143C-77CB-4433-BDB0-AC1F499DA72A}" srcOrd="3" destOrd="0" parTransId="{75EF7A21-566B-41B7-926D-3DD82497FE05}" sibTransId="{E7B6DADF-E403-4E49-90DE-AB1B90C51B9F}"/>
    <dgm:cxn modelId="{C534E680-93EA-4180-8E6B-0246E5C2E223}" type="presOf" srcId="{03CEDE5C-6587-4BBD-8B7D-5988656315A5}" destId="{B683ABF1-31C4-4EC1-AF3E-3D96BEFFD95A}" srcOrd="0" destOrd="0" presId="urn:microsoft.com/office/officeart/2005/8/layout/orgChart1"/>
    <dgm:cxn modelId="{798A7C16-5C6E-4112-A0CD-21ED7A4E5DC4}" type="presOf" srcId="{C2329053-98F5-4A43-82CD-934D54B27C30}" destId="{DEA0F37B-0327-4F0C-B5CF-792E1BDACCCD}" srcOrd="0" destOrd="0" presId="urn:microsoft.com/office/officeart/2005/8/layout/orgChart1"/>
    <dgm:cxn modelId="{1970CC39-3981-48AA-BF04-54BFC397B26B}" srcId="{5D68F434-5629-4A0B-89DF-CEDCD690810F}" destId="{8074F0D0-4B5F-4EAE-A29E-934B8E462244}" srcOrd="1" destOrd="0" parTransId="{4BCA3742-7324-4072-88FB-133AB376F51F}" sibTransId="{18BA69EA-D35B-4AB4-95FF-6C21D1E4C8B8}"/>
    <dgm:cxn modelId="{BA2B1855-B10C-424E-8593-26AA33E966F3}" type="presOf" srcId="{8074F0D0-4B5F-4EAE-A29E-934B8E462244}" destId="{B56CC9FB-BF6C-474B-A9A0-A22AB6E30B5B}" srcOrd="1" destOrd="0" presId="urn:microsoft.com/office/officeart/2005/8/layout/orgChart1"/>
    <dgm:cxn modelId="{AE92B860-6EC2-4C69-9D0F-2C0C9F5E47C4}" type="presOf" srcId="{C525B542-BA96-4894-B400-505652F22F14}" destId="{D7FCB6BD-3CC1-494C-A059-BE96A05B643E}" srcOrd="0" destOrd="0" presId="urn:microsoft.com/office/officeart/2005/8/layout/orgChart1"/>
    <dgm:cxn modelId="{15485D71-3276-4252-BCA3-CEA2F0679DDE}" type="presOf" srcId="{7DDDF538-FD59-43F4-91DE-3C07446A1AAA}" destId="{C4013B74-34A0-4158-BAAE-8152C55C3310}" srcOrd="0" destOrd="0" presId="urn:microsoft.com/office/officeart/2005/8/layout/orgChart1"/>
    <dgm:cxn modelId="{FD7CBB9F-CAD3-4796-9A06-AB01E4690B4B}" srcId="{5A18143C-77CB-4433-BDB0-AC1F499DA72A}" destId="{B31B442C-F3D9-4E76-A9A2-23A70A844664}" srcOrd="0" destOrd="0" parTransId="{9354A35A-77D8-4DAB-8E8D-15893280A0B1}" sibTransId="{A1FB52C2-A9DF-49E8-A8A6-588CEB5C3C79}"/>
    <dgm:cxn modelId="{2F665EE6-85D4-46E2-86F5-14570BB8F19D}" type="presOf" srcId="{9354A35A-77D8-4DAB-8E8D-15893280A0B1}" destId="{337C8BE0-391D-49B9-BDFB-405E92824591}" srcOrd="0" destOrd="0" presId="urn:microsoft.com/office/officeart/2005/8/layout/orgChart1"/>
    <dgm:cxn modelId="{7716428C-5DE0-4669-8EAC-22FFA1493CBB}" srcId="{CE8C3750-59C5-49B0-8013-A099B462202D}" destId="{5D68F434-5629-4A0B-89DF-CEDCD690810F}" srcOrd="0" destOrd="0" parTransId="{B6C4C918-CDDD-4804-8421-C47C606FB241}" sibTransId="{06E6C9A4-90E6-4654-BD12-5D9B0AAE1926}"/>
    <dgm:cxn modelId="{CBCD3F77-5976-4224-942E-925D907613D2}" type="presOf" srcId="{B31B442C-F3D9-4E76-A9A2-23A70A844664}" destId="{39E9756F-8770-4359-978A-D243F01D34C4}" srcOrd="0" destOrd="0" presId="urn:microsoft.com/office/officeart/2005/8/layout/orgChart1"/>
    <dgm:cxn modelId="{157F8E02-118C-462C-8A5B-96C0FE571882}" srcId="{4931A455-2A8B-4471-80F6-2252E27EBF4C}" destId="{FF6D9DCF-E27D-4CBC-90CC-E71F697B710F}" srcOrd="1" destOrd="0" parTransId="{466632C1-2F39-4856-A864-126C29558FCA}" sibTransId="{F3F26E4A-7EEA-4A61-BDCF-E7500AE40B95}"/>
    <dgm:cxn modelId="{7A5F0653-2AAE-44FC-AD50-B8E03676D0AA}" srcId="{4931A455-2A8B-4471-80F6-2252E27EBF4C}" destId="{DE3DC0C9-DBE9-43A3-A775-88DF2395B416}" srcOrd="0" destOrd="0" parTransId="{926CC0A6-CE61-436C-AD67-E0976E412EC2}" sibTransId="{FEDE5A88-30A4-4278-B981-113C2155F114}"/>
    <dgm:cxn modelId="{99154304-F54D-4E75-A8E4-7E716DFCD70A}" type="presOf" srcId="{926CC0A6-CE61-436C-AD67-E0976E412EC2}" destId="{F6BD76B2-EC11-40B9-97CD-E888D0F44B82}" srcOrd="0" destOrd="0" presId="urn:microsoft.com/office/officeart/2005/8/layout/orgChart1"/>
    <dgm:cxn modelId="{988DCBBF-E97E-4EF7-83DA-467E6D2A2425}" type="presOf" srcId="{7DDDF538-FD59-43F4-91DE-3C07446A1AAA}" destId="{2F188D84-7B1D-4F28-9A53-BFC856914F93}" srcOrd="1" destOrd="0" presId="urn:microsoft.com/office/officeart/2005/8/layout/orgChart1"/>
    <dgm:cxn modelId="{D7C384CB-C2A7-41A4-9350-143C593FEC6E}" type="presOf" srcId="{A8A02A9F-FBEF-4F93-A86A-9712106B3BBB}" destId="{80B28158-91CB-49A4-AE02-0EEA7D3A1ABD}" srcOrd="1" destOrd="0" presId="urn:microsoft.com/office/officeart/2005/8/layout/orgChart1"/>
    <dgm:cxn modelId="{650E434C-99E7-49DE-812B-54953E1BEF70}" type="presOf" srcId="{B31B442C-F3D9-4E76-A9A2-23A70A844664}" destId="{11D77064-DC4A-4824-A48A-BF38F0198D02}" srcOrd="1" destOrd="0" presId="urn:microsoft.com/office/officeart/2005/8/layout/orgChart1"/>
    <dgm:cxn modelId="{C01BFF0A-0ECD-46D7-9653-8EA36E8AC016}" type="presOf" srcId="{FE9B9EB4-057D-4E6C-A227-E1C1EF832BDE}" destId="{D1970C6C-007C-4606-9DB3-32AC1705A646}" srcOrd="0" destOrd="0" presId="urn:microsoft.com/office/officeart/2005/8/layout/orgChart1"/>
    <dgm:cxn modelId="{6084EE03-303B-464B-B72B-66636E319E75}" srcId="{8074F0D0-4B5F-4EAE-A29E-934B8E462244}" destId="{A8A02A9F-FBEF-4F93-A86A-9712106B3BBB}" srcOrd="1" destOrd="0" parTransId="{03CEDE5C-6587-4BBD-8B7D-5988656315A5}" sibTransId="{14887D92-D09D-4B45-A0FC-046988312825}"/>
    <dgm:cxn modelId="{A06A040D-376D-446E-BCDA-FBDB29B1F3F3}" type="presOf" srcId="{1716D6E5-376D-447A-86EE-C2D9821D90D3}" destId="{DFB3FB98-6794-4645-BE21-7E36AE319C85}" srcOrd="0" destOrd="0" presId="urn:microsoft.com/office/officeart/2005/8/layout/orgChart1"/>
    <dgm:cxn modelId="{A5C22F0A-38EC-408A-A7D9-ABCE392E6590}" type="presOf" srcId="{5D68F434-5629-4A0B-89DF-CEDCD690810F}" destId="{7A92A960-7D19-4AFD-A642-3E0BD7D677CC}" srcOrd="0" destOrd="0" presId="urn:microsoft.com/office/officeart/2005/8/layout/orgChart1"/>
    <dgm:cxn modelId="{77A3E9A9-931D-4D6B-846C-8D7D7B36F31A}" type="presOf" srcId="{C525B542-BA96-4894-B400-505652F22F14}" destId="{53D0FAD0-6ABF-4405-8A79-8B01223E72AF}" srcOrd="1" destOrd="0" presId="urn:microsoft.com/office/officeart/2005/8/layout/orgChart1"/>
    <dgm:cxn modelId="{A775124A-F799-4900-B350-2006A6BDF455}" type="presOf" srcId="{4BCA3742-7324-4072-88FB-133AB376F51F}" destId="{47F2A255-5164-432B-984F-D87E14A0AA8C}" srcOrd="0" destOrd="0" presId="urn:microsoft.com/office/officeart/2005/8/layout/orgChart1"/>
    <dgm:cxn modelId="{965080AE-C28F-4A29-BE45-B18BEC409527}" srcId="{5A18143C-77CB-4433-BDB0-AC1F499DA72A}" destId="{993EFD47-03CD-41F5-8470-8BAA8BE99133}" srcOrd="1" destOrd="0" parTransId="{9E316403-D5D4-4D6C-A6C8-7AFBCC91C7B6}" sibTransId="{BC818D81-28BD-4FAD-9ABF-719AEFB949A7}"/>
    <dgm:cxn modelId="{6D4A8285-D9C6-4F77-8029-F02F5BD3C802}" type="presOf" srcId="{B48E0D52-9B49-40B1-8067-39A06A86657B}" destId="{E5B69F7A-F9A2-49C5-9E05-21CF57585756}" srcOrd="0" destOrd="0" presId="urn:microsoft.com/office/officeart/2005/8/layout/orgChart1"/>
    <dgm:cxn modelId="{1BF015E9-7792-447B-9E71-DC262A3A0684}" type="presOf" srcId="{D4F685C4-D91A-4D62-BBFF-394E4BFED2C0}" destId="{C77B07F7-1E0C-4B8A-894D-AA2581307423}" srcOrd="1" destOrd="0" presId="urn:microsoft.com/office/officeart/2005/8/layout/orgChart1"/>
    <dgm:cxn modelId="{8D9B9FBB-A9BF-49A9-8D92-FF5C1DF6DF82}" type="presOf" srcId="{DE3DC0C9-DBE9-43A3-A775-88DF2395B416}" destId="{C061CC6C-BF93-4544-854D-32AEBFC48F14}" srcOrd="1" destOrd="0" presId="urn:microsoft.com/office/officeart/2005/8/layout/orgChart1"/>
    <dgm:cxn modelId="{78A930E0-61F3-4E84-8F68-ECAE1BFD3797}" srcId="{39471E3D-115B-4C9E-9D3A-41AF87906D91}" destId="{D4F685C4-D91A-4D62-BBFF-394E4BFED2C0}" srcOrd="0" destOrd="0" parTransId="{C2329053-98F5-4A43-82CD-934D54B27C30}" sibTransId="{75BAD963-F227-4ED9-8730-074EFEED835D}"/>
    <dgm:cxn modelId="{24D9C8B0-D70E-46B4-87E3-D18F3DF06782}" type="presParOf" srcId="{EF8F10F3-B90E-491C-9D95-5913443674E5}" destId="{FB754651-8E75-4975-9935-E90F8FA106EF}" srcOrd="0" destOrd="0" presId="urn:microsoft.com/office/officeart/2005/8/layout/orgChart1"/>
    <dgm:cxn modelId="{AD9D5E78-24AD-449C-B51A-0CF8867255D7}" type="presParOf" srcId="{FB754651-8E75-4975-9935-E90F8FA106EF}" destId="{F308BF56-FED0-447D-9DA5-F65C55F0D77B}" srcOrd="0" destOrd="0" presId="urn:microsoft.com/office/officeart/2005/8/layout/orgChart1"/>
    <dgm:cxn modelId="{E7B3D2F1-DC1D-4474-BF1A-B8DF2711191F}" type="presParOf" srcId="{F308BF56-FED0-447D-9DA5-F65C55F0D77B}" destId="{7A92A960-7D19-4AFD-A642-3E0BD7D677CC}" srcOrd="0" destOrd="0" presId="urn:microsoft.com/office/officeart/2005/8/layout/orgChart1"/>
    <dgm:cxn modelId="{67F8317A-5E73-49EA-9B8C-9692A73A85E0}" type="presParOf" srcId="{F308BF56-FED0-447D-9DA5-F65C55F0D77B}" destId="{BC67C762-2CE7-445D-9C69-33E2C50C0831}" srcOrd="1" destOrd="0" presId="urn:microsoft.com/office/officeart/2005/8/layout/orgChart1"/>
    <dgm:cxn modelId="{D0F71395-984B-4E70-AE48-3FAB18412EEC}" type="presParOf" srcId="{FB754651-8E75-4975-9935-E90F8FA106EF}" destId="{5110832C-84F6-45C2-AD11-4154AA932583}" srcOrd="1" destOrd="0" presId="urn:microsoft.com/office/officeart/2005/8/layout/orgChart1"/>
    <dgm:cxn modelId="{48519BEC-FF8C-4634-B4A3-E49A68C81A40}" type="presParOf" srcId="{5110832C-84F6-45C2-AD11-4154AA932583}" destId="{56260870-07F5-4D48-BA8E-24B2742F739C}" srcOrd="0" destOrd="0" presId="urn:microsoft.com/office/officeart/2005/8/layout/orgChart1"/>
    <dgm:cxn modelId="{054E4CBD-685F-479A-8D81-9231D9C27DC0}" type="presParOf" srcId="{5110832C-84F6-45C2-AD11-4154AA932583}" destId="{07D1ACD8-C70A-4CDB-A3F1-7D40DF7FD828}" srcOrd="1" destOrd="0" presId="urn:microsoft.com/office/officeart/2005/8/layout/orgChart1"/>
    <dgm:cxn modelId="{48185A5C-6527-402A-98B2-147B8F6F1228}" type="presParOf" srcId="{07D1ACD8-C70A-4CDB-A3F1-7D40DF7FD828}" destId="{19CBA9BB-28D3-48DB-8F99-77F4570FFCE5}" srcOrd="0" destOrd="0" presId="urn:microsoft.com/office/officeart/2005/8/layout/orgChart1"/>
    <dgm:cxn modelId="{88696CDD-3C85-445D-875E-B3FE4A47BB9A}" type="presParOf" srcId="{19CBA9BB-28D3-48DB-8F99-77F4570FFCE5}" destId="{169B9E1B-BA93-4FD5-9B98-CEBD5B18F42F}" srcOrd="0" destOrd="0" presId="urn:microsoft.com/office/officeart/2005/8/layout/orgChart1"/>
    <dgm:cxn modelId="{37D5E4F8-0043-4414-9AD4-80589F790769}" type="presParOf" srcId="{19CBA9BB-28D3-48DB-8F99-77F4570FFCE5}" destId="{9F44ACEE-88C8-4F94-94F3-10E42AE78E68}" srcOrd="1" destOrd="0" presId="urn:microsoft.com/office/officeart/2005/8/layout/orgChart1"/>
    <dgm:cxn modelId="{93269D28-E940-44CA-B462-C17F77042AD5}" type="presParOf" srcId="{07D1ACD8-C70A-4CDB-A3F1-7D40DF7FD828}" destId="{B9B27D23-67B2-400B-B283-EA17B05B09CD}" srcOrd="1" destOrd="0" presId="urn:microsoft.com/office/officeart/2005/8/layout/orgChart1"/>
    <dgm:cxn modelId="{ADDC7538-1B4B-4691-91F1-0FDFAE0D4D1A}" type="presParOf" srcId="{B9B27D23-67B2-400B-B283-EA17B05B09CD}" destId="{F6BD76B2-EC11-40B9-97CD-E888D0F44B82}" srcOrd="0" destOrd="0" presId="urn:microsoft.com/office/officeart/2005/8/layout/orgChart1"/>
    <dgm:cxn modelId="{3DA05335-18B5-4C84-BE72-B99D28B6A7DB}" type="presParOf" srcId="{B9B27D23-67B2-400B-B283-EA17B05B09CD}" destId="{9FFDC169-B9E7-4007-8D6D-E323917DA597}" srcOrd="1" destOrd="0" presId="urn:microsoft.com/office/officeart/2005/8/layout/orgChart1"/>
    <dgm:cxn modelId="{4EFAC972-6F8D-4DE5-847F-7A97BB8CC77F}" type="presParOf" srcId="{9FFDC169-B9E7-4007-8D6D-E323917DA597}" destId="{A982D3EA-2334-4B70-AA45-D1EDB37228CC}" srcOrd="0" destOrd="0" presId="urn:microsoft.com/office/officeart/2005/8/layout/orgChart1"/>
    <dgm:cxn modelId="{905ABAA3-46F2-49E1-85BA-64035CD1CD84}" type="presParOf" srcId="{A982D3EA-2334-4B70-AA45-D1EDB37228CC}" destId="{AB3EFF46-A9AB-4042-AF90-7F258BB82A95}" srcOrd="0" destOrd="0" presId="urn:microsoft.com/office/officeart/2005/8/layout/orgChart1"/>
    <dgm:cxn modelId="{62CD59CD-FEF6-4D08-9593-AC4B5DA87892}" type="presParOf" srcId="{A982D3EA-2334-4B70-AA45-D1EDB37228CC}" destId="{C061CC6C-BF93-4544-854D-32AEBFC48F14}" srcOrd="1" destOrd="0" presId="urn:microsoft.com/office/officeart/2005/8/layout/orgChart1"/>
    <dgm:cxn modelId="{37267F8F-FF21-48D2-AE26-959E5C99FA37}" type="presParOf" srcId="{9FFDC169-B9E7-4007-8D6D-E323917DA597}" destId="{F48CB0F1-EB1A-4768-A2D7-535BFC76D3A6}" srcOrd="1" destOrd="0" presId="urn:microsoft.com/office/officeart/2005/8/layout/orgChart1"/>
    <dgm:cxn modelId="{584DD710-C934-439C-AAA1-FF7FE968D66D}" type="presParOf" srcId="{9FFDC169-B9E7-4007-8D6D-E323917DA597}" destId="{223CA6D0-2D71-4C73-BF72-3C526F702C8E}" srcOrd="2" destOrd="0" presId="urn:microsoft.com/office/officeart/2005/8/layout/orgChart1"/>
    <dgm:cxn modelId="{5AE11CE4-EF06-447D-99D0-338639C8CC39}" type="presParOf" srcId="{B9B27D23-67B2-400B-B283-EA17B05B09CD}" destId="{2790D038-D5F8-44EC-8913-6CBEE24DB34D}" srcOrd="2" destOrd="0" presId="urn:microsoft.com/office/officeart/2005/8/layout/orgChart1"/>
    <dgm:cxn modelId="{FB67FC5B-DADD-428F-B55E-5D17FB9B6EA1}" type="presParOf" srcId="{B9B27D23-67B2-400B-B283-EA17B05B09CD}" destId="{210020C9-D249-42BF-9884-5150900CDE99}" srcOrd="3" destOrd="0" presId="urn:microsoft.com/office/officeart/2005/8/layout/orgChart1"/>
    <dgm:cxn modelId="{8625C110-20DA-4C7D-9783-10F0AC0FB242}" type="presParOf" srcId="{210020C9-D249-42BF-9884-5150900CDE99}" destId="{F9487387-6824-4CA8-873E-8045738B88EC}" srcOrd="0" destOrd="0" presId="urn:microsoft.com/office/officeart/2005/8/layout/orgChart1"/>
    <dgm:cxn modelId="{02A10ED3-E426-4ECC-9DC8-6CE15055C1A1}" type="presParOf" srcId="{F9487387-6824-4CA8-873E-8045738B88EC}" destId="{96FE5838-04B0-4027-945B-BF6A758013F8}" srcOrd="0" destOrd="0" presId="urn:microsoft.com/office/officeart/2005/8/layout/orgChart1"/>
    <dgm:cxn modelId="{D5CF2EA3-C8DB-4F02-A50B-B15E37AC7569}" type="presParOf" srcId="{F9487387-6824-4CA8-873E-8045738B88EC}" destId="{2D644406-11BA-4452-A476-23CAE7C79C5E}" srcOrd="1" destOrd="0" presId="urn:microsoft.com/office/officeart/2005/8/layout/orgChart1"/>
    <dgm:cxn modelId="{1F29E1DA-3FE0-4E1D-A453-C8801CE65E51}" type="presParOf" srcId="{210020C9-D249-42BF-9884-5150900CDE99}" destId="{D8A861C5-C134-451B-8427-2F0FB67029E5}" srcOrd="1" destOrd="0" presId="urn:microsoft.com/office/officeart/2005/8/layout/orgChart1"/>
    <dgm:cxn modelId="{F59D5D94-2305-4D36-A958-3E0023B64904}" type="presParOf" srcId="{210020C9-D249-42BF-9884-5150900CDE99}" destId="{1F924F9F-85BE-47F4-AE39-694B96398EFB}" srcOrd="2" destOrd="0" presId="urn:microsoft.com/office/officeart/2005/8/layout/orgChart1"/>
    <dgm:cxn modelId="{556D92C5-7FB5-49CE-81BA-C5D936FADFBD}" type="presParOf" srcId="{07D1ACD8-C70A-4CDB-A3F1-7D40DF7FD828}" destId="{8E4EDDD4-91A6-48D3-B690-05C90584D1A4}" srcOrd="2" destOrd="0" presId="urn:microsoft.com/office/officeart/2005/8/layout/orgChart1"/>
    <dgm:cxn modelId="{36AA1E62-A1BD-4BD1-BA39-634BF564558A}" type="presParOf" srcId="{5110832C-84F6-45C2-AD11-4154AA932583}" destId="{47F2A255-5164-432B-984F-D87E14A0AA8C}" srcOrd="2" destOrd="0" presId="urn:microsoft.com/office/officeart/2005/8/layout/orgChart1"/>
    <dgm:cxn modelId="{33EE76A4-DCF2-4FF3-8193-143495193B57}" type="presParOf" srcId="{5110832C-84F6-45C2-AD11-4154AA932583}" destId="{D6DADEFA-DB2B-4BB6-B251-8F8405E0C677}" srcOrd="3" destOrd="0" presId="urn:microsoft.com/office/officeart/2005/8/layout/orgChart1"/>
    <dgm:cxn modelId="{F8619136-C487-4193-B068-0EAC03FB2BCE}" type="presParOf" srcId="{D6DADEFA-DB2B-4BB6-B251-8F8405E0C677}" destId="{5F49DA04-E9FE-44DF-8721-85D10CF636F8}" srcOrd="0" destOrd="0" presId="urn:microsoft.com/office/officeart/2005/8/layout/orgChart1"/>
    <dgm:cxn modelId="{0F391E63-5E29-4E69-A545-6A99F6F5365C}" type="presParOf" srcId="{5F49DA04-E9FE-44DF-8721-85D10CF636F8}" destId="{06D4AC74-178D-45A8-8254-391B75A97454}" srcOrd="0" destOrd="0" presId="urn:microsoft.com/office/officeart/2005/8/layout/orgChart1"/>
    <dgm:cxn modelId="{70614DB9-E419-44F2-A845-CA30FE353AA9}" type="presParOf" srcId="{5F49DA04-E9FE-44DF-8721-85D10CF636F8}" destId="{B56CC9FB-BF6C-474B-A9A0-A22AB6E30B5B}" srcOrd="1" destOrd="0" presId="urn:microsoft.com/office/officeart/2005/8/layout/orgChart1"/>
    <dgm:cxn modelId="{3DA164B0-18B7-4403-A089-7A16947C4C38}" type="presParOf" srcId="{D6DADEFA-DB2B-4BB6-B251-8F8405E0C677}" destId="{28AA3DA3-8FB7-4FB1-9546-8D4EFF0FD8E6}" srcOrd="1" destOrd="0" presId="urn:microsoft.com/office/officeart/2005/8/layout/orgChart1"/>
    <dgm:cxn modelId="{80ECEDFC-6327-46F0-AFB0-852C586E5D14}" type="presParOf" srcId="{28AA3DA3-8FB7-4FB1-9546-8D4EFF0FD8E6}" destId="{E5B69F7A-F9A2-49C5-9E05-21CF57585756}" srcOrd="0" destOrd="0" presId="urn:microsoft.com/office/officeart/2005/8/layout/orgChart1"/>
    <dgm:cxn modelId="{41E09A73-C08D-4088-B562-7F765C3F9438}" type="presParOf" srcId="{28AA3DA3-8FB7-4FB1-9546-8D4EFF0FD8E6}" destId="{A1EE21D0-0231-4320-9D5F-E382FCD5F882}" srcOrd="1" destOrd="0" presId="urn:microsoft.com/office/officeart/2005/8/layout/orgChart1"/>
    <dgm:cxn modelId="{44AC54E5-3794-4EAC-9192-493FFF37BA7B}" type="presParOf" srcId="{A1EE21D0-0231-4320-9D5F-E382FCD5F882}" destId="{9D29FE99-A0AF-4448-B980-E8D70A541756}" srcOrd="0" destOrd="0" presId="urn:microsoft.com/office/officeart/2005/8/layout/orgChart1"/>
    <dgm:cxn modelId="{D96F9A9D-F0A9-40AE-AD4C-76F1C89606CE}" type="presParOf" srcId="{9D29FE99-A0AF-4448-B980-E8D70A541756}" destId="{C4013B74-34A0-4158-BAAE-8152C55C3310}" srcOrd="0" destOrd="0" presId="urn:microsoft.com/office/officeart/2005/8/layout/orgChart1"/>
    <dgm:cxn modelId="{24D652C3-2131-42A3-BFF8-E027F186F013}" type="presParOf" srcId="{9D29FE99-A0AF-4448-B980-E8D70A541756}" destId="{2F188D84-7B1D-4F28-9A53-BFC856914F93}" srcOrd="1" destOrd="0" presId="urn:microsoft.com/office/officeart/2005/8/layout/orgChart1"/>
    <dgm:cxn modelId="{7BB862AB-2AA7-4EFB-82AB-6C94DC4AC871}" type="presParOf" srcId="{A1EE21D0-0231-4320-9D5F-E382FCD5F882}" destId="{E793C256-9758-4BA3-906F-A619B69F6DC3}" srcOrd="1" destOrd="0" presId="urn:microsoft.com/office/officeart/2005/8/layout/orgChart1"/>
    <dgm:cxn modelId="{F71EA33D-C41F-48E4-A2CA-3A0025DD3C1D}" type="presParOf" srcId="{A1EE21D0-0231-4320-9D5F-E382FCD5F882}" destId="{BDCB996D-75F8-4D35-90B9-62AEFD670233}" srcOrd="2" destOrd="0" presId="urn:microsoft.com/office/officeart/2005/8/layout/orgChart1"/>
    <dgm:cxn modelId="{841D6084-7AD1-4967-B79C-4B1E473C01FC}" type="presParOf" srcId="{28AA3DA3-8FB7-4FB1-9546-8D4EFF0FD8E6}" destId="{B683ABF1-31C4-4EC1-AF3E-3D96BEFFD95A}" srcOrd="2" destOrd="0" presId="urn:microsoft.com/office/officeart/2005/8/layout/orgChart1"/>
    <dgm:cxn modelId="{017B929A-D881-4F30-A5C5-1DADB2ADC6F8}" type="presParOf" srcId="{28AA3DA3-8FB7-4FB1-9546-8D4EFF0FD8E6}" destId="{A5527E83-3D69-434F-8501-3A46246D65F3}" srcOrd="3" destOrd="0" presId="urn:microsoft.com/office/officeart/2005/8/layout/orgChart1"/>
    <dgm:cxn modelId="{1244B0F8-6D7B-4A53-907E-9BDE8CFDD62F}" type="presParOf" srcId="{A5527E83-3D69-434F-8501-3A46246D65F3}" destId="{3AE43FB6-1B1B-4441-9FDA-960E439E1F88}" srcOrd="0" destOrd="0" presId="urn:microsoft.com/office/officeart/2005/8/layout/orgChart1"/>
    <dgm:cxn modelId="{3745E97F-66C2-4E2C-A0B8-948293E9A66D}" type="presParOf" srcId="{3AE43FB6-1B1B-4441-9FDA-960E439E1F88}" destId="{F3B91E9A-F401-4108-B7CB-D0F1ED1C6746}" srcOrd="0" destOrd="0" presId="urn:microsoft.com/office/officeart/2005/8/layout/orgChart1"/>
    <dgm:cxn modelId="{E81AC157-B330-4AFF-975E-2F265124E679}" type="presParOf" srcId="{3AE43FB6-1B1B-4441-9FDA-960E439E1F88}" destId="{80B28158-91CB-49A4-AE02-0EEA7D3A1ABD}" srcOrd="1" destOrd="0" presId="urn:microsoft.com/office/officeart/2005/8/layout/orgChart1"/>
    <dgm:cxn modelId="{C384E4BE-55BF-45D8-99E6-AE78339767E8}" type="presParOf" srcId="{A5527E83-3D69-434F-8501-3A46246D65F3}" destId="{47D2C0EB-0AAD-4753-8F4E-B6F8CD1CA9B3}" srcOrd="1" destOrd="0" presId="urn:microsoft.com/office/officeart/2005/8/layout/orgChart1"/>
    <dgm:cxn modelId="{E681EBD5-7F47-49DE-A8D9-B3DF85C0617D}" type="presParOf" srcId="{A5527E83-3D69-434F-8501-3A46246D65F3}" destId="{9FF330F9-6BBE-475B-A591-6A20C8D6E081}" srcOrd="2" destOrd="0" presId="urn:microsoft.com/office/officeart/2005/8/layout/orgChart1"/>
    <dgm:cxn modelId="{6E6BDA91-175B-475B-A4FA-C3B3B2B55062}" type="presParOf" srcId="{D6DADEFA-DB2B-4BB6-B251-8F8405E0C677}" destId="{39608FED-2414-42E1-BB90-FC00D89CAB00}" srcOrd="2" destOrd="0" presId="urn:microsoft.com/office/officeart/2005/8/layout/orgChart1"/>
    <dgm:cxn modelId="{4BA84CD9-109F-4018-BE15-D16B409F8BDD}" type="presParOf" srcId="{5110832C-84F6-45C2-AD11-4154AA932583}" destId="{DFB3FB98-6794-4645-BE21-7E36AE319C85}" srcOrd="4" destOrd="0" presId="urn:microsoft.com/office/officeart/2005/8/layout/orgChart1"/>
    <dgm:cxn modelId="{31D34B0D-565D-4F41-85A1-150EC595B30A}" type="presParOf" srcId="{5110832C-84F6-45C2-AD11-4154AA932583}" destId="{F181C53C-6DD6-43DF-AD04-E8E63E453FCC}" srcOrd="5" destOrd="0" presId="urn:microsoft.com/office/officeart/2005/8/layout/orgChart1"/>
    <dgm:cxn modelId="{C49C3051-46F4-483F-A6B3-715550344B63}" type="presParOf" srcId="{F181C53C-6DD6-43DF-AD04-E8E63E453FCC}" destId="{F01C2804-815F-44B7-A598-1AEEF48A7548}" srcOrd="0" destOrd="0" presId="urn:microsoft.com/office/officeart/2005/8/layout/orgChart1"/>
    <dgm:cxn modelId="{64F86C4B-DE5E-4160-AD6A-5E41312BDD0F}" type="presParOf" srcId="{F01C2804-815F-44B7-A598-1AEEF48A7548}" destId="{F27EFBE5-1075-4E36-8502-7308052CBC11}" srcOrd="0" destOrd="0" presId="urn:microsoft.com/office/officeart/2005/8/layout/orgChart1"/>
    <dgm:cxn modelId="{53414898-733A-44AD-8C57-93A1450DDCD6}" type="presParOf" srcId="{F01C2804-815F-44B7-A598-1AEEF48A7548}" destId="{EBC3F75D-7828-409E-BCDE-7B5C044553D8}" srcOrd="1" destOrd="0" presId="urn:microsoft.com/office/officeart/2005/8/layout/orgChart1"/>
    <dgm:cxn modelId="{A83AD860-B3C3-4638-9B4C-6D9224DD4672}" type="presParOf" srcId="{F181C53C-6DD6-43DF-AD04-E8E63E453FCC}" destId="{BA8B88B2-A18B-4E21-BC17-80500779D8C6}" srcOrd="1" destOrd="0" presId="urn:microsoft.com/office/officeart/2005/8/layout/orgChart1"/>
    <dgm:cxn modelId="{F66569DB-8A62-41B2-9F93-AB96088F2FBA}" type="presParOf" srcId="{BA8B88B2-A18B-4E21-BC17-80500779D8C6}" destId="{DEA0F37B-0327-4F0C-B5CF-792E1BDACCCD}" srcOrd="0" destOrd="0" presId="urn:microsoft.com/office/officeart/2005/8/layout/orgChart1"/>
    <dgm:cxn modelId="{CAD914AD-752C-4F85-8746-F7CDE8BD4A4E}" type="presParOf" srcId="{BA8B88B2-A18B-4E21-BC17-80500779D8C6}" destId="{3E5C69E0-DE26-4540-A1B6-DBE5FE31D811}" srcOrd="1" destOrd="0" presId="urn:microsoft.com/office/officeart/2005/8/layout/orgChart1"/>
    <dgm:cxn modelId="{8A338BDC-AB40-414B-908F-668EFC5C37D7}" type="presParOf" srcId="{3E5C69E0-DE26-4540-A1B6-DBE5FE31D811}" destId="{95B5E120-EA9C-4DCF-A7D3-5024A35224E1}" srcOrd="0" destOrd="0" presId="urn:microsoft.com/office/officeart/2005/8/layout/orgChart1"/>
    <dgm:cxn modelId="{3988DC2F-2126-4A38-B966-4539419C11AF}" type="presParOf" srcId="{95B5E120-EA9C-4DCF-A7D3-5024A35224E1}" destId="{79CA5026-F829-4A28-9E5A-B8F310BD29CB}" srcOrd="0" destOrd="0" presId="urn:microsoft.com/office/officeart/2005/8/layout/orgChart1"/>
    <dgm:cxn modelId="{CBC4D088-2B3B-41F8-A550-A187DC23A8F8}" type="presParOf" srcId="{95B5E120-EA9C-4DCF-A7D3-5024A35224E1}" destId="{C77B07F7-1E0C-4B8A-894D-AA2581307423}" srcOrd="1" destOrd="0" presId="urn:microsoft.com/office/officeart/2005/8/layout/orgChart1"/>
    <dgm:cxn modelId="{44278D94-FC0D-4A3E-B16C-07AD2840C57E}" type="presParOf" srcId="{3E5C69E0-DE26-4540-A1B6-DBE5FE31D811}" destId="{A6D55E4A-FFF6-4685-B9A7-BB8B55E225F1}" srcOrd="1" destOrd="0" presId="urn:microsoft.com/office/officeart/2005/8/layout/orgChart1"/>
    <dgm:cxn modelId="{B1370109-0801-4B07-85B3-40A45EEB1DB7}" type="presParOf" srcId="{3E5C69E0-DE26-4540-A1B6-DBE5FE31D811}" destId="{3AB0EB7E-898A-40DD-BA9B-C282E1E818C5}" srcOrd="2" destOrd="0" presId="urn:microsoft.com/office/officeart/2005/8/layout/orgChart1"/>
    <dgm:cxn modelId="{A9225CAE-35FD-45E5-A984-0AE8E0FBE5BE}" type="presParOf" srcId="{BA8B88B2-A18B-4E21-BC17-80500779D8C6}" destId="{D1970C6C-007C-4606-9DB3-32AC1705A646}" srcOrd="2" destOrd="0" presId="urn:microsoft.com/office/officeart/2005/8/layout/orgChart1"/>
    <dgm:cxn modelId="{A48FB7ED-70B7-4059-8552-B7920DDE76AB}" type="presParOf" srcId="{BA8B88B2-A18B-4E21-BC17-80500779D8C6}" destId="{13D47B05-F453-4EEB-B181-AF69AAB63485}" srcOrd="3" destOrd="0" presId="urn:microsoft.com/office/officeart/2005/8/layout/orgChart1"/>
    <dgm:cxn modelId="{AC8D81F5-E87C-4F25-841C-2CAED8253D9A}" type="presParOf" srcId="{13D47B05-F453-4EEB-B181-AF69AAB63485}" destId="{E9C3F14C-26D5-4C6F-B865-2A07408F2A11}" srcOrd="0" destOrd="0" presId="urn:microsoft.com/office/officeart/2005/8/layout/orgChart1"/>
    <dgm:cxn modelId="{6CCD3A12-204D-4C84-B6C0-088AAD398846}" type="presParOf" srcId="{E9C3F14C-26D5-4C6F-B865-2A07408F2A11}" destId="{D7FCB6BD-3CC1-494C-A059-BE96A05B643E}" srcOrd="0" destOrd="0" presId="urn:microsoft.com/office/officeart/2005/8/layout/orgChart1"/>
    <dgm:cxn modelId="{FEC4E99E-1550-48FF-8DE7-F936D8DB68EF}" type="presParOf" srcId="{E9C3F14C-26D5-4C6F-B865-2A07408F2A11}" destId="{53D0FAD0-6ABF-4405-8A79-8B01223E72AF}" srcOrd="1" destOrd="0" presId="urn:microsoft.com/office/officeart/2005/8/layout/orgChart1"/>
    <dgm:cxn modelId="{AF343FC4-C598-446E-8319-18F3015CF1F3}" type="presParOf" srcId="{13D47B05-F453-4EEB-B181-AF69AAB63485}" destId="{C6B11C6A-12E4-4711-916F-F3AED87E2305}" srcOrd="1" destOrd="0" presId="urn:microsoft.com/office/officeart/2005/8/layout/orgChart1"/>
    <dgm:cxn modelId="{8C9F15A3-F31C-4679-BFBB-5689EE0043A9}" type="presParOf" srcId="{13D47B05-F453-4EEB-B181-AF69AAB63485}" destId="{9BFB778C-DA45-4942-B937-9B061372369A}" srcOrd="2" destOrd="0" presId="urn:microsoft.com/office/officeart/2005/8/layout/orgChart1"/>
    <dgm:cxn modelId="{F064A4A3-E75F-4D83-ADF7-67A334E442DC}" type="presParOf" srcId="{F181C53C-6DD6-43DF-AD04-E8E63E453FCC}" destId="{C2218E93-79D9-46E0-8BCE-7FF6C64A43F7}" srcOrd="2" destOrd="0" presId="urn:microsoft.com/office/officeart/2005/8/layout/orgChart1"/>
    <dgm:cxn modelId="{4B936EB2-FC54-4BA2-8B37-E42072D17139}" type="presParOf" srcId="{5110832C-84F6-45C2-AD11-4154AA932583}" destId="{F7EB2639-1089-441A-A90E-E44D5B127D58}" srcOrd="6" destOrd="0" presId="urn:microsoft.com/office/officeart/2005/8/layout/orgChart1"/>
    <dgm:cxn modelId="{2F077D78-38BA-4D23-987E-83A315E6C535}" type="presParOf" srcId="{5110832C-84F6-45C2-AD11-4154AA932583}" destId="{66EBEAB6-A3C9-448C-8A30-832C5D557182}" srcOrd="7" destOrd="0" presId="urn:microsoft.com/office/officeart/2005/8/layout/orgChart1"/>
    <dgm:cxn modelId="{248BC78C-C1BF-4F7E-8CCA-05B320522732}" type="presParOf" srcId="{66EBEAB6-A3C9-448C-8A30-832C5D557182}" destId="{C6568C52-8D91-4075-B148-CACCA7AAC15B}" srcOrd="0" destOrd="0" presId="urn:microsoft.com/office/officeart/2005/8/layout/orgChart1"/>
    <dgm:cxn modelId="{57000EAC-B766-429A-A779-C199AB81BDB2}" type="presParOf" srcId="{C6568C52-8D91-4075-B148-CACCA7AAC15B}" destId="{ECED24E6-56B3-4317-AA39-FB3D93A4F6F9}" srcOrd="0" destOrd="0" presId="urn:microsoft.com/office/officeart/2005/8/layout/orgChart1"/>
    <dgm:cxn modelId="{FC1C2214-9E9E-402D-A331-2EC692547A33}" type="presParOf" srcId="{C6568C52-8D91-4075-B148-CACCA7AAC15B}" destId="{8D212291-232E-4CF2-AA36-EDED78C9DF9A}" srcOrd="1" destOrd="0" presId="urn:microsoft.com/office/officeart/2005/8/layout/orgChart1"/>
    <dgm:cxn modelId="{81D8A7CC-8E8B-4C92-A9AC-629D23046A42}" type="presParOf" srcId="{66EBEAB6-A3C9-448C-8A30-832C5D557182}" destId="{34D7878A-99B9-4F0A-B948-D7A1443BDC57}" srcOrd="1" destOrd="0" presId="urn:microsoft.com/office/officeart/2005/8/layout/orgChart1"/>
    <dgm:cxn modelId="{F4B51B2C-D75B-48D5-BE07-8CBD042C0D6F}" type="presParOf" srcId="{34D7878A-99B9-4F0A-B948-D7A1443BDC57}" destId="{337C8BE0-391D-49B9-BDFB-405E92824591}" srcOrd="0" destOrd="0" presId="urn:microsoft.com/office/officeart/2005/8/layout/orgChart1"/>
    <dgm:cxn modelId="{94A79896-6C5F-408D-857C-F5F03819E233}" type="presParOf" srcId="{34D7878A-99B9-4F0A-B948-D7A1443BDC57}" destId="{50F5A9A2-415C-41D8-8669-04BB2C9BA276}" srcOrd="1" destOrd="0" presId="urn:microsoft.com/office/officeart/2005/8/layout/orgChart1"/>
    <dgm:cxn modelId="{1279F4E0-BC93-45DB-A90D-3C09897E8E0D}" type="presParOf" srcId="{50F5A9A2-415C-41D8-8669-04BB2C9BA276}" destId="{29D2820A-8EAE-405E-95B7-04BA397080FC}" srcOrd="0" destOrd="0" presId="urn:microsoft.com/office/officeart/2005/8/layout/orgChart1"/>
    <dgm:cxn modelId="{1F498C3B-9E66-4A79-82BD-0C39BC4E3913}" type="presParOf" srcId="{29D2820A-8EAE-405E-95B7-04BA397080FC}" destId="{39E9756F-8770-4359-978A-D243F01D34C4}" srcOrd="0" destOrd="0" presId="urn:microsoft.com/office/officeart/2005/8/layout/orgChart1"/>
    <dgm:cxn modelId="{270BA206-8D0B-42BF-9BBA-8BE43E288375}" type="presParOf" srcId="{29D2820A-8EAE-405E-95B7-04BA397080FC}" destId="{11D77064-DC4A-4824-A48A-BF38F0198D02}" srcOrd="1" destOrd="0" presId="urn:microsoft.com/office/officeart/2005/8/layout/orgChart1"/>
    <dgm:cxn modelId="{8A69850E-6B84-4E48-B680-11FAD54AC220}" type="presParOf" srcId="{50F5A9A2-415C-41D8-8669-04BB2C9BA276}" destId="{C44D1739-2EC3-4476-91E7-DF0C8658968C}" srcOrd="1" destOrd="0" presId="urn:microsoft.com/office/officeart/2005/8/layout/orgChart1"/>
    <dgm:cxn modelId="{D4038490-6482-4CC4-99CA-4563C0BB0ED7}" type="presParOf" srcId="{50F5A9A2-415C-41D8-8669-04BB2C9BA276}" destId="{36CE069B-5E34-476E-9841-A7ECACCF7B6D}" srcOrd="2" destOrd="0" presId="urn:microsoft.com/office/officeart/2005/8/layout/orgChart1"/>
    <dgm:cxn modelId="{900535AF-265A-4FC7-858B-B25026DB4A06}" type="presParOf" srcId="{34D7878A-99B9-4F0A-B948-D7A1443BDC57}" destId="{179505CC-2209-4D76-881C-CEB379AA9F70}" srcOrd="2" destOrd="0" presId="urn:microsoft.com/office/officeart/2005/8/layout/orgChart1"/>
    <dgm:cxn modelId="{17A503C5-DFC4-420F-ABFF-798DDF854638}" type="presParOf" srcId="{34D7878A-99B9-4F0A-B948-D7A1443BDC57}" destId="{E05DF2B6-419F-4B87-B620-88AB954BDF79}" srcOrd="3" destOrd="0" presId="urn:microsoft.com/office/officeart/2005/8/layout/orgChart1"/>
    <dgm:cxn modelId="{5BD564C3-517D-448D-A778-63AFD486DD93}" type="presParOf" srcId="{E05DF2B6-419F-4B87-B620-88AB954BDF79}" destId="{F9607079-943F-415D-8681-6238D9A3F8E1}" srcOrd="0" destOrd="0" presId="urn:microsoft.com/office/officeart/2005/8/layout/orgChart1"/>
    <dgm:cxn modelId="{34B193A8-7D0C-4E34-9953-CE429AD13B49}" type="presParOf" srcId="{F9607079-943F-415D-8681-6238D9A3F8E1}" destId="{606321D3-00FD-4982-A5F8-F62E472196F4}" srcOrd="0" destOrd="0" presId="urn:microsoft.com/office/officeart/2005/8/layout/orgChart1"/>
    <dgm:cxn modelId="{7BE254F7-7B9F-4D32-8DA2-B1488459D031}" type="presParOf" srcId="{F9607079-943F-415D-8681-6238D9A3F8E1}" destId="{3CED3BFF-5330-4A8F-8005-7D7EF93EDCC7}" srcOrd="1" destOrd="0" presId="urn:microsoft.com/office/officeart/2005/8/layout/orgChart1"/>
    <dgm:cxn modelId="{4F4948D9-93F5-44C4-A1EC-1D066BCEEC3E}" type="presParOf" srcId="{E05DF2B6-419F-4B87-B620-88AB954BDF79}" destId="{7B255765-CB34-44D9-BAD0-F8B8BE1969F4}" srcOrd="1" destOrd="0" presId="urn:microsoft.com/office/officeart/2005/8/layout/orgChart1"/>
    <dgm:cxn modelId="{B8BC71DA-7825-4FB8-AE49-5FC9F68C7C34}" type="presParOf" srcId="{E05DF2B6-419F-4B87-B620-88AB954BDF79}" destId="{A14BC5CA-FF1B-4C24-B5FA-0F0291EF0236}" srcOrd="2" destOrd="0" presId="urn:microsoft.com/office/officeart/2005/8/layout/orgChart1"/>
    <dgm:cxn modelId="{20660120-B225-4503-91DC-6D3172E6D72E}" type="presParOf" srcId="{66EBEAB6-A3C9-448C-8A30-832C5D557182}" destId="{918069A3-301C-4EB3-A108-E4C4827FB67A}" srcOrd="2" destOrd="0" presId="urn:microsoft.com/office/officeart/2005/8/layout/orgChart1"/>
    <dgm:cxn modelId="{112CE053-C3E0-460E-81B7-F418915DF8E9}" type="presParOf" srcId="{FB754651-8E75-4975-9935-E90F8FA106EF}" destId="{2E310481-C120-4210-A46A-04736D59E3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F7E7-00C0-4D3A-993F-83512B32CABF}">
      <dsp:nvSpPr>
        <dsp:cNvPr id="0" name=""/>
        <dsp:cNvSpPr/>
      </dsp:nvSpPr>
      <dsp:spPr>
        <a:xfrm>
          <a:off x="2688011" y="1539"/>
          <a:ext cx="1704424" cy="11078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TFS Server</a:t>
          </a:r>
          <a:endParaRPr lang="zh-TW" altLang="en-US" sz="2700" kern="1200" dirty="0"/>
        </a:p>
      </dsp:txBody>
      <dsp:txXfrm>
        <a:off x="2742093" y="55621"/>
        <a:ext cx="1596260" cy="999711"/>
      </dsp:txXfrm>
    </dsp:sp>
    <dsp:sp modelId="{5C880EE9-A9F6-44B1-8A2D-53F3DE862FA2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2915678" y="358139"/>
              </a:moveTo>
              <a:arcTo wR="1828674" hR="1828674" stAng="18388286" swAng="163205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4E53-3727-4B4C-AB67-CEE7BC75E98D}">
      <dsp:nvSpPr>
        <dsp:cNvPr id="0" name=""/>
        <dsp:cNvSpPr/>
      </dsp:nvSpPr>
      <dsp:spPr>
        <a:xfrm>
          <a:off x="4516686" y="1830214"/>
          <a:ext cx="1704424" cy="110787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out</a:t>
          </a:r>
          <a:endParaRPr lang="zh-TW" altLang="en-US" sz="2700" kern="1200" dirty="0"/>
        </a:p>
      </dsp:txBody>
      <dsp:txXfrm>
        <a:off x="4570768" y="1884296"/>
        <a:ext cx="1596260" cy="999711"/>
      </dsp:txXfrm>
    </dsp:sp>
    <dsp:sp modelId="{071A10FA-28E6-4FE6-BB25-6C2863E6DF68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3467665" y="2639698"/>
              </a:moveTo>
              <a:arcTo wR="1828674" hR="1828674" stAng="1579658" swAng="1632056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6EA2-7EED-449F-9565-993ACE5F02CD}">
      <dsp:nvSpPr>
        <dsp:cNvPr id="0" name=""/>
        <dsp:cNvSpPr/>
      </dsp:nvSpPr>
      <dsp:spPr>
        <a:xfrm>
          <a:off x="2688011" y="3658888"/>
          <a:ext cx="1704424" cy="110787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本機修改</a:t>
          </a:r>
          <a:endParaRPr lang="zh-TW" altLang="en-US" sz="2700" kern="1200" dirty="0"/>
        </a:p>
      </dsp:txBody>
      <dsp:txXfrm>
        <a:off x="2742093" y="3712970"/>
        <a:ext cx="1596260" cy="999711"/>
      </dsp:txXfrm>
    </dsp:sp>
    <dsp:sp modelId="{B1C2DA86-56A4-4DE3-BD72-E5825FDAD9AE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741670" y="3299209"/>
              </a:moveTo>
              <a:arcTo wR="1828674" hR="1828674" stAng="7588286" swAng="1632056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460-D847-4A13-929B-FBF425D69083}">
      <dsp:nvSpPr>
        <dsp:cNvPr id="0" name=""/>
        <dsp:cNvSpPr/>
      </dsp:nvSpPr>
      <dsp:spPr>
        <a:xfrm>
          <a:off x="859337" y="1830214"/>
          <a:ext cx="1704424" cy="110787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in</a:t>
          </a:r>
          <a:endParaRPr lang="zh-TW" altLang="en-US" sz="2700" kern="1200" dirty="0"/>
        </a:p>
      </dsp:txBody>
      <dsp:txXfrm>
        <a:off x="913419" y="1884296"/>
        <a:ext cx="1596260" cy="999711"/>
      </dsp:txXfrm>
    </dsp:sp>
    <dsp:sp modelId="{58AAC2AA-9765-47B8-BE4F-70A820EB55FB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189683" y="1017650"/>
              </a:moveTo>
              <a:arcTo wR="1828674" hR="1828674" stAng="12379658" swAng="1632056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05CC-2209-4D76-881C-CEB379AA9F70}">
      <dsp:nvSpPr>
        <dsp:cNvPr id="0" name=""/>
        <dsp:cNvSpPr/>
      </dsp:nvSpPr>
      <dsp:spPr>
        <a:xfrm>
          <a:off x="5775964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8BE0-391D-49B9-BDFB-405E92824591}">
      <dsp:nvSpPr>
        <dsp:cNvPr id="0" name=""/>
        <dsp:cNvSpPr/>
      </dsp:nvSpPr>
      <dsp:spPr>
        <a:xfrm>
          <a:off x="5775964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B2639-1089-441A-A90E-E44D5B127D58}">
      <dsp:nvSpPr>
        <dsp:cNvPr id="0" name=""/>
        <dsp:cNvSpPr/>
      </dsp:nvSpPr>
      <dsp:spPr>
        <a:xfrm>
          <a:off x="3585829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2809254" y="162518"/>
              </a:lnTo>
              <a:lnTo>
                <a:pt x="2809254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0C6C-007C-4606-9DB3-32AC1705A646}">
      <dsp:nvSpPr>
        <dsp:cNvPr id="0" name=""/>
        <dsp:cNvSpPr/>
      </dsp:nvSpPr>
      <dsp:spPr>
        <a:xfrm>
          <a:off x="3903127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F37B-0327-4F0C-B5CF-792E1BDACCCD}">
      <dsp:nvSpPr>
        <dsp:cNvPr id="0" name=""/>
        <dsp:cNvSpPr/>
      </dsp:nvSpPr>
      <dsp:spPr>
        <a:xfrm>
          <a:off x="3903127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B98-6794-4645-BE21-7E36AE319C85}">
      <dsp:nvSpPr>
        <dsp:cNvPr id="0" name=""/>
        <dsp:cNvSpPr/>
      </dsp:nvSpPr>
      <dsp:spPr>
        <a:xfrm>
          <a:off x="3585829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936418" y="162518"/>
              </a:lnTo>
              <a:lnTo>
                <a:pt x="936418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3ABF1-31C4-4EC1-AF3E-3D96BEFFD95A}">
      <dsp:nvSpPr>
        <dsp:cNvPr id="0" name=""/>
        <dsp:cNvSpPr/>
      </dsp:nvSpPr>
      <dsp:spPr>
        <a:xfrm>
          <a:off x="2030291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9F7A-F9A2-49C5-9E05-21CF57585756}">
      <dsp:nvSpPr>
        <dsp:cNvPr id="0" name=""/>
        <dsp:cNvSpPr/>
      </dsp:nvSpPr>
      <dsp:spPr>
        <a:xfrm>
          <a:off x="2030291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A255-5164-432B-984F-D87E14A0AA8C}">
      <dsp:nvSpPr>
        <dsp:cNvPr id="0" name=""/>
        <dsp:cNvSpPr/>
      </dsp:nvSpPr>
      <dsp:spPr>
        <a:xfrm>
          <a:off x="2649411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936418" y="0"/>
              </a:moveTo>
              <a:lnTo>
                <a:pt x="936418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D038-D5F8-44EC-8913-6CBEE24DB34D}">
      <dsp:nvSpPr>
        <dsp:cNvPr id="0" name=""/>
        <dsp:cNvSpPr/>
      </dsp:nvSpPr>
      <dsp:spPr>
        <a:xfrm>
          <a:off x="157455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76B2-EC11-40B9-97CD-E888D0F44B82}">
      <dsp:nvSpPr>
        <dsp:cNvPr id="0" name=""/>
        <dsp:cNvSpPr/>
      </dsp:nvSpPr>
      <dsp:spPr>
        <a:xfrm>
          <a:off x="157455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0870-07F5-4D48-BA8E-24B2742F739C}">
      <dsp:nvSpPr>
        <dsp:cNvPr id="0" name=""/>
        <dsp:cNvSpPr/>
      </dsp:nvSpPr>
      <dsp:spPr>
        <a:xfrm>
          <a:off x="776575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2809254" y="0"/>
              </a:moveTo>
              <a:lnTo>
                <a:pt x="2809254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A960-7D19-4AFD-A642-3E0BD7D677CC}">
      <dsp:nvSpPr>
        <dsp:cNvPr id="0" name=""/>
        <dsp:cNvSpPr/>
      </dsp:nvSpPr>
      <dsp:spPr>
        <a:xfrm>
          <a:off x="2811929" y="274445"/>
          <a:ext cx="1547798" cy="77389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Solution </a:t>
          </a:r>
          <a:r>
            <a:rPr lang="zh-TW" altLang="en-US" sz="1600" kern="1200" dirty="0" smtClean="0"/>
            <a:t>方案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sln</a:t>
          </a:r>
          <a:endParaRPr lang="zh-TW" altLang="en-US" sz="1600" kern="1200" dirty="0"/>
        </a:p>
      </dsp:txBody>
      <dsp:txXfrm>
        <a:off x="2811929" y="274445"/>
        <a:ext cx="1547798" cy="773899"/>
      </dsp:txXfrm>
    </dsp:sp>
    <dsp:sp modelId="{169B9E1B-BA93-4FD5-9B98-CEBD5B18F42F}">
      <dsp:nvSpPr>
        <dsp:cNvPr id="0" name=""/>
        <dsp:cNvSpPr/>
      </dsp:nvSpPr>
      <dsp:spPr>
        <a:xfrm>
          <a:off x="2675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(Web)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2675" y="1373381"/>
        <a:ext cx="1547798" cy="773899"/>
      </dsp:txXfrm>
    </dsp:sp>
    <dsp:sp modelId="{AB3EFF46-A9AB-4042-AF90-7F258BB82A95}">
      <dsp:nvSpPr>
        <dsp:cNvPr id="0" name=""/>
        <dsp:cNvSpPr/>
      </dsp:nvSpPr>
      <dsp:spPr>
        <a:xfrm>
          <a:off x="389625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程式碼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aspx.cs</a:t>
          </a:r>
          <a:endParaRPr lang="en-US" altLang="zh-TW" sz="1700" kern="1200" dirty="0" smtClean="0"/>
        </a:p>
      </dsp:txBody>
      <dsp:txXfrm>
        <a:off x="389625" y="2472318"/>
        <a:ext cx="1547798" cy="773899"/>
      </dsp:txXfrm>
    </dsp:sp>
    <dsp:sp modelId="{96FE5838-04B0-4027-945B-BF6A758013F8}">
      <dsp:nvSpPr>
        <dsp:cNvPr id="0" name=""/>
        <dsp:cNvSpPr/>
      </dsp:nvSpPr>
      <dsp:spPr>
        <a:xfrm>
          <a:off x="389625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web.config</a:t>
          </a:r>
          <a:endParaRPr lang="zh-TW" altLang="en-US" sz="1700" kern="1200" dirty="0"/>
        </a:p>
      </dsp:txBody>
      <dsp:txXfrm>
        <a:off x="389625" y="3571255"/>
        <a:ext cx="1547798" cy="773899"/>
      </dsp:txXfrm>
    </dsp:sp>
    <dsp:sp modelId="{06D4AC74-178D-45A8-8254-391B75A97454}">
      <dsp:nvSpPr>
        <dsp:cNvPr id="0" name=""/>
        <dsp:cNvSpPr/>
      </dsp:nvSpPr>
      <dsp:spPr>
        <a:xfrm>
          <a:off x="1875511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website</a:t>
          </a:r>
          <a:endParaRPr lang="zh-TW" altLang="en-US" sz="1700" kern="1200" dirty="0"/>
        </a:p>
      </dsp:txBody>
      <dsp:txXfrm>
        <a:off x="1875511" y="1373381"/>
        <a:ext cx="1547798" cy="773899"/>
      </dsp:txXfrm>
    </dsp:sp>
    <dsp:sp modelId="{C4013B74-34A0-4158-BAAE-8152C55C3310}">
      <dsp:nvSpPr>
        <dsp:cNvPr id="0" name=""/>
        <dsp:cNvSpPr/>
      </dsp:nvSpPr>
      <dsp:spPr>
        <a:xfrm>
          <a:off x="2262461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程式碼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en-US" altLang="zh-TW" sz="1700" kern="1200" dirty="0" smtClean="0"/>
            <a:t>*.</a:t>
          </a:r>
          <a:r>
            <a:rPr lang="en-US" altLang="zh-TW" sz="1700" kern="1200" dirty="0" err="1" smtClean="0"/>
            <a:t>aspx.cs</a:t>
          </a:r>
          <a:endParaRPr lang="en-US" altLang="zh-TW" sz="1700" kern="1200" dirty="0" smtClean="0"/>
        </a:p>
      </dsp:txBody>
      <dsp:txXfrm>
        <a:off x="2262461" y="2472318"/>
        <a:ext cx="1547798" cy="773899"/>
      </dsp:txXfrm>
    </dsp:sp>
    <dsp:sp modelId="{F3B91E9A-F401-4108-B7CB-D0F1ED1C6746}">
      <dsp:nvSpPr>
        <dsp:cNvPr id="0" name=""/>
        <dsp:cNvSpPr/>
      </dsp:nvSpPr>
      <dsp:spPr>
        <a:xfrm>
          <a:off x="2262461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web.config</a:t>
          </a:r>
          <a:endParaRPr lang="zh-TW" altLang="en-US" sz="1700" kern="1200" dirty="0"/>
        </a:p>
      </dsp:txBody>
      <dsp:txXfrm>
        <a:off x="2262461" y="3571255"/>
        <a:ext cx="1547798" cy="773899"/>
      </dsp:txXfrm>
    </dsp:sp>
    <dsp:sp modelId="{F27EFBE5-1075-4E36-8502-7308052CBC11}">
      <dsp:nvSpPr>
        <dsp:cNvPr id="0" name=""/>
        <dsp:cNvSpPr/>
      </dsp:nvSpPr>
      <dsp:spPr>
        <a:xfrm>
          <a:off x="3748348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</a:t>
          </a:r>
          <a:r>
            <a:rPr lang="en-US" altLang="zh-TW" sz="1600" kern="1200" dirty="0" err="1" smtClean="0"/>
            <a:t>winform</a:t>
          </a:r>
          <a:r>
            <a:rPr lang="en-US" altLang="zh-TW" sz="1600" kern="1200" dirty="0" smtClean="0"/>
            <a:t>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vbproj</a:t>
          </a:r>
          <a:endParaRPr lang="zh-TW" altLang="en-US" sz="1600" kern="1200" dirty="0"/>
        </a:p>
      </dsp:txBody>
      <dsp:txXfrm>
        <a:off x="3748348" y="1373381"/>
        <a:ext cx="1547798" cy="773899"/>
      </dsp:txXfrm>
    </dsp:sp>
    <dsp:sp modelId="{79CA5026-F829-4A28-9E5A-B8F310BD29CB}">
      <dsp:nvSpPr>
        <dsp:cNvPr id="0" name=""/>
        <dsp:cNvSpPr/>
      </dsp:nvSpPr>
      <dsp:spPr>
        <a:xfrm>
          <a:off x="4135297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</a:t>
          </a:r>
          <a:endParaRPr lang="zh-TW" altLang="en-US" sz="1600" kern="1200" dirty="0"/>
        </a:p>
      </dsp:txBody>
      <dsp:txXfrm>
        <a:off x="4135297" y="2472318"/>
        <a:ext cx="1547798" cy="773899"/>
      </dsp:txXfrm>
    </dsp:sp>
    <dsp:sp modelId="{D7FCB6BD-3CC1-494C-A059-BE96A05B643E}">
      <dsp:nvSpPr>
        <dsp:cNvPr id="0" name=""/>
        <dsp:cNvSpPr/>
      </dsp:nvSpPr>
      <dsp:spPr>
        <a:xfrm>
          <a:off x="4135297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4135297" y="3571255"/>
        <a:ext cx="1547798" cy="773899"/>
      </dsp:txXfrm>
    </dsp:sp>
    <dsp:sp modelId="{ECED24E6-56B3-4317-AA39-FB3D93A4F6F9}">
      <dsp:nvSpPr>
        <dsp:cNvPr id="0" name=""/>
        <dsp:cNvSpPr/>
      </dsp:nvSpPr>
      <dsp:spPr>
        <a:xfrm>
          <a:off x="5621184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(console)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5621184" y="1373381"/>
        <a:ext cx="1547798" cy="773899"/>
      </dsp:txXfrm>
    </dsp:sp>
    <dsp:sp modelId="{39E9756F-8770-4359-978A-D243F01D34C4}">
      <dsp:nvSpPr>
        <dsp:cNvPr id="0" name=""/>
        <dsp:cNvSpPr/>
      </dsp:nvSpPr>
      <dsp:spPr>
        <a:xfrm>
          <a:off x="6008133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</a:t>
          </a:r>
          <a:endParaRPr lang="zh-TW" altLang="en-US" sz="1600" kern="1200" dirty="0"/>
        </a:p>
      </dsp:txBody>
      <dsp:txXfrm>
        <a:off x="6008133" y="2472318"/>
        <a:ext cx="1547798" cy="773899"/>
      </dsp:txXfrm>
    </dsp:sp>
    <dsp:sp modelId="{606321D3-00FD-4982-A5F8-F62E472196F4}">
      <dsp:nvSpPr>
        <dsp:cNvPr id="0" name=""/>
        <dsp:cNvSpPr/>
      </dsp:nvSpPr>
      <dsp:spPr>
        <a:xfrm>
          <a:off x="6008133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6008133" y="3571255"/>
        <a:ext cx="1547798" cy="77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3/8/2015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4443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2337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57EF743-57D9-4B4E-96AB-6349B917DB06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miniasp.com/post/2011/04/15/Using-WinMerge-with-TFS.asp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tw/library/dd547590(v=vs.100)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err="1"/>
              <a:t>.Net</a:t>
            </a:r>
            <a:r>
              <a:rPr lang="zh-TW" altLang="en-US" dirty="0"/>
              <a:t>開發環境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err="1"/>
              <a:t>.Net</a:t>
            </a:r>
            <a:r>
              <a:rPr lang="zh-TW" altLang="en-US" sz="2000" b="1" dirty="0"/>
              <a:t>常用語法</a:t>
            </a:r>
            <a:endParaRPr lang="zh-TW" altLang="en-US" sz="2000" b="1" dirty="0" smtClean="0"/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實際範例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類別與實體</a:t>
            </a:r>
            <a:r>
              <a:rPr lang="en-US" altLang="zh-TW" sz="1800" dirty="0" smtClean="0"/>
              <a:t>: class, instance, static class(c#), shared(</a:t>
            </a:r>
            <a:r>
              <a:rPr lang="en-US" altLang="zh-TW" sz="1800" dirty="0" err="1" smtClean="0"/>
              <a:t>vb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建構</a:t>
            </a:r>
            <a:r>
              <a:rPr lang="zh-TW" altLang="en-US" sz="1800" dirty="0" smtClean="0"/>
              <a:t>子</a:t>
            </a:r>
            <a:r>
              <a:rPr lang="en-US" altLang="zh-TW" sz="1800" dirty="0"/>
              <a:t>: constructor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存取修飾詞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public, protected, private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欄位與屬性</a:t>
            </a:r>
            <a:r>
              <a:rPr lang="en-US" altLang="zh-TW" sz="1800" dirty="0" smtClean="0"/>
              <a:t>: field, property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傳值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傳參考呼叫</a:t>
            </a:r>
            <a:r>
              <a:rPr lang="en-US" altLang="zh-TW" sz="1800" dirty="0" smtClean="0"/>
              <a:t>: call by value, call by reference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錯誤處理</a:t>
            </a:r>
            <a:r>
              <a:rPr lang="en-US" altLang="zh-TW" sz="1800" dirty="0" smtClean="0"/>
              <a:t>: try catch finally</a:t>
            </a: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879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en-US" altLang="zh-TW" sz="2000" b="1" dirty="0" err="1"/>
              <a:t>.Net</a:t>
            </a:r>
            <a:r>
              <a:rPr lang="zh-TW" altLang="en-US" sz="2000" b="1" dirty="0"/>
              <a:t>常用語法</a:t>
            </a:r>
            <a:endParaRPr lang="zh-TW" altLang="en-US" sz="2000" b="1" dirty="0" smtClean="0"/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dirty="0" smtClean="0"/>
              <a:t>永遠使用</a:t>
            </a:r>
            <a:r>
              <a:rPr lang="en-US" altLang="zh-TW" sz="2400" dirty="0" smtClean="0"/>
              <a:t>throw</a:t>
            </a:r>
            <a:r>
              <a:rPr lang="zh-TW" altLang="en-US" sz="2400" dirty="0" smtClean="0"/>
              <a:t>，而不使用</a:t>
            </a:r>
            <a:r>
              <a:rPr lang="en-US" altLang="zh-TW" sz="2400" dirty="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/>
              <a:t>throw</a:t>
            </a:r>
            <a:r>
              <a:rPr lang="zh-TW" altLang="en-US" sz="1800" dirty="0" smtClean="0"/>
              <a:t>保留底層拋出的錯誤堆疊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/>
              <a:t>throw ex</a:t>
            </a:r>
            <a:r>
              <a:rPr lang="zh-TW" altLang="en-US" sz="1800" dirty="0" smtClean="0"/>
              <a:t>將會重置錯誤堆疊，增加</a:t>
            </a:r>
            <a:r>
              <a:rPr lang="en-US" altLang="zh-TW" sz="1800" dirty="0" smtClean="0"/>
              <a:t>debug</a:t>
            </a:r>
            <a:r>
              <a:rPr lang="zh-TW" altLang="en-US" sz="1800" dirty="0" smtClean="0"/>
              <a:t>難度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25854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作業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建立一個</a:t>
            </a:r>
            <a:r>
              <a:rPr lang="en-US" altLang="zh-TW" sz="1800" dirty="0" smtClean="0"/>
              <a:t>Library Project</a:t>
            </a:r>
            <a:r>
              <a:rPr lang="zh-TW" altLang="en-US" sz="1800" dirty="0" smtClean="0"/>
              <a:t>，並撰寫一個動物的</a:t>
            </a:r>
            <a:r>
              <a:rPr lang="en-US" altLang="zh-TW" sz="1800" dirty="0" smtClean="0"/>
              <a:t>class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擁有一個具有可傳入兩個參數的建構子，分別為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名字</a:t>
            </a:r>
            <a:r>
              <a:rPr lang="en-US" altLang="zh-TW" sz="1400" dirty="0" smtClean="0"/>
              <a:t>, </a:t>
            </a:r>
            <a:r>
              <a:rPr lang="zh-TW" altLang="en-US" sz="1400" dirty="0"/>
              <a:t>原</a:t>
            </a:r>
            <a:r>
              <a:rPr lang="zh-TW" altLang="en-US" sz="1400" dirty="0" smtClean="0"/>
              <a:t>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擁有名字、原始體重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、吃飽後體重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private</a:t>
            </a:r>
            <a:r>
              <a:rPr lang="zh-TW" altLang="en-US" sz="1400" dirty="0" smtClean="0"/>
              <a:t>欄位，透過建構子賦予初始值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吃飽後體重 於初始時等於 原始體重</a:t>
            </a:r>
            <a:r>
              <a:rPr lang="en-US" altLang="zh-TW" sz="14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擁有名字、</a:t>
            </a:r>
            <a:r>
              <a:rPr lang="zh-TW" altLang="en-US" sz="1400" dirty="0"/>
              <a:t>原始體重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公克</a:t>
            </a:r>
            <a:r>
              <a:rPr lang="en-US" altLang="zh-TW" sz="1400" dirty="0" smtClean="0"/>
              <a:t>)</a:t>
            </a:r>
            <a:r>
              <a:rPr lang="zh-TW" altLang="en-US" sz="1400" dirty="0"/>
              <a:t>、原始體重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公斤</a:t>
            </a:r>
            <a:r>
              <a:rPr lang="en-US" altLang="zh-TW" sz="1400" dirty="0" smtClean="0"/>
              <a:t>) </a:t>
            </a:r>
            <a:r>
              <a:rPr lang="zh-TW" altLang="en-US" sz="1400" dirty="0" smtClean="0"/>
              <a:t>、吃飽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體重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公斤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的屬性</a:t>
            </a:r>
            <a:endParaRPr lang="en-US" altLang="zh-TW" sz="1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/>
              <a:t>private method: </a:t>
            </a:r>
            <a:r>
              <a:rPr lang="zh-TW" altLang="en-US" sz="1400" dirty="0" smtClean="0"/>
              <a:t>增加體重 </a:t>
            </a:r>
            <a:r>
              <a:rPr lang="en-US" altLang="zh-TW" sz="1400" dirty="0" smtClean="0"/>
              <a:t>– </a:t>
            </a:r>
            <a:r>
              <a:rPr lang="zh-TW" altLang="en-US" sz="1400" dirty="0" smtClean="0"/>
              <a:t>使</a:t>
            </a:r>
            <a:r>
              <a:rPr lang="zh-TW" altLang="en-US" sz="1400" dirty="0"/>
              <a:t>吃飽後</a:t>
            </a:r>
            <a:r>
              <a:rPr lang="zh-TW" altLang="en-US" sz="1400" dirty="0" smtClean="0"/>
              <a:t>體重增加</a:t>
            </a:r>
            <a:r>
              <a:rPr lang="en-US" altLang="zh-TW" sz="1400" dirty="0" smtClean="0"/>
              <a:t>100</a:t>
            </a:r>
            <a:r>
              <a:rPr lang="zh-TW" altLang="en-US" sz="1400" dirty="0" smtClean="0"/>
              <a:t>公克</a:t>
            </a:r>
            <a:endParaRPr lang="en-US" altLang="zh-TW" sz="1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 smtClean="0"/>
              <a:t>public method: </a:t>
            </a:r>
            <a:r>
              <a:rPr lang="zh-TW" altLang="en-US" sz="1400" dirty="0" smtClean="0"/>
              <a:t>吃東西 </a:t>
            </a:r>
            <a:r>
              <a:rPr lang="en-US" altLang="zh-TW" sz="1400" dirty="0" smtClean="0"/>
              <a:t>– </a:t>
            </a:r>
            <a:r>
              <a:rPr lang="zh-TW" altLang="en-US" sz="1400" dirty="0" smtClean="0"/>
              <a:t>傳入食物字串，呼叫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增加體重</a:t>
            </a:r>
            <a:r>
              <a:rPr lang="en-US" altLang="zh-TW" sz="1400" dirty="0" smtClean="0"/>
              <a:t>”method</a:t>
            </a:r>
            <a:r>
              <a:rPr lang="zh-TW" altLang="en-US" sz="1400" dirty="0" smtClean="0"/>
              <a:t>，並印出 </a:t>
            </a:r>
            <a:r>
              <a:rPr lang="en-US" altLang="zh-TW" sz="1400" dirty="0" smtClean="0">
                <a:solidFill>
                  <a:srgbClr val="FF0000"/>
                </a:solidFill>
              </a:rPr>
              <a:t>“</a:t>
            </a:r>
            <a:r>
              <a:rPr lang="zh-TW" altLang="en-US" sz="1400" dirty="0" smtClean="0">
                <a:solidFill>
                  <a:srgbClr val="FF0000"/>
                </a:solidFill>
              </a:rPr>
              <a:t>名字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正在吃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食物</a:t>
            </a:r>
            <a:r>
              <a:rPr lang="en-US" altLang="zh-TW" sz="1400" dirty="0" smtClean="0">
                <a:solidFill>
                  <a:srgbClr val="FF0000"/>
                </a:solidFill>
              </a:rPr>
              <a:t>”, </a:t>
            </a:r>
            <a:r>
              <a:rPr lang="zh-TW" altLang="en-US" sz="1400" dirty="0" smtClean="0">
                <a:solidFill>
                  <a:srgbClr val="FF0000"/>
                </a:solidFill>
              </a:rPr>
              <a:t>體重現在為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吃飽後體重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公斤</a:t>
            </a:r>
            <a:r>
              <a:rPr lang="en-US" altLang="zh-TW" sz="1400" dirty="0" smtClean="0">
                <a:solidFill>
                  <a:srgbClr val="FF0000"/>
                </a:solidFill>
              </a:rPr>
              <a:t>)”KG</a:t>
            </a:r>
            <a:r>
              <a:rPr lang="zh-TW" altLang="en-US" sz="1400" dirty="0" smtClean="0"/>
              <a:t> 的訊息</a:t>
            </a:r>
            <a:endParaRPr lang="en-US" altLang="zh-TW" sz="1400" dirty="0" smtClean="0"/>
          </a:p>
          <a:p>
            <a:pPr lvl="2">
              <a:buFont typeface="Wingdings" pitchFamily="2" charset="2"/>
              <a:buChar char="n"/>
            </a:pPr>
            <a:r>
              <a:rPr lang="en-US" altLang="zh-TW" sz="1100" dirty="0" err="1" smtClean="0"/>
              <a:t>vb</a:t>
            </a:r>
            <a:r>
              <a:rPr lang="en-US" altLang="zh-TW" sz="1100" dirty="0" smtClean="0"/>
              <a:t>: public sub Eat(</a:t>
            </a:r>
            <a:r>
              <a:rPr lang="en-US" altLang="zh-TW" sz="1100" dirty="0" err="1" smtClean="0"/>
              <a:t>ByVal</a:t>
            </a:r>
            <a:r>
              <a:rPr lang="en-US" altLang="zh-TW" sz="1100" dirty="0" smtClean="0"/>
              <a:t> food as string) 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100" dirty="0" smtClean="0"/>
              <a:t>C#: public void Eat(</a:t>
            </a:r>
            <a:r>
              <a:rPr lang="en-US" altLang="zh-TW" sz="1100" dirty="0" err="1" smtClean="0"/>
              <a:t>stinrg</a:t>
            </a:r>
            <a:r>
              <a:rPr lang="en-US" altLang="zh-TW" sz="1100" dirty="0" smtClean="0"/>
              <a:t> food)</a:t>
            </a:r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建立一個</a:t>
            </a:r>
            <a:r>
              <a:rPr lang="en-US" altLang="zh-TW" sz="1800" dirty="0" smtClean="0"/>
              <a:t>Console Application Project</a:t>
            </a:r>
            <a:r>
              <a:rPr lang="zh-TW" altLang="en-US" sz="1800" dirty="0" smtClean="0"/>
              <a:t>，並撰寫一隻</a:t>
            </a:r>
            <a:r>
              <a:rPr lang="en-US" altLang="zh-TW" sz="1800" dirty="0" smtClean="0"/>
              <a:t>console</a:t>
            </a:r>
            <a:r>
              <a:rPr lang="zh-TW" altLang="en-US" sz="1800" dirty="0" smtClean="0"/>
              <a:t>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/>
              <a:t>建立一個</a:t>
            </a:r>
            <a:r>
              <a:rPr lang="en-US" altLang="zh-TW" sz="1400" dirty="0" smtClean="0"/>
              <a:t>class</a:t>
            </a:r>
            <a:r>
              <a:rPr lang="zh-TW" altLang="en-US" sz="1400" dirty="0" smtClean="0"/>
              <a:t>的實體，傳入名字、顏色及原始體重，並依據該實體的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原始體重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初始值，每有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公斤就呼叫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吃東西</a:t>
            </a:r>
            <a:r>
              <a:rPr lang="en-US" altLang="zh-TW" sz="1400" dirty="0" smtClean="0"/>
              <a:t>”method</a:t>
            </a:r>
            <a:r>
              <a:rPr lang="zh-TW" altLang="en-US" sz="1400" dirty="0" smtClean="0"/>
              <a:t>一次；如</a:t>
            </a:r>
            <a:r>
              <a:rPr lang="en-US" altLang="zh-TW" sz="1400" dirty="0" smtClean="0"/>
              <a:t>5.6</a:t>
            </a:r>
            <a:r>
              <a:rPr lang="zh-TW" altLang="en-US" sz="1400" dirty="0" smtClean="0"/>
              <a:t>公斤則呼叫</a:t>
            </a:r>
            <a:r>
              <a:rPr lang="en-US" altLang="zh-TW" sz="1400" dirty="0"/>
              <a:t>6</a:t>
            </a:r>
            <a:r>
              <a:rPr lang="zh-TW" altLang="en-US" sz="1400" dirty="0" smtClean="0"/>
              <a:t>次，不足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公斤則僅呼叫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次</a:t>
            </a:r>
            <a:endParaRPr lang="en-US" altLang="zh-TW" sz="1400" dirty="0" smtClean="0"/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將程式上傳至</a:t>
            </a:r>
            <a:r>
              <a:rPr lang="en-US" altLang="zh-TW" sz="1800" dirty="0" smtClean="0"/>
              <a:t>TFS (</a:t>
            </a:r>
            <a:r>
              <a:rPr lang="zh-TW" altLang="en-US" sz="1800" dirty="0" smtClean="0"/>
              <a:t>星期一下班前不論進度都先</a:t>
            </a:r>
            <a:r>
              <a:rPr lang="en-US" altLang="zh-TW" sz="1800" dirty="0" smtClean="0"/>
              <a:t>Check-in)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/>
              <a:t>從</a:t>
            </a:r>
            <a:r>
              <a:rPr lang="en-US" altLang="zh-TW" sz="1800" dirty="0" smtClean="0"/>
              <a:t>TFS</a:t>
            </a:r>
            <a:r>
              <a:rPr lang="zh-TW" altLang="en-US" sz="1800" dirty="0" smtClean="0"/>
              <a:t>取得</a:t>
            </a:r>
            <a:r>
              <a:rPr lang="zh-TW" altLang="en-US" sz="1800" dirty="0"/>
              <a:t>別人</a:t>
            </a:r>
            <a:r>
              <a:rPr lang="zh-TW" altLang="en-US" sz="1800" dirty="0" smtClean="0"/>
              <a:t>的程式，加上註解後再</a:t>
            </a:r>
            <a:r>
              <a:rPr lang="en-US" altLang="zh-TW" sz="1800" dirty="0" smtClean="0"/>
              <a:t>check-in</a:t>
            </a:r>
            <a:br>
              <a:rPr lang="en-US" altLang="zh-TW" sz="1800" dirty="0" smtClean="0"/>
            </a:br>
            <a:r>
              <a:rPr lang="zh-TW" altLang="en-US" sz="1800" dirty="0" smtClean="0"/>
              <a:t>格式</a:t>
            </a:r>
            <a:r>
              <a:rPr lang="en-US" altLang="zh-TW" sz="1800" dirty="0" smtClean="0"/>
              <a:t>: </a:t>
            </a:r>
            <a:r>
              <a:rPr lang="en-US" altLang="zh-TW" sz="1800" dirty="0" err="1" smtClean="0"/>
              <a:t>yyyy</a:t>
            </a:r>
            <a:r>
              <a:rPr lang="en-US" altLang="zh-TW" sz="1800" dirty="0" smtClean="0"/>
              <a:t>/MM/</a:t>
            </a:r>
            <a:r>
              <a:rPr lang="en-US" altLang="zh-TW" sz="1800" dirty="0" err="1" smtClean="0"/>
              <a:t>dd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自己的姓名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於星期二及星期三各改一位同事的</a:t>
            </a:r>
            <a:r>
              <a:rPr lang="zh-TW" altLang="en-US" sz="1800" dirty="0"/>
              <a:t>程式碼</a:t>
            </a:r>
            <a:r>
              <a:rPr lang="en-US" altLang="zh-TW" sz="1800" dirty="0" smtClean="0"/>
              <a:t>)</a:t>
            </a:r>
            <a:endParaRPr lang="en-US" altLang="zh-TW" sz="1800" dirty="0"/>
          </a:p>
          <a:p>
            <a:pPr>
              <a:buFont typeface="Wingdings" pitchFamily="2" charset="2"/>
              <a:buChar char="n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730533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11560" y="847316"/>
            <a:ext cx="784701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版本控管及</a:t>
            </a:r>
            <a:r>
              <a:rPr kumimoji="0" lang="en-US" altLang="zh-TW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TFS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Visual Studio</a:t>
            </a: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基本操作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 err="1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.Net</a:t>
            </a: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常用語法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作業</a:t>
            </a: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b="0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0791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pic>
        <p:nvPicPr>
          <p:cNvPr id="1026" name="Picture 2" descr="C:\Users\E123694676\Desktop\dc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176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3617" y="512928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smtClean="0"/>
              <a:t>VSS, TFS, SVN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51165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667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01190028"/>
              </p:ext>
            </p:extLst>
          </p:nvPr>
        </p:nvGraphicFramePr>
        <p:xfrm>
          <a:off x="1115616" y="1339602"/>
          <a:ext cx="708044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6939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/>
              <a:t>一般修改流程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043704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b="1" dirty="0" smtClean="0"/>
              <a:t>版本控管與</a:t>
            </a:r>
            <a:r>
              <a:rPr lang="en-US" altLang="zh-TW" sz="2000" b="1" dirty="0" smtClean="0"/>
              <a:t>TFS</a:t>
            </a:r>
            <a:endParaRPr lang="zh-TW" altLang="en-US" sz="20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1449526"/>
            <a:ext cx="18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/>
              <a:t>Merge Branch</a:t>
            </a:r>
            <a:endParaRPr lang="zh-TW" altLang="en-US" sz="2000" b="0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290538" y="4731764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290538" y="2764959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442" y="4531709"/>
            <a:ext cx="81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/>
              <a:t>Dev</a:t>
            </a:r>
            <a:endParaRPr lang="zh-TW" altLang="en-US" sz="2000" b="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0643" y="2564904"/>
            <a:ext cx="8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/>
              <a:t>PROD</a:t>
            </a:r>
            <a:endParaRPr lang="zh-TW" altLang="en-US" sz="1800" b="0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1763688" y="490806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403642" y="5764100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PRF#10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707904" y="493064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347858" y="5786680"/>
            <a:ext cx="93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7/25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4943362" y="2918847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4583316" y="3774878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7/29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PRF#10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796136" y="4941168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36090" y="5797199"/>
            <a:ext cx="115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7/30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Defect#25-2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032147" y="2962683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44108" y="3818714"/>
            <a:ext cx="1714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8/5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Defect#25 &amp; #25-2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9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b="1" dirty="0"/>
              <a:t>版本控管與</a:t>
            </a:r>
            <a:r>
              <a:rPr lang="en-US" altLang="zh-TW" sz="2000" b="1" dirty="0"/>
              <a:t>TFS</a:t>
            </a:r>
            <a:endParaRPr lang="zh-TW" altLang="en-US" sz="2000" b="1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8" y="1429047"/>
            <a:ext cx="3495238" cy="47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644008" cy="3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600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b="1" dirty="0"/>
              <a:t>版本控管與</a:t>
            </a:r>
            <a:r>
              <a:rPr lang="en-US" altLang="zh-TW" sz="2000" b="1" dirty="0"/>
              <a:t>TFS</a:t>
            </a:r>
            <a:endParaRPr lang="zh-TW" altLang="en-US" sz="2000" b="1" dirty="0" smtClean="0"/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實際操作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取得新版</a:t>
            </a:r>
            <a:r>
              <a:rPr lang="zh-TW" altLang="en-US" sz="1800" dirty="0" smtClean="0"/>
              <a:t>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取得特定</a:t>
            </a:r>
            <a:r>
              <a:rPr lang="zh-TW" altLang="en-US" sz="1800" dirty="0" smtClean="0"/>
              <a:t>版本程式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查看歷史</a:t>
            </a:r>
            <a:r>
              <a:rPr lang="zh-TW" altLang="en-US" sz="1800" dirty="0" smtClean="0"/>
              <a:t>記錄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比較不同版本差異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簽出與簽入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處理衝突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設定</a:t>
            </a:r>
            <a:r>
              <a:rPr lang="en-US" altLang="zh-TW" sz="2200" dirty="0" smtClean="0"/>
              <a:t>TFS</a:t>
            </a:r>
            <a:r>
              <a:rPr lang="zh-TW" altLang="en-US" sz="2200" dirty="0" smtClean="0"/>
              <a:t>比較工具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1800" dirty="0">
                <a:hlinkClick r:id="rId3"/>
              </a:rPr>
              <a:t>http://winmerge.org/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>
                <a:hlinkClick r:id="rId4"/>
              </a:rPr>
              <a:t>http://</a:t>
            </a:r>
            <a:r>
              <a:rPr lang="en-US" altLang="zh-TW" sz="1800" smtClean="0">
                <a:hlinkClick r:id="rId4"/>
              </a:rPr>
              <a:t>blog.miniasp.com/post/2011/04/15/Using-WinMerge-with-TFS.aspx</a:t>
            </a:r>
            <a:endParaRPr lang="en-US" altLang="zh-TW" sz="1800" smtClean="0"/>
          </a:p>
          <a:p>
            <a:pPr marL="0" indent="0"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6546104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Visual Studio</a:t>
            </a:r>
            <a:r>
              <a:rPr lang="zh-TW" altLang="en-US" sz="2000" b="1" dirty="0" smtClean="0"/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891206"/>
              </p:ext>
            </p:extLst>
          </p:nvPr>
        </p:nvGraphicFramePr>
        <p:xfrm>
          <a:off x="899592" y="1448034"/>
          <a:ext cx="7558608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55576" y="12687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/>
              <a:t>方案與專案關係</a:t>
            </a:r>
            <a:endParaRPr lang="zh-TW" altLang="en-US" sz="2000" b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602128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/>
              <a:t>Web Application Project</a:t>
            </a:r>
            <a:r>
              <a:rPr lang="zh-TW" altLang="en-US" sz="1800" b="0" dirty="0" smtClean="0"/>
              <a:t>與</a:t>
            </a:r>
            <a:r>
              <a:rPr lang="en-US" altLang="zh-TW" sz="1800" b="0" dirty="0" smtClean="0"/>
              <a:t>Website</a:t>
            </a:r>
            <a:r>
              <a:rPr lang="zh-TW" altLang="en-US" sz="1800" b="0" dirty="0" smtClean="0"/>
              <a:t>比較</a:t>
            </a:r>
            <a:r>
              <a:rPr lang="en-US" altLang="zh-TW" sz="1800" b="0" dirty="0" smtClean="0"/>
              <a:t/>
            </a:r>
            <a:br>
              <a:rPr lang="en-US" altLang="zh-TW" sz="1800" b="0" dirty="0" smtClean="0"/>
            </a:br>
            <a:r>
              <a:rPr lang="en-US" altLang="zh-TW" sz="1800" b="0" dirty="0" smtClean="0">
                <a:hlinkClick r:id="rId8"/>
              </a:rPr>
              <a:t>http</a:t>
            </a:r>
            <a:r>
              <a:rPr lang="en-US" altLang="zh-TW" sz="1800" b="0" dirty="0">
                <a:hlinkClick r:id="rId8"/>
              </a:rPr>
              <a:t>://msdn.microsoft.com/zh-tw/library/dd547590(v=vs.100).</a:t>
            </a:r>
            <a:r>
              <a:rPr lang="en-US" altLang="zh-TW" sz="1800" b="0" dirty="0" smtClean="0">
                <a:hlinkClick r:id="rId8"/>
              </a:rPr>
              <a:t>aspx</a:t>
            </a:r>
            <a:endParaRPr lang="en-US" altLang="zh-TW" sz="1800" b="0" dirty="0" smtClean="0"/>
          </a:p>
          <a:p>
            <a:pPr>
              <a:buNone/>
            </a:pP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17803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Visual Studio</a:t>
            </a:r>
            <a:r>
              <a:rPr lang="zh-TW" altLang="en-US" sz="2000" b="1" dirty="0" smtClean="0"/>
              <a:t>基本操作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/>
              <a:t>實際操作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新增</a:t>
            </a:r>
            <a:r>
              <a:rPr lang="en-US" altLang="zh-TW" sz="1800" dirty="0" err="1" smtClean="0"/>
              <a:t>dll</a:t>
            </a:r>
            <a:r>
              <a:rPr lang="zh-TW" altLang="en-US" sz="1800" dirty="0" smtClean="0"/>
              <a:t>參考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新增專案參考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新增</a:t>
            </a:r>
            <a:r>
              <a:rPr lang="en-US" altLang="zh-TW" sz="1800" dirty="0" smtClean="0"/>
              <a:t>web</a:t>
            </a:r>
            <a:r>
              <a:rPr lang="zh-TW" altLang="en-US" sz="1800" dirty="0" smtClean="0"/>
              <a:t>參考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err="1"/>
              <a:t>Config</a:t>
            </a:r>
            <a:r>
              <a:rPr lang="zh-TW" altLang="en-US" sz="1800" dirty="0"/>
              <a:t>結構說明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建置</a:t>
            </a:r>
            <a:r>
              <a:rPr lang="zh-TW" altLang="en-US" sz="1800" dirty="0"/>
              <a:t>專案</a:t>
            </a:r>
            <a:r>
              <a:rPr lang="zh-TW" altLang="en-US" sz="1800" dirty="0" smtClean="0"/>
              <a:t>與輸出至</a:t>
            </a:r>
            <a:r>
              <a:rPr lang="en-US" altLang="zh-TW" sz="1800" dirty="0" smtClean="0"/>
              <a:t>bin</a:t>
            </a:r>
            <a:r>
              <a:rPr lang="zh-TW" altLang="en-US" sz="1800" dirty="0" smtClean="0"/>
              <a:t>資料夾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方案組</a:t>
            </a:r>
            <a:r>
              <a:rPr lang="zh-TW" altLang="en-US" sz="1800" dirty="0" smtClean="0"/>
              <a:t>態</a:t>
            </a:r>
            <a:r>
              <a:rPr lang="en-US" altLang="zh-TW" sz="1800" dirty="0" smtClean="0"/>
              <a:t>Debug/Release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發行專案</a:t>
            </a: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/>
              <a:t>Debug</a:t>
            </a:r>
            <a:endParaRPr lang="en-US" altLang="zh-TW" sz="22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移至</a:t>
            </a:r>
            <a:r>
              <a:rPr lang="zh-TW" altLang="en-US" sz="1800" dirty="0" smtClean="0"/>
              <a:t>定義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尋找所有參考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中斷點</a:t>
            </a:r>
            <a:r>
              <a:rPr lang="zh-TW" altLang="en-US" sz="1800" dirty="0"/>
              <a:t>及觸發條件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逐步執行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即時運算視窗</a:t>
            </a:r>
            <a:endParaRPr lang="en-US" altLang="zh-TW" sz="1800" dirty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  <a:p>
            <a:pPr>
              <a:buFont typeface="Wingdings" pitchFamily="2" charset="2"/>
              <a:buChar char="n"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25756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686</Words>
  <Application>Microsoft Office PowerPoint</Application>
  <PresentationFormat>如螢幕大小 (4:3)</PresentationFormat>
  <Paragraphs>125</Paragraphs>
  <Slides>12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訓練</vt:lpstr>
      <vt:lpstr>.Net開發環境</vt:lpstr>
      <vt:lpstr>PowerPoint 簡報</vt:lpstr>
      <vt:lpstr> 版本控管與TFS</vt:lpstr>
      <vt:lpstr> 版本控管與TFS</vt:lpstr>
      <vt:lpstr> 版本控管與TFS</vt:lpstr>
      <vt:lpstr> 版本控管與TFS</vt:lpstr>
      <vt:lpstr> 版本控管與TFS</vt:lpstr>
      <vt:lpstr> Visual Studio基本操作</vt:lpstr>
      <vt:lpstr> Visual Studio基本操作</vt:lpstr>
      <vt:lpstr> .Net常用語法</vt:lpstr>
      <vt:lpstr> .Net常用語法</vt:lpstr>
      <vt:lpstr> 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2015-02-25T14:21:59Z</dcterms:created>
  <dcterms:modified xsi:type="dcterms:W3CDTF">2015-03-08T12:59:45Z</dcterms:modified>
</cp:coreProperties>
</file>