
<file path=[Content_Types].xml><?xml version="1.0" encoding="utf-8"?>
<Types xmlns="http://schemas.openxmlformats.org/package/2006/content-types">
  <Default Extension="xml" ContentType="application/xml"/>
  <Default Extension="jpeg" ContentType="image/jpeg"/>
  <Default Extension="tmp" ContentType="image/pn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6"/>
  </p:notesMasterIdLst>
  <p:handoutMasterIdLst>
    <p:handoutMasterId r:id="rId7"/>
  </p:handoutMasterIdLst>
  <p:sldIdLst>
    <p:sldId id="257" r:id="rId3"/>
    <p:sldId id="289" r:id="rId4"/>
    <p:sldId id="27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68251" autoAdjust="0"/>
  </p:normalViewPr>
  <p:slideViewPr>
    <p:cSldViewPr snapToGrid="0">
      <p:cViewPr varScale="1">
        <p:scale>
          <a:sx n="67" d="100"/>
          <a:sy n="67" d="100"/>
        </p:scale>
        <p:origin x="1720" y="-128"/>
      </p:cViewPr>
      <p:guideLst/>
    </p:cSldViewPr>
  </p:slideViewPr>
  <p:notesTextViewPr>
    <p:cViewPr>
      <p:scale>
        <a:sx n="1" d="1"/>
        <a:sy n="1" d="1"/>
      </p:scale>
      <p:origin x="0" y="0"/>
    </p:cViewPr>
  </p:notesTextViewPr>
  <p:notesViewPr>
    <p:cSldViewPr snapToGrid="0" showGuides="1">
      <p:cViewPr varScale="1">
        <p:scale>
          <a:sx n="95" d="100"/>
          <a:sy n="95" d="100"/>
        </p:scale>
        <p:origin x="2724" y="84"/>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12/25/16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12/25/16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2684384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With the emerging </a:t>
            </a:r>
            <a:r>
              <a:rPr lang="en-US" sz="1200" dirty="0" err="1" smtClean="0"/>
              <a:t>IoT</a:t>
            </a:r>
            <a:r>
              <a:rPr lang="en-US" sz="1200" dirty="0" smtClean="0"/>
              <a:t> development, it is more likely that the imagin</a:t>
            </a:r>
            <a:r>
              <a:rPr lang="en-US" altLang="zh-CN" sz="1200" dirty="0" smtClean="0"/>
              <a:t>a</a:t>
            </a:r>
            <a:r>
              <a:rPr lang="en-US" sz="1200" dirty="0" smtClean="0"/>
              <a:t>ry scene of manipulating your household appliances </a:t>
            </a:r>
            <a:r>
              <a:rPr lang="en-US" altLang="zh-CN" sz="1200" dirty="0" smtClean="0"/>
              <a:t>remotely</a:t>
            </a:r>
            <a:r>
              <a:rPr lang="en-US" sz="1200" dirty="0" smtClean="0"/>
              <a:t> seen in </a:t>
            </a:r>
            <a:r>
              <a:rPr lang="en-US" sz="1200" dirty="0" err="1" smtClean="0"/>
              <a:t>Sci</a:t>
            </a:r>
            <a:r>
              <a:rPr lang="en-US" sz="1200" dirty="0" smtClean="0"/>
              <a:t> Fi film will be fulfilled in the near future. </a:t>
            </a:r>
            <a:br>
              <a:rPr lang="en-US" sz="1200" dirty="0" smtClean="0"/>
            </a:br>
            <a:r>
              <a:rPr lang="en-US" sz="1200" dirty="0" smtClean="0"/>
              <a:t/>
            </a:r>
            <a:br>
              <a:rPr lang="en-US" sz="1200" dirty="0" smtClean="0"/>
            </a:br>
            <a:r>
              <a:rPr lang="en-US" sz="1200" dirty="0" smtClean="0"/>
              <a:t>In this case, we design and implement Arduino as well as its a variety of sensor components to demonstrate how to control our household appliances remotely.</a:t>
            </a:r>
          </a:p>
          <a:p>
            <a:endParaRPr lang="en-US" sz="1200" dirty="0" smtClean="0"/>
          </a:p>
          <a:p>
            <a:r>
              <a:rPr lang="en-US" sz="1200" dirty="0" smtClean="0"/>
              <a:t>In</a:t>
            </a:r>
            <a:r>
              <a:rPr lang="en-US" sz="1200" baseline="0" dirty="0" smtClean="0"/>
              <a:t> our infrastructure, we make use of flex (bend) sensors which are equipped on gloves to proceeding bend sensing. Thereby, when user bends his finger with certain pattern, the Arduino can detect the specific trigger caused by corresponding bending pattern of finger and then generate the signal to transmit to relay part via Bluetooth so that we can control our household appliances with wireless method as expected.</a:t>
            </a:r>
            <a:endParaRPr lang="en-US" sz="1200" dirty="0" smtClean="0"/>
          </a:p>
        </p:txBody>
      </p:sp>
      <p:sp>
        <p:nvSpPr>
          <p:cNvPr id="4" name="Slide Number Placeholder 3"/>
          <p:cNvSpPr>
            <a:spLocks noGrp="1"/>
          </p:cNvSpPr>
          <p:nvPr>
            <p:ph type="sldNum" sz="quarter" idx="10"/>
          </p:nvPr>
        </p:nvSpPr>
        <p:spPr/>
        <p:txBody>
          <a:bodyPr/>
          <a:lstStyle/>
          <a:p>
            <a:fld id="{1B9A179D-2D27-49E2-B022-8EDDA2EFE682}" type="slidenum">
              <a:rPr lang="en-US" smtClean="0"/>
              <a:t>2</a:t>
            </a:fld>
            <a:endParaRPr lang="en-US"/>
          </a:p>
        </p:txBody>
      </p:sp>
    </p:spTree>
    <p:extLst>
      <p:ext uri="{BB962C8B-B14F-4D97-AF65-F5344CB8AC3E}">
        <p14:creationId xmlns:p14="http://schemas.microsoft.com/office/powerpoint/2010/main" val="1464301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3</a:t>
            </a:fld>
            <a:endParaRPr lang="en-US"/>
          </a:p>
        </p:txBody>
      </p:sp>
    </p:spTree>
    <p:extLst>
      <p:ext uri="{BB962C8B-B14F-4D97-AF65-F5344CB8AC3E}">
        <p14:creationId xmlns:p14="http://schemas.microsoft.com/office/powerpoint/2010/main" val="2766096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12/25/16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12/25/16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
        <p:nvSpPr>
          <p:cNvPr id="10" name="Rectangle 9"/>
          <p:cNvSpPr/>
          <p:nvPr/>
        </p:nvSpPr>
        <p:spPr>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3"/>
          <p:cNvSpPr>
            <a:spLocks noGrp="1"/>
          </p:cNvSpPr>
          <p:nvPr>
            <p:ph type="body" sz="half" idx="14"/>
          </p:nvPr>
        </p:nvSpPr>
        <p:spPr>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3" name="Picture Placeholder 2"/>
          <p:cNvSpPr>
            <a:spLocks noGrp="1"/>
          </p:cNvSpPr>
          <p:nvPr>
            <p:ph type="pic" idx="1"/>
          </p:nvPr>
        </p:nvSpPr>
        <p:spPr>
          <a:xfrm>
            <a:off x="12954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Picture Placeholder 2"/>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9A3335-6331-4872-A8B7-ECD55539F4D0}" type="datetimeFigureOut">
              <a:rPr lang="en-US" smtClean="0"/>
              <a:t>12/25/16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9A3335-6331-4872-A8B7-ECD55539F4D0}" type="datetimeFigureOut">
              <a:rPr lang="en-US" smtClean="0"/>
              <a:t>12/25/16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9A3335-6331-4872-A8B7-ECD55539F4D0}" type="datetimeFigureOut">
              <a:rPr lang="en-US" smtClean="0"/>
              <a:t>12/25/16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15" name="Picture Placeholder 14"/>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smtClean="0"/>
              <a:t>Click icon to add picture</a:t>
            </a:r>
            <a:endParaRPr lang="en-US"/>
          </a:p>
        </p:txBody>
      </p:sp>
      <p:sp>
        <p:nvSpPr>
          <p:cNvPr id="16" name="Instructional 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sz="1200" b="1" i="1">
                <a:latin typeface="Arial" pitchFamily="34" charset="0"/>
                <a:cs typeface="Arial" pitchFamily="34" charset="0"/>
              </a:rPr>
              <a:t>NOTE:</a:t>
            </a:r>
          </a:p>
          <a:p>
            <a:r>
              <a:rPr sz="1200" i="1">
                <a:latin typeface="Arial" pitchFamily="34" charset="0"/>
                <a:cs typeface="Arial" pitchFamily="34" charset="0"/>
              </a:rPr>
              <a:t>To change the  image on this slide, select the picture and delete it. Then click the Pictures icon in the placeholder to insert your own image.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9A3335-6331-4872-A8B7-ECD55539F4D0}" type="datetimeFigureOut">
              <a:rPr lang="en-US" smtClean="0"/>
              <a:t>12/25/16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9A3335-6331-4872-A8B7-ECD55539F4D0}" type="datetimeFigureOut">
              <a:rPr lang="en-US" smtClean="0"/>
              <a:t>12/25/16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9A3335-6331-4872-A8B7-ECD55539F4D0}" type="datetimeFigureOut">
              <a:rPr lang="en-US" smtClean="0"/>
              <a:t>12/25/16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A3335-6331-4872-A8B7-ECD55539F4D0}" type="datetimeFigureOut">
              <a:rPr lang="en-US" smtClean="0"/>
              <a:t>12/25/16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12/25/16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000">
                <a:solidFill>
                  <a:schemeClr val="tx1"/>
                </a:solidFill>
              </a:defRPr>
            </a:lvl1pPr>
          </a:lstStyle>
          <a:p>
            <a:fld id="{A79A3335-6331-4872-A8B7-ECD55539F4D0}" type="datetimeFigureOut">
              <a:rPr lang="en-US" smtClean="0"/>
              <a:pPr/>
              <a:t>12/25/16</a:t>
            </a:fld>
            <a:endParaRPr lang="en-US"/>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0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tmp"/><Relationship Id="rId5" Type="http://schemas.openxmlformats.org/officeDocument/2006/relationships/image" Target="../media/image4.tmp"/><Relationship Id="rId6"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1873584"/>
            <a:ext cx="6791283" cy="2560320"/>
          </a:xfrm>
        </p:spPr>
        <p:txBody>
          <a:bodyPr>
            <a:normAutofit fontScale="90000"/>
          </a:bodyPr>
          <a:lstStyle/>
          <a:p>
            <a:r>
              <a:rPr lang="zh-CN" altLang="en-US" sz="4400" dirty="0" smtClean="0"/>
              <a:t>物聯網平台設計</a:t>
            </a:r>
            <a:r>
              <a:rPr lang="en-US" altLang="zh-CN" sz="4400" dirty="0"/>
              <a:t/>
            </a:r>
            <a:br>
              <a:rPr lang="en-US" altLang="zh-CN" sz="4400" dirty="0"/>
            </a:br>
            <a:r>
              <a:rPr lang="en-US" altLang="zh-CN" sz="4400" dirty="0" smtClean="0"/>
              <a:t>Final Project Proposal</a:t>
            </a:r>
            <a:br>
              <a:rPr lang="en-US" altLang="zh-CN" sz="4400" dirty="0" smtClean="0"/>
            </a:br>
            <a:r>
              <a:rPr lang="en-US" altLang="zh-CN" sz="4400" dirty="0" smtClean="0"/>
              <a:t/>
            </a:r>
            <a:br>
              <a:rPr lang="en-US" altLang="zh-CN" sz="4400" dirty="0" smtClean="0"/>
            </a:br>
            <a:r>
              <a:rPr lang="en-US" dirty="0"/>
              <a:t>Smart </a:t>
            </a:r>
            <a:r>
              <a:rPr lang="en-US" dirty="0" smtClean="0"/>
              <a:t>Hand Gesture</a:t>
            </a:r>
            <a:br>
              <a:rPr lang="en-US" dirty="0" smtClean="0"/>
            </a:br>
            <a:r>
              <a:rPr lang="en-US" dirty="0" smtClean="0"/>
              <a:t>Power </a:t>
            </a:r>
            <a:r>
              <a:rPr lang="en-US" altLang="zh-CN" dirty="0" smtClean="0"/>
              <a:t>Appliance</a:t>
            </a:r>
            <a:endParaRPr lang="en-US" sz="4400" dirty="0"/>
          </a:p>
        </p:txBody>
      </p:sp>
      <p:sp>
        <p:nvSpPr>
          <p:cNvPr id="3" name="Subtitle 2"/>
          <p:cNvSpPr>
            <a:spLocks noGrp="1"/>
          </p:cNvSpPr>
          <p:nvPr>
            <p:ph type="subTitle" idx="1"/>
          </p:nvPr>
        </p:nvSpPr>
        <p:spPr>
          <a:xfrm>
            <a:off x="329184" y="4572000"/>
            <a:ext cx="6086857" cy="1600200"/>
          </a:xfrm>
        </p:spPr>
        <p:txBody>
          <a:bodyPr>
            <a:normAutofit/>
          </a:bodyPr>
          <a:lstStyle/>
          <a:p>
            <a:endParaRPr lang="en-US" altLang="zh-CN" sz="2000" dirty="0" smtClean="0"/>
          </a:p>
          <a:p>
            <a:r>
              <a:rPr lang="en-US" altLang="zh-CN" sz="2000" dirty="0" smtClean="0"/>
              <a:t>National </a:t>
            </a:r>
            <a:r>
              <a:rPr lang="en-US" altLang="zh-CN" sz="2000" dirty="0" err="1"/>
              <a:t>Chiao</a:t>
            </a:r>
            <a:r>
              <a:rPr lang="en-US" altLang="zh-CN" sz="2000" dirty="0"/>
              <a:t> Tung </a:t>
            </a:r>
            <a:r>
              <a:rPr lang="en-US" altLang="zh-CN" sz="2000" dirty="0" smtClean="0"/>
              <a:t>Univ.</a:t>
            </a:r>
            <a:br>
              <a:rPr lang="en-US" altLang="zh-CN" sz="2000" dirty="0" smtClean="0"/>
            </a:br>
            <a:r>
              <a:rPr lang="zh-CN" altLang="en-US" sz="2000" dirty="0"/>
              <a:t>蔡一</a:t>
            </a:r>
            <a:r>
              <a:rPr lang="zh-CN" altLang="en-US" sz="2000" dirty="0" smtClean="0"/>
              <a:t>嘉 </a:t>
            </a:r>
            <a:r>
              <a:rPr lang="en-US" altLang="zh-CN" sz="2000" dirty="0" smtClean="0"/>
              <a:t>Richard Yi-Chia Tsai</a:t>
            </a:r>
            <a:br>
              <a:rPr lang="en-US" altLang="zh-CN" sz="2000" dirty="0" smtClean="0"/>
            </a:br>
            <a:r>
              <a:rPr lang="zh-CN" altLang="en-US" sz="2000" dirty="0" smtClean="0"/>
              <a:t>劉長諺 </a:t>
            </a:r>
            <a:r>
              <a:rPr lang="en-US" altLang="zh-CN" sz="2000" dirty="0" smtClean="0"/>
              <a:t>Curtis Chuang-Yan Liu</a:t>
            </a:r>
          </a:p>
        </p:txBody>
      </p:sp>
      <p:pic>
        <p:nvPicPr>
          <p:cNvPr id="5" name="Picture Placeholder 4" descr="City street with motion blur" title="Sample Picture"/>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thumbs4.ebaystatic.com/d/l225/m/mHK5zszFi3iV3Ze8_4IiaN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2233" y="3911264"/>
            <a:ext cx="1071562" cy="10715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95400" y="255134"/>
            <a:ext cx="10325100" cy="1036850"/>
          </a:xfrm>
        </p:spPr>
        <p:txBody>
          <a:bodyPr>
            <a:normAutofit fontScale="90000"/>
          </a:bodyPr>
          <a:lstStyle/>
          <a:p>
            <a:r>
              <a:rPr lang="en-US" sz="4800" dirty="0"/>
              <a:t>Smart Hand </a:t>
            </a:r>
            <a:r>
              <a:rPr lang="en-US" sz="4800" dirty="0" smtClean="0"/>
              <a:t>Gesture Power </a:t>
            </a:r>
            <a:r>
              <a:rPr lang="en-US" altLang="zh-CN" sz="4800" dirty="0"/>
              <a:t>Appliance</a:t>
            </a:r>
            <a:endParaRPr lang="en-US" sz="4800" dirty="0"/>
          </a:p>
        </p:txBody>
      </p:sp>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583" y="4581563"/>
            <a:ext cx="3820058" cy="2181529"/>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7824" y="4440969"/>
            <a:ext cx="3352800" cy="2322123"/>
          </a:xfrm>
          <a:prstGeom prst="rect">
            <a:avLst/>
          </a:prstGeom>
        </p:spPr>
      </p:pic>
      <p:pic>
        <p:nvPicPr>
          <p:cNvPr id="10" name="Picture 2" descr="http://thumbs4.ebaystatic.com/d/l225/m/mHK5zszFi3iV3Ze8_4IiaN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2043" y="5379832"/>
            <a:ext cx="1071562" cy="10715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ireless Signal, Icon, Image, Vector, Blue, Wi-F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7822046" flipV="1">
            <a:off x="4599328" y="4350494"/>
            <a:ext cx="1249268" cy="8549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Wireless Signal, Icon, Image, Vector, Blue, Wi-F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7185596" flipV="1">
            <a:off x="6930987" y="5244843"/>
            <a:ext cx="1249268" cy="85496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838200" y="1539798"/>
            <a:ext cx="11109960" cy="2308324"/>
          </a:xfrm>
          <a:prstGeom prst="rect">
            <a:avLst/>
          </a:prstGeom>
        </p:spPr>
        <p:txBody>
          <a:bodyPr wrap="square">
            <a:spAutoFit/>
          </a:bodyPr>
          <a:lstStyle/>
          <a:p>
            <a:pPr marL="571500" indent="-571500">
              <a:buFont typeface="Arial" panose="020B0604020202020204" pitchFamily="34" charset="0"/>
              <a:buChar char="•"/>
            </a:pPr>
            <a:r>
              <a:rPr lang="en-US" sz="3200" dirty="0" smtClean="0"/>
              <a:t>Infrastructure</a:t>
            </a:r>
            <a:endParaRPr lang="en-US" sz="3200" dirty="0"/>
          </a:p>
          <a:p>
            <a:pPr marL="1028700" lvl="1" indent="-571500">
              <a:buFont typeface="Arial" panose="020B0604020202020204" pitchFamily="34" charset="0"/>
              <a:buChar char="•"/>
            </a:pPr>
            <a:r>
              <a:rPr lang="en-US" altLang="zh-CN" sz="2800" dirty="0" smtClean="0"/>
              <a:t>F</a:t>
            </a:r>
            <a:r>
              <a:rPr lang="en-US" sz="2800" dirty="0" smtClean="0"/>
              <a:t>lex </a:t>
            </a:r>
            <a:r>
              <a:rPr lang="en-US" sz="2800" dirty="0"/>
              <a:t>(bend) sensors which are equipped on </a:t>
            </a:r>
            <a:r>
              <a:rPr lang="en-US" sz="2800" dirty="0" smtClean="0"/>
              <a:t>gloves</a:t>
            </a:r>
          </a:p>
          <a:p>
            <a:pPr marL="1028700" lvl="1" indent="-571500">
              <a:buFont typeface="Arial" panose="020B0604020202020204" pitchFamily="34" charset="0"/>
              <a:buChar char="•"/>
            </a:pPr>
            <a:r>
              <a:rPr lang="en-US" sz="2800" dirty="0" smtClean="0"/>
              <a:t>Detect bend sensing trigger signal</a:t>
            </a:r>
          </a:p>
          <a:p>
            <a:pPr marL="1028700" lvl="1" indent="-571500">
              <a:buFont typeface="Arial" panose="020B0604020202020204" pitchFamily="34" charset="0"/>
              <a:buChar char="•"/>
            </a:pPr>
            <a:r>
              <a:rPr lang="en-US" sz="2800" dirty="0" smtClean="0"/>
              <a:t>Wireless signal communication between two </a:t>
            </a:r>
            <a:r>
              <a:rPr lang="en-US" sz="2800" dirty="0" err="1" smtClean="0"/>
              <a:t>bluetooths</a:t>
            </a:r>
            <a:endParaRPr lang="en-US" sz="2800" dirty="0"/>
          </a:p>
          <a:p>
            <a:pPr marL="1028700" lvl="1" indent="-571500">
              <a:buFont typeface="Arial" panose="020B0604020202020204" pitchFamily="34" charset="0"/>
              <a:buChar char="•"/>
            </a:pPr>
            <a:r>
              <a:rPr lang="en-US" sz="2800" dirty="0" smtClean="0"/>
              <a:t>Realize the achievement of controlling Smart Home remotely</a:t>
            </a:r>
          </a:p>
        </p:txBody>
      </p:sp>
    </p:spTree>
    <p:extLst>
      <p:ext uri="{BB962C8B-B14F-4D97-AF65-F5344CB8AC3E}">
        <p14:creationId xmlns:p14="http://schemas.microsoft.com/office/powerpoint/2010/main" val="360679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6800" y="1521517"/>
            <a:ext cx="10058400" cy="5955476"/>
          </a:xfrm>
          <a:prstGeom prst="rect">
            <a:avLst/>
          </a:prstGeom>
        </p:spPr>
        <p:txBody>
          <a:bodyPr wrap="square">
            <a:spAutoFit/>
          </a:bodyPr>
          <a:lstStyle/>
          <a:p>
            <a:pPr marL="571500" indent="-571500">
              <a:buFont typeface="Arial" panose="020B0604020202020204" pitchFamily="34" charset="0"/>
              <a:buChar char="•"/>
            </a:pPr>
            <a:r>
              <a:rPr lang="en-US" sz="3600" dirty="0" smtClean="0"/>
              <a:t>Hardware:</a:t>
            </a:r>
          </a:p>
          <a:p>
            <a:pPr marL="1028700" lvl="1" indent="-571500">
              <a:buFont typeface="Arial" panose="020B0604020202020204" pitchFamily="34" charset="0"/>
              <a:buChar char="•"/>
            </a:pPr>
            <a:r>
              <a:rPr lang="en-US" sz="2400" dirty="0" smtClean="0"/>
              <a:t>2 * Arduino Yun</a:t>
            </a:r>
          </a:p>
          <a:p>
            <a:pPr marL="1028700" lvl="1" indent="-571500">
              <a:buFont typeface="Arial" panose="020B0604020202020204" pitchFamily="34" charset="0"/>
              <a:buChar char="•"/>
            </a:pPr>
            <a:r>
              <a:rPr lang="en-US" altLang="zh-CN" sz="2400" dirty="0" smtClean="0"/>
              <a:t>1</a:t>
            </a:r>
            <a:r>
              <a:rPr lang="en-US" sz="2400" dirty="0" smtClean="0"/>
              <a:t> </a:t>
            </a:r>
            <a:r>
              <a:rPr lang="en-US" sz="2400" dirty="0"/>
              <a:t>* </a:t>
            </a:r>
            <a:r>
              <a:rPr lang="en-US" sz="2400" dirty="0" smtClean="0"/>
              <a:t>Relay </a:t>
            </a:r>
            <a:r>
              <a:rPr lang="en-US" sz="2400" dirty="0"/>
              <a:t>module with </a:t>
            </a:r>
            <a:r>
              <a:rPr lang="en-US" sz="2400" dirty="0" smtClean="0"/>
              <a:t>2 poles</a:t>
            </a:r>
          </a:p>
          <a:p>
            <a:pPr marL="1028700" lvl="1" indent="-571500">
              <a:buFont typeface="Arial" panose="020B0604020202020204" pitchFamily="34" charset="0"/>
              <a:buChar char="•"/>
            </a:pPr>
            <a:r>
              <a:rPr lang="en-US" altLang="zh-CN" sz="2400" dirty="0" smtClean="0"/>
              <a:t>2</a:t>
            </a:r>
            <a:r>
              <a:rPr lang="en-US" sz="2400" dirty="0" smtClean="0"/>
              <a:t> </a:t>
            </a:r>
            <a:r>
              <a:rPr lang="en-US" sz="2400" dirty="0"/>
              <a:t>* </a:t>
            </a:r>
            <a:r>
              <a:rPr lang="en-US" sz="2400" dirty="0" smtClean="0"/>
              <a:t>Flex (Bend) Sensor</a:t>
            </a:r>
          </a:p>
          <a:p>
            <a:pPr marL="1028700" lvl="1" indent="-571500">
              <a:buFont typeface="Arial" panose="020B0604020202020204" pitchFamily="34" charset="0"/>
              <a:buChar char="•"/>
            </a:pPr>
            <a:r>
              <a:rPr lang="en-US" sz="2400" dirty="0"/>
              <a:t>2 * </a:t>
            </a:r>
            <a:r>
              <a:rPr lang="en-US" sz="2400" dirty="0" smtClean="0"/>
              <a:t>Bluetooth HC06</a:t>
            </a:r>
          </a:p>
          <a:p>
            <a:pPr marL="1028700" lvl="1" indent="-571500">
              <a:buFont typeface="Arial" panose="020B0604020202020204" pitchFamily="34" charset="0"/>
              <a:buChar char="•"/>
            </a:pPr>
            <a:r>
              <a:rPr lang="en-US" sz="2400" dirty="0" smtClean="0"/>
              <a:t>Household appliances such bulb, adapter for </a:t>
            </a:r>
            <a:r>
              <a:rPr lang="en-US" altLang="zh-CN" sz="2400" dirty="0" smtClean="0"/>
              <a:t>iPhone.</a:t>
            </a:r>
          </a:p>
          <a:p>
            <a:pPr marL="1028700" lvl="1" indent="-571500">
              <a:buFont typeface="Arial" panose="020B0604020202020204" pitchFamily="34" charset="0"/>
              <a:buChar char="•"/>
            </a:pPr>
            <a:r>
              <a:rPr lang="en-US" sz="2400" dirty="0" smtClean="0"/>
              <a:t>LEDs, Servo, Speaker </a:t>
            </a:r>
            <a:br>
              <a:rPr lang="en-US" sz="2400" dirty="0" smtClean="0"/>
            </a:br>
            <a:endParaRPr lang="en-US" sz="2400" dirty="0" smtClean="0"/>
          </a:p>
          <a:p>
            <a:pPr marL="571500" indent="-571500">
              <a:buFont typeface="Arial" panose="020B0604020202020204" pitchFamily="34" charset="0"/>
              <a:buChar char="•"/>
            </a:pPr>
            <a:r>
              <a:rPr lang="en-US" sz="3600" dirty="0" smtClean="0"/>
              <a:t>Software:</a:t>
            </a:r>
            <a:endParaRPr lang="en-US" sz="3600" dirty="0"/>
          </a:p>
          <a:p>
            <a:pPr marL="1028700" lvl="1" indent="-571500">
              <a:buFont typeface="Arial" panose="020B0604020202020204" pitchFamily="34" charset="0"/>
              <a:buChar char="•"/>
            </a:pPr>
            <a:r>
              <a:rPr lang="en-US" sz="2300" dirty="0"/>
              <a:t>Arduino Sketch Code</a:t>
            </a:r>
          </a:p>
          <a:p>
            <a:pPr marL="1028700" lvl="1" indent="-571500">
              <a:buFont typeface="Arial" panose="020B0604020202020204" pitchFamily="34" charset="0"/>
              <a:buChar char="•"/>
            </a:pPr>
            <a:r>
              <a:rPr lang="en-US" sz="2300" dirty="0"/>
              <a:t>Bluetooth AT </a:t>
            </a:r>
            <a:r>
              <a:rPr lang="en-US" sz="2300" dirty="0" smtClean="0"/>
              <a:t>Command</a:t>
            </a:r>
            <a:br>
              <a:rPr lang="en-US" sz="2300" dirty="0" smtClean="0"/>
            </a:br>
            <a:endParaRPr lang="en-US" sz="2300" dirty="0" smtClean="0"/>
          </a:p>
          <a:p>
            <a:pPr marL="571500" lvl="1" indent="-571500">
              <a:buFont typeface="Arial" panose="020B0604020202020204" pitchFamily="34" charset="0"/>
              <a:buChar char="•"/>
            </a:pPr>
            <a:r>
              <a:rPr lang="en-US" sz="3600" dirty="0" smtClean="0"/>
              <a:t>Gloves</a:t>
            </a:r>
            <a:endParaRPr lang="en-US" sz="3600" dirty="0"/>
          </a:p>
          <a:p>
            <a:endParaRPr lang="en-US" sz="3600" dirty="0" smtClean="0"/>
          </a:p>
        </p:txBody>
      </p:sp>
      <p:sp>
        <p:nvSpPr>
          <p:cNvPr id="6" name="Title 1"/>
          <p:cNvSpPr>
            <a:spLocks noGrp="1"/>
          </p:cNvSpPr>
          <p:nvPr>
            <p:ph type="title"/>
          </p:nvPr>
        </p:nvSpPr>
        <p:spPr>
          <a:xfrm>
            <a:off x="1295400" y="255134"/>
            <a:ext cx="10325100" cy="1036850"/>
          </a:xfrm>
        </p:spPr>
        <p:txBody>
          <a:bodyPr>
            <a:normAutofit fontScale="90000"/>
          </a:bodyPr>
          <a:lstStyle/>
          <a:p>
            <a:r>
              <a:rPr lang="en-US" sz="4800" dirty="0"/>
              <a:t>Smart Hand </a:t>
            </a:r>
            <a:r>
              <a:rPr lang="en-US" sz="4800" dirty="0" smtClean="0"/>
              <a:t>Gesture Power </a:t>
            </a:r>
            <a:r>
              <a:rPr lang="en-US" altLang="zh-CN" sz="4800" dirty="0"/>
              <a:t>Appliance</a:t>
            </a:r>
            <a:endParaRPr lang="en-US" sz="4800" dirty="0"/>
          </a:p>
        </p:txBody>
      </p:sp>
    </p:spTree>
    <p:extLst>
      <p:ext uri="{BB962C8B-B14F-4D97-AF65-F5344CB8AC3E}">
        <p14:creationId xmlns:p14="http://schemas.microsoft.com/office/powerpoint/2010/main" val="2867944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lesDirection_16x9.potx" id="{FE35DD5A-B687-4161-B4D9-35484B75A379}" vid="{5DB76398-B2EF-4269-B3B2-C0E4C29F3554}"/>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567D146-4D1C-466E-9A63-FAD8863F0C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direction presentation (widescreen)</Template>
  <TotalTime>0</TotalTime>
  <Words>122</Words>
  <Application>Microsoft Macintosh PowerPoint</Application>
  <PresentationFormat>Widescreen</PresentationFormat>
  <Paragraphs>27</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Book Antiqua</vt:lpstr>
      <vt:lpstr>Arial</vt:lpstr>
      <vt:lpstr>Sales Direction 16X9</vt:lpstr>
      <vt:lpstr>物聯網平台設計 Final Project Proposal  Smart Hand Gesture Power Appliance</vt:lpstr>
      <vt:lpstr>Smart Hand Gesture Power Appliance</vt:lpstr>
      <vt:lpstr>Smart Hand Gesture Power Appliance</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2016-11-16T14:46:06Z</dcterms:created>
  <dcterms:modified xsi:type="dcterms:W3CDTF">2016-12-25T10:29:25Z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TC034313749991</vt:lpwstr>
  </property>
</Properties>
</file>