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8475DA-6BCE-4DCD-85F6-5A8838ED0A48}" type="doc">
      <dgm:prSet loTypeId="urn:microsoft.com/office/officeart/2005/8/layout/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4A992EE4-F0A0-4DF5-8C67-CD339D8069BD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使用者需求調查</a:t>
          </a:r>
        </a:p>
      </dgm:t>
    </dgm:pt>
    <dgm:pt modelId="{92CA509A-5BB5-421C-88B6-550D13FEBD9F}" type="parTrans" cxnId="{E1028347-92EF-48B8-8C26-AFA843776AF0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7E89F63-B790-4666-9766-E431CCC9A276}" type="sibTrans" cxnId="{E1028347-92EF-48B8-8C26-AFA843776AF0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F8BA4F1-BDCE-428B-937C-241867EE7911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系統需求確認</a:t>
          </a:r>
        </a:p>
      </dgm:t>
    </dgm:pt>
    <dgm:pt modelId="{D307ABD6-21C3-42A2-AF75-796DFA196C90}" type="parTrans" cxnId="{C4FAEBBA-4ADF-4B7F-ADC4-79B0FBB7DE3A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682BB79-8AAC-4F94-83E6-3FEEDC176449}" type="sibTrans" cxnId="{C4FAEBBA-4ADF-4B7F-ADC4-79B0FBB7DE3A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979B8C2-8067-407A-9B4E-9598982C156D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使用需求分析</a:t>
          </a:r>
        </a:p>
      </dgm:t>
    </dgm:pt>
    <dgm:pt modelId="{BB0D82D5-FE8C-43B8-9039-EAD4CEB70AB4}" type="parTrans" cxnId="{87211D30-0CE6-4F30-B489-287B60804869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AA69AD3-76B5-4D8D-AE46-4A6D8682A207}" type="sibTrans" cxnId="{87211D30-0CE6-4F30-B489-287B60804869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E2F03F0-3280-4ADC-B416-B50B54CE7AC3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系統流程</a:t>
          </a:r>
        </a:p>
      </dgm:t>
    </dgm:pt>
    <dgm:pt modelId="{E9C970A3-6608-469E-B40C-48BDD92525C3}" type="parTrans" cxnId="{CFAC5922-2CAA-4D04-9068-A258EEE0380F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A2B9149-DC44-4D2E-9123-B41C7F10E9A2}" type="sibTrans" cxnId="{CFAC5922-2CAA-4D04-9068-A258EEE0380F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B9913B3-21EF-48B3-A1D7-4A0480726445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資料庫設計</a:t>
          </a:r>
        </a:p>
      </dgm:t>
    </dgm:pt>
    <dgm:pt modelId="{1B606618-BF96-44BF-95C0-4739B221A6BE}" type="parTrans" cxnId="{6A38D6B1-12E7-454B-B8B2-864FF4971ABD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B2E572D-0155-42B3-90E8-096209128482}" type="sibTrans" cxnId="{6A38D6B1-12E7-454B-B8B2-864FF4971ABD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647A6A4-83A1-40D7-8AB6-D7BD2611178F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介面設計</a:t>
          </a:r>
        </a:p>
      </dgm:t>
    </dgm:pt>
    <dgm:pt modelId="{D7456F85-EC1C-4E6F-9BB8-EB76B0ABD2B8}" type="parTrans" cxnId="{5196439B-CB08-4FE8-90B9-BCB52925ACF4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49CA0AA-B5C1-40FF-A90B-88E1FEF9FDB1}" type="sibTrans" cxnId="{5196439B-CB08-4FE8-90B9-BCB52925ACF4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8AB4CD2-8394-4052-8601-3474759922C4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系統架構設計</a:t>
          </a:r>
        </a:p>
      </dgm:t>
    </dgm:pt>
    <dgm:pt modelId="{BC5F15E4-7EDF-4CD8-8D82-314DFFBEF541}" type="parTrans" cxnId="{480C55F5-147B-4316-8B4E-9AC1B14522A0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4E2FFCD-8665-4E60-B366-15BB35E576F6}" type="sibTrans" cxnId="{480C55F5-147B-4316-8B4E-9AC1B14522A0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80A8895-9322-4D03-9184-74E129B11313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系統程式撰寫</a:t>
          </a:r>
        </a:p>
      </dgm:t>
    </dgm:pt>
    <dgm:pt modelId="{0022E3D1-51BE-4859-9A31-664E2D3518BD}" type="parTrans" cxnId="{8F4064EA-C087-4AE4-9CCF-6BCCB6BF2E3F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70BD572-6CD5-45B2-B0E4-CB0F50E0EC5E}" type="sibTrans" cxnId="{8F4064EA-C087-4AE4-9CCF-6BCCB6BF2E3F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AD91263-47AE-437B-AA33-FB4626D452CD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系統測試與修改</a:t>
          </a:r>
        </a:p>
      </dgm:t>
    </dgm:pt>
    <dgm:pt modelId="{20664FED-D4E8-425B-B260-A965485B32D6}" type="parTrans" cxnId="{F844FEE1-AD59-4F83-8019-80DDA9F2C748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A2089C8-E038-475C-9CCD-300C552E38BB}" type="sibTrans" cxnId="{F844FEE1-AD59-4F83-8019-80DDA9F2C748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9E3A1CA-2A74-4ADA-97FF-1F5A11F93890}">
      <dgm:prSet phldrT="[文字]" custT="1"/>
      <dgm:spPr/>
      <dgm:t>
        <a:bodyPr/>
        <a:lstStyle/>
        <a:p>
          <a:r>
            <a:rPr lang="zh-TW" altLang="en-US" sz="1600">
              <a:latin typeface="標楷體" panose="03000509000000000000" pitchFamily="65" charset="-120"/>
              <a:ea typeface="標楷體" panose="03000509000000000000" pitchFamily="65" charset="-120"/>
            </a:rPr>
            <a:t>使用者案例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F0576A6-8FD6-4114-BCC6-91B6E84EDE9C}" type="parTrans" cxnId="{CD54AD59-E80C-4ED7-8023-B3F62A893DFD}">
      <dgm:prSet/>
      <dgm:spPr/>
      <dgm:t>
        <a:bodyPr/>
        <a:lstStyle/>
        <a:p>
          <a:endParaRPr lang="zh-TW" altLang="en-US"/>
        </a:p>
      </dgm:t>
    </dgm:pt>
    <dgm:pt modelId="{91985AD6-8A34-421A-B1A7-E2870293F1C1}" type="sibTrans" cxnId="{CD54AD59-E80C-4ED7-8023-B3F62A893DFD}">
      <dgm:prSet/>
      <dgm:spPr/>
      <dgm:t>
        <a:bodyPr/>
        <a:lstStyle/>
        <a:p>
          <a:endParaRPr lang="zh-TW" altLang="en-US"/>
        </a:p>
      </dgm:t>
    </dgm:pt>
    <dgm:pt modelId="{56B09B59-7462-41D8-AD54-FD3E80941F1B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系統分析與設計</a:t>
          </a:r>
        </a:p>
      </dgm:t>
    </dgm:pt>
    <dgm:pt modelId="{ADC9BC0A-AA3D-4E09-A96E-4CBB4921882C}" type="sibTrans" cxnId="{7B615475-5ED9-4B63-BE03-E26D6D3ABB53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D643C2A-0D23-4B86-8933-2DFF0095B0B3}" type="parTrans" cxnId="{7B615475-5ED9-4B63-BE03-E26D6D3ABB53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6476993-26A7-4199-904B-10A80CC27BAB}" type="pres">
      <dgm:prSet presAssocID="{EB8475DA-6BCE-4DCD-85F6-5A8838ED0A48}" presName="Name0" presStyleCnt="0">
        <dgm:presLayoutVars>
          <dgm:dir/>
          <dgm:animLvl val="lvl"/>
          <dgm:resizeHandles val="exact"/>
        </dgm:presLayoutVars>
      </dgm:prSet>
      <dgm:spPr/>
    </dgm:pt>
    <dgm:pt modelId="{D56A4074-E2A6-403A-A2DA-6ACEF00F3F2B}" type="pres">
      <dgm:prSet presAssocID="{8AD91263-47AE-437B-AA33-FB4626D452CD}" presName="boxAndChildren" presStyleCnt="0"/>
      <dgm:spPr/>
    </dgm:pt>
    <dgm:pt modelId="{9ACCBB2C-4B18-4CDC-90F9-A34D2ECC954C}" type="pres">
      <dgm:prSet presAssocID="{8AD91263-47AE-437B-AA33-FB4626D452CD}" presName="parentTextBox" presStyleLbl="node1" presStyleIdx="0" presStyleCnt="5"/>
      <dgm:spPr/>
    </dgm:pt>
    <dgm:pt modelId="{DB43171B-7147-461F-A156-EB44272FBCB5}" type="pres">
      <dgm:prSet presAssocID="{D70BD572-6CD5-45B2-B0E4-CB0F50E0EC5E}" presName="sp" presStyleCnt="0"/>
      <dgm:spPr/>
    </dgm:pt>
    <dgm:pt modelId="{E25BAB4C-E940-4A62-BD71-D25C5FAD859B}" type="pres">
      <dgm:prSet presAssocID="{A80A8895-9322-4D03-9184-74E129B11313}" presName="arrowAndChildren" presStyleCnt="0"/>
      <dgm:spPr/>
    </dgm:pt>
    <dgm:pt modelId="{E47BDF5F-2806-4C7D-8D90-E1946DA68CA4}" type="pres">
      <dgm:prSet presAssocID="{A80A8895-9322-4D03-9184-74E129B11313}" presName="parentTextArrow" presStyleLbl="node1" presStyleIdx="1" presStyleCnt="5" custLinFactNeighborX="-5119"/>
      <dgm:spPr/>
    </dgm:pt>
    <dgm:pt modelId="{04513C78-5D39-4ECC-8CAC-FEB86DB15883}" type="pres">
      <dgm:prSet presAssocID="{ADC9BC0A-AA3D-4E09-A96E-4CBB4921882C}" presName="sp" presStyleCnt="0"/>
      <dgm:spPr/>
    </dgm:pt>
    <dgm:pt modelId="{EFA27054-6610-41BB-ABF9-C722CEC95FAE}" type="pres">
      <dgm:prSet presAssocID="{56B09B59-7462-41D8-AD54-FD3E80941F1B}" presName="arrowAndChildren" presStyleCnt="0"/>
      <dgm:spPr/>
    </dgm:pt>
    <dgm:pt modelId="{01B96356-63F5-46ED-8233-2D0921D3572B}" type="pres">
      <dgm:prSet presAssocID="{56B09B59-7462-41D8-AD54-FD3E80941F1B}" presName="parentTextArrow" presStyleLbl="node1" presStyleIdx="1" presStyleCnt="5"/>
      <dgm:spPr/>
    </dgm:pt>
    <dgm:pt modelId="{AAFD02EE-053D-4A7C-A2ED-DEB40070E8BA}" type="pres">
      <dgm:prSet presAssocID="{56B09B59-7462-41D8-AD54-FD3E80941F1B}" presName="arrow" presStyleLbl="node1" presStyleIdx="2" presStyleCnt="5"/>
      <dgm:spPr/>
    </dgm:pt>
    <dgm:pt modelId="{27E832E0-8D09-46A4-A417-7D456F45E8CC}" type="pres">
      <dgm:prSet presAssocID="{56B09B59-7462-41D8-AD54-FD3E80941F1B}" presName="descendantArrow" presStyleCnt="0"/>
      <dgm:spPr/>
    </dgm:pt>
    <dgm:pt modelId="{D01B8568-E6BE-451F-900A-C000328C5B23}" type="pres">
      <dgm:prSet presAssocID="{3B9913B3-21EF-48B3-A1D7-4A0480726445}" presName="childTextArrow" presStyleLbl="fgAccFollowNode1" presStyleIdx="0" presStyleCnt="6">
        <dgm:presLayoutVars>
          <dgm:bulletEnabled val="1"/>
        </dgm:presLayoutVars>
      </dgm:prSet>
      <dgm:spPr/>
    </dgm:pt>
    <dgm:pt modelId="{415232FD-DB97-41A3-A9B9-D3F2634C6333}" type="pres">
      <dgm:prSet presAssocID="{E647A6A4-83A1-40D7-8AB6-D7BD2611178F}" presName="childTextArrow" presStyleLbl="fgAccFollowNode1" presStyleIdx="1" presStyleCnt="6">
        <dgm:presLayoutVars>
          <dgm:bulletEnabled val="1"/>
        </dgm:presLayoutVars>
      </dgm:prSet>
      <dgm:spPr/>
    </dgm:pt>
    <dgm:pt modelId="{3A451E7F-2411-435D-9950-250104A37CFB}" type="pres">
      <dgm:prSet presAssocID="{18AB4CD2-8394-4052-8601-3474759922C4}" presName="childTextArrow" presStyleLbl="fgAccFollowNode1" presStyleIdx="2" presStyleCnt="6">
        <dgm:presLayoutVars>
          <dgm:bulletEnabled val="1"/>
        </dgm:presLayoutVars>
      </dgm:prSet>
      <dgm:spPr/>
    </dgm:pt>
    <dgm:pt modelId="{BFA6B842-3F73-4565-A17A-4D8466BA03A1}" type="pres">
      <dgm:prSet presAssocID="{2682BB79-8AAC-4F94-83E6-3FEEDC176449}" presName="sp" presStyleCnt="0"/>
      <dgm:spPr/>
    </dgm:pt>
    <dgm:pt modelId="{BB5652E2-ED33-41E6-9B62-56BAE41713F8}" type="pres">
      <dgm:prSet presAssocID="{3F8BA4F1-BDCE-428B-937C-241867EE7911}" presName="arrowAndChildren" presStyleCnt="0"/>
      <dgm:spPr/>
    </dgm:pt>
    <dgm:pt modelId="{4DE2E809-4C0C-439A-9A17-6FCE70E6BFAE}" type="pres">
      <dgm:prSet presAssocID="{3F8BA4F1-BDCE-428B-937C-241867EE7911}" presName="parentTextArrow" presStyleLbl="node1" presStyleIdx="2" presStyleCnt="5"/>
      <dgm:spPr/>
    </dgm:pt>
    <dgm:pt modelId="{1C6B1E48-AB0A-4626-A661-FCC6E2C2266A}" type="pres">
      <dgm:prSet presAssocID="{3F8BA4F1-BDCE-428B-937C-241867EE7911}" presName="arrow" presStyleLbl="node1" presStyleIdx="3" presStyleCnt="5"/>
      <dgm:spPr/>
    </dgm:pt>
    <dgm:pt modelId="{D39AF9BF-EB9C-4907-906E-76898E05732D}" type="pres">
      <dgm:prSet presAssocID="{3F8BA4F1-BDCE-428B-937C-241867EE7911}" presName="descendantArrow" presStyleCnt="0"/>
      <dgm:spPr/>
    </dgm:pt>
    <dgm:pt modelId="{E995E3CB-F200-4B00-9E2F-D6CB4E111AD6}" type="pres">
      <dgm:prSet presAssocID="{E979B8C2-8067-407A-9B4E-9598982C156D}" presName="childTextArrow" presStyleLbl="fgAccFollowNode1" presStyleIdx="3" presStyleCnt="6">
        <dgm:presLayoutVars>
          <dgm:bulletEnabled val="1"/>
        </dgm:presLayoutVars>
      </dgm:prSet>
      <dgm:spPr/>
    </dgm:pt>
    <dgm:pt modelId="{58924482-F8DE-4E90-B983-F63392245F54}" type="pres">
      <dgm:prSet presAssocID="{7E2F03F0-3280-4ADC-B416-B50B54CE7AC3}" presName="childTextArrow" presStyleLbl="fgAccFollowNode1" presStyleIdx="4" presStyleCnt="6">
        <dgm:presLayoutVars>
          <dgm:bulletEnabled val="1"/>
        </dgm:presLayoutVars>
      </dgm:prSet>
      <dgm:spPr/>
    </dgm:pt>
    <dgm:pt modelId="{341CDD86-DD1E-4812-A16B-BC4E6595B6D6}" type="pres">
      <dgm:prSet presAssocID="{59E3A1CA-2A74-4ADA-97FF-1F5A11F93890}" presName="childTextArrow" presStyleLbl="fgAccFollowNode1" presStyleIdx="5" presStyleCnt="6">
        <dgm:presLayoutVars>
          <dgm:bulletEnabled val="1"/>
        </dgm:presLayoutVars>
      </dgm:prSet>
      <dgm:spPr/>
    </dgm:pt>
    <dgm:pt modelId="{05F234DF-8BF2-4801-9074-3E02639CDB93}" type="pres">
      <dgm:prSet presAssocID="{77E89F63-B790-4666-9766-E431CCC9A276}" presName="sp" presStyleCnt="0"/>
      <dgm:spPr/>
    </dgm:pt>
    <dgm:pt modelId="{C47BB0D2-8167-466C-8136-4517856E46B5}" type="pres">
      <dgm:prSet presAssocID="{4A992EE4-F0A0-4DF5-8C67-CD339D8069BD}" presName="arrowAndChildren" presStyleCnt="0"/>
      <dgm:spPr/>
    </dgm:pt>
    <dgm:pt modelId="{2915C0CE-932D-4DC8-BE1F-3678AE06D8A1}" type="pres">
      <dgm:prSet presAssocID="{4A992EE4-F0A0-4DF5-8C67-CD339D8069BD}" presName="parentTextArrow" presStyleLbl="node1" presStyleIdx="4" presStyleCnt="5"/>
      <dgm:spPr/>
    </dgm:pt>
  </dgm:ptLst>
  <dgm:cxnLst>
    <dgm:cxn modelId="{404C0A06-5B27-42AA-B369-13FECBC43C4C}" type="presOf" srcId="{3F8BA4F1-BDCE-428B-937C-241867EE7911}" destId="{4DE2E809-4C0C-439A-9A17-6FCE70E6BFAE}" srcOrd="0" destOrd="0" presId="urn:microsoft.com/office/officeart/2005/8/layout/process4"/>
    <dgm:cxn modelId="{2959640A-8B1F-4A55-B75F-73C34A018E5C}" type="presOf" srcId="{3F8BA4F1-BDCE-428B-937C-241867EE7911}" destId="{1C6B1E48-AB0A-4626-A661-FCC6E2C2266A}" srcOrd="1" destOrd="0" presId="urn:microsoft.com/office/officeart/2005/8/layout/process4"/>
    <dgm:cxn modelId="{4A1F3C1A-00BC-4EEE-BC95-A698E2AC0013}" type="presOf" srcId="{3B9913B3-21EF-48B3-A1D7-4A0480726445}" destId="{D01B8568-E6BE-451F-900A-C000328C5B23}" srcOrd="0" destOrd="0" presId="urn:microsoft.com/office/officeart/2005/8/layout/process4"/>
    <dgm:cxn modelId="{60A26B1B-475C-454D-88BB-8D509A52057D}" type="presOf" srcId="{59E3A1CA-2A74-4ADA-97FF-1F5A11F93890}" destId="{341CDD86-DD1E-4812-A16B-BC4E6595B6D6}" srcOrd="0" destOrd="0" presId="urn:microsoft.com/office/officeart/2005/8/layout/process4"/>
    <dgm:cxn modelId="{CFAC5922-2CAA-4D04-9068-A258EEE0380F}" srcId="{3F8BA4F1-BDCE-428B-937C-241867EE7911}" destId="{7E2F03F0-3280-4ADC-B416-B50B54CE7AC3}" srcOrd="1" destOrd="0" parTransId="{E9C970A3-6608-469E-B40C-48BDD92525C3}" sibTransId="{2A2B9149-DC44-4D2E-9123-B41C7F10E9A2}"/>
    <dgm:cxn modelId="{87211D30-0CE6-4F30-B489-287B60804869}" srcId="{3F8BA4F1-BDCE-428B-937C-241867EE7911}" destId="{E979B8C2-8067-407A-9B4E-9598982C156D}" srcOrd="0" destOrd="0" parTransId="{BB0D82D5-FE8C-43B8-9039-EAD4CEB70AB4}" sibTransId="{4AA69AD3-76B5-4D8D-AE46-4A6D8682A207}"/>
    <dgm:cxn modelId="{FB8BD763-62ED-40BA-975E-C8BEB3D4FB7F}" type="presOf" srcId="{E647A6A4-83A1-40D7-8AB6-D7BD2611178F}" destId="{415232FD-DB97-41A3-A9B9-D3F2634C6333}" srcOrd="0" destOrd="0" presId="urn:microsoft.com/office/officeart/2005/8/layout/process4"/>
    <dgm:cxn modelId="{E1028347-92EF-48B8-8C26-AFA843776AF0}" srcId="{EB8475DA-6BCE-4DCD-85F6-5A8838ED0A48}" destId="{4A992EE4-F0A0-4DF5-8C67-CD339D8069BD}" srcOrd="0" destOrd="0" parTransId="{92CA509A-5BB5-421C-88B6-550D13FEBD9F}" sibTransId="{77E89F63-B790-4666-9766-E431CCC9A276}"/>
    <dgm:cxn modelId="{C342B86A-E73F-4BD9-98C8-F53996B0A092}" type="presOf" srcId="{E979B8C2-8067-407A-9B4E-9598982C156D}" destId="{E995E3CB-F200-4B00-9E2F-D6CB4E111AD6}" srcOrd="0" destOrd="0" presId="urn:microsoft.com/office/officeart/2005/8/layout/process4"/>
    <dgm:cxn modelId="{7B615475-5ED9-4B63-BE03-E26D6D3ABB53}" srcId="{EB8475DA-6BCE-4DCD-85F6-5A8838ED0A48}" destId="{56B09B59-7462-41D8-AD54-FD3E80941F1B}" srcOrd="2" destOrd="0" parTransId="{6D643C2A-0D23-4B86-8933-2DFF0095B0B3}" sibTransId="{ADC9BC0A-AA3D-4E09-A96E-4CBB4921882C}"/>
    <dgm:cxn modelId="{CD54AD59-E80C-4ED7-8023-B3F62A893DFD}" srcId="{3F8BA4F1-BDCE-428B-937C-241867EE7911}" destId="{59E3A1CA-2A74-4ADA-97FF-1F5A11F93890}" srcOrd="2" destOrd="0" parTransId="{FF0576A6-8FD6-4114-BCC6-91B6E84EDE9C}" sibTransId="{91985AD6-8A34-421A-B1A7-E2870293F1C1}"/>
    <dgm:cxn modelId="{5FEA9082-D099-4CA8-9070-3794CA4FD27B}" type="presOf" srcId="{7E2F03F0-3280-4ADC-B416-B50B54CE7AC3}" destId="{58924482-F8DE-4E90-B983-F63392245F54}" srcOrd="0" destOrd="0" presId="urn:microsoft.com/office/officeart/2005/8/layout/process4"/>
    <dgm:cxn modelId="{5196439B-CB08-4FE8-90B9-BCB52925ACF4}" srcId="{56B09B59-7462-41D8-AD54-FD3E80941F1B}" destId="{E647A6A4-83A1-40D7-8AB6-D7BD2611178F}" srcOrd="1" destOrd="0" parTransId="{D7456F85-EC1C-4E6F-9BB8-EB76B0ABD2B8}" sibTransId="{C49CA0AA-B5C1-40FF-A90B-88E1FEF9FDB1}"/>
    <dgm:cxn modelId="{D8CE639C-A246-41AE-97CE-6358F89977DE}" type="presOf" srcId="{18AB4CD2-8394-4052-8601-3474759922C4}" destId="{3A451E7F-2411-435D-9950-250104A37CFB}" srcOrd="0" destOrd="0" presId="urn:microsoft.com/office/officeart/2005/8/layout/process4"/>
    <dgm:cxn modelId="{F650D8A4-ADD4-4B3A-AC41-8E5BB776B62A}" type="presOf" srcId="{8AD91263-47AE-437B-AA33-FB4626D452CD}" destId="{9ACCBB2C-4B18-4CDC-90F9-A34D2ECC954C}" srcOrd="0" destOrd="0" presId="urn:microsoft.com/office/officeart/2005/8/layout/process4"/>
    <dgm:cxn modelId="{4CAD9FA8-43C5-4269-9C17-0A34A97D5748}" type="presOf" srcId="{56B09B59-7462-41D8-AD54-FD3E80941F1B}" destId="{AAFD02EE-053D-4A7C-A2ED-DEB40070E8BA}" srcOrd="1" destOrd="0" presId="urn:microsoft.com/office/officeart/2005/8/layout/process4"/>
    <dgm:cxn modelId="{6A38D6B1-12E7-454B-B8B2-864FF4971ABD}" srcId="{56B09B59-7462-41D8-AD54-FD3E80941F1B}" destId="{3B9913B3-21EF-48B3-A1D7-4A0480726445}" srcOrd="0" destOrd="0" parTransId="{1B606618-BF96-44BF-95C0-4739B221A6BE}" sibTransId="{7B2E572D-0155-42B3-90E8-096209128482}"/>
    <dgm:cxn modelId="{C13428B3-59DF-4E0E-9B1D-D23C20E9C757}" type="presOf" srcId="{A80A8895-9322-4D03-9184-74E129B11313}" destId="{E47BDF5F-2806-4C7D-8D90-E1946DA68CA4}" srcOrd="0" destOrd="0" presId="urn:microsoft.com/office/officeart/2005/8/layout/process4"/>
    <dgm:cxn modelId="{C4FAEBBA-4ADF-4B7F-ADC4-79B0FBB7DE3A}" srcId="{EB8475DA-6BCE-4DCD-85F6-5A8838ED0A48}" destId="{3F8BA4F1-BDCE-428B-937C-241867EE7911}" srcOrd="1" destOrd="0" parTransId="{D307ABD6-21C3-42A2-AF75-796DFA196C90}" sibTransId="{2682BB79-8AAC-4F94-83E6-3FEEDC176449}"/>
    <dgm:cxn modelId="{FB527FCC-B55F-4CB5-A42B-D54A3722791A}" type="presOf" srcId="{56B09B59-7462-41D8-AD54-FD3E80941F1B}" destId="{01B96356-63F5-46ED-8233-2D0921D3572B}" srcOrd="0" destOrd="0" presId="urn:microsoft.com/office/officeart/2005/8/layout/process4"/>
    <dgm:cxn modelId="{89BAE3D4-4878-4BD0-BD32-FA7CB4833F19}" type="presOf" srcId="{EB8475DA-6BCE-4DCD-85F6-5A8838ED0A48}" destId="{A6476993-26A7-4199-904B-10A80CC27BAB}" srcOrd="0" destOrd="0" presId="urn:microsoft.com/office/officeart/2005/8/layout/process4"/>
    <dgm:cxn modelId="{F844FEE1-AD59-4F83-8019-80DDA9F2C748}" srcId="{EB8475DA-6BCE-4DCD-85F6-5A8838ED0A48}" destId="{8AD91263-47AE-437B-AA33-FB4626D452CD}" srcOrd="4" destOrd="0" parTransId="{20664FED-D4E8-425B-B260-A965485B32D6}" sibTransId="{4A2089C8-E038-475C-9CCD-300C552E38BB}"/>
    <dgm:cxn modelId="{8F4064EA-C087-4AE4-9CCF-6BCCB6BF2E3F}" srcId="{EB8475DA-6BCE-4DCD-85F6-5A8838ED0A48}" destId="{A80A8895-9322-4D03-9184-74E129B11313}" srcOrd="3" destOrd="0" parTransId="{0022E3D1-51BE-4859-9A31-664E2D3518BD}" sibTransId="{D70BD572-6CD5-45B2-B0E4-CB0F50E0EC5E}"/>
    <dgm:cxn modelId="{0D6A76EA-AB99-45E1-8C75-8250EB5E864C}" type="presOf" srcId="{4A992EE4-F0A0-4DF5-8C67-CD339D8069BD}" destId="{2915C0CE-932D-4DC8-BE1F-3678AE06D8A1}" srcOrd="0" destOrd="0" presId="urn:microsoft.com/office/officeart/2005/8/layout/process4"/>
    <dgm:cxn modelId="{480C55F5-147B-4316-8B4E-9AC1B14522A0}" srcId="{56B09B59-7462-41D8-AD54-FD3E80941F1B}" destId="{18AB4CD2-8394-4052-8601-3474759922C4}" srcOrd="2" destOrd="0" parTransId="{BC5F15E4-7EDF-4CD8-8D82-314DFFBEF541}" sibTransId="{94E2FFCD-8665-4E60-B366-15BB35E576F6}"/>
    <dgm:cxn modelId="{A3F6726C-9AE0-4A2D-BA63-35BE9FA1BE6D}" type="presParOf" srcId="{A6476993-26A7-4199-904B-10A80CC27BAB}" destId="{D56A4074-E2A6-403A-A2DA-6ACEF00F3F2B}" srcOrd="0" destOrd="0" presId="urn:microsoft.com/office/officeart/2005/8/layout/process4"/>
    <dgm:cxn modelId="{4BD2AEE2-6029-4EE2-90D6-1253423CE79C}" type="presParOf" srcId="{D56A4074-E2A6-403A-A2DA-6ACEF00F3F2B}" destId="{9ACCBB2C-4B18-4CDC-90F9-A34D2ECC954C}" srcOrd="0" destOrd="0" presId="urn:microsoft.com/office/officeart/2005/8/layout/process4"/>
    <dgm:cxn modelId="{AC29971D-FF48-4F2E-9371-743B2D963B21}" type="presParOf" srcId="{A6476993-26A7-4199-904B-10A80CC27BAB}" destId="{DB43171B-7147-461F-A156-EB44272FBCB5}" srcOrd="1" destOrd="0" presId="urn:microsoft.com/office/officeart/2005/8/layout/process4"/>
    <dgm:cxn modelId="{7B7EC59D-4ECF-4F86-807B-3626B4DF303A}" type="presParOf" srcId="{A6476993-26A7-4199-904B-10A80CC27BAB}" destId="{E25BAB4C-E940-4A62-BD71-D25C5FAD859B}" srcOrd="2" destOrd="0" presId="urn:microsoft.com/office/officeart/2005/8/layout/process4"/>
    <dgm:cxn modelId="{C3BFB964-3F25-4A24-BFF6-CEAF41CCA0CF}" type="presParOf" srcId="{E25BAB4C-E940-4A62-BD71-D25C5FAD859B}" destId="{E47BDF5F-2806-4C7D-8D90-E1946DA68CA4}" srcOrd="0" destOrd="0" presId="urn:microsoft.com/office/officeart/2005/8/layout/process4"/>
    <dgm:cxn modelId="{1706A44F-B04C-482B-AA8C-20116D75830F}" type="presParOf" srcId="{A6476993-26A7-4199-904B-10A80CC27BAB}" destId="{04513C78-5D39-4ECC-8CAC-FEB86DB15883}" srcOrd="3" destOrd="0" presId="urn:microsoft.com/office/officeart/2005/8/layout/process4"/>
    <dgm:cxn modelId="{4CE251FA-0D82-4945-A460-08523F29018B}" type="presParOf" srcId="{A6476993-26A7-4199-904B-10A80CC27BAB}" destId="{EFA27054-6610-41BB-ABF9-C722CEC95FAE}" srcOrd="4" destOrd="0" presId="urn:microsoft.com/office/officeart/2005/8/layout/process4"/>
    <dgm:cxn modelId="{6EE2D15F-4F0F-48C6-B6F1-E6A24EEDE446}" type="presParOf" srcId="{EFA27054-6610-41BB-ABF9-C722CEC95FAE}" destId="{01B96356-63F5-46ED-8233-2D0921D3572B}" srcOrd="0" destOrd="0" presId="urn:microsoft.com/office/officeart/2005/8/layout/process4"/>
    <dgm:cxn modelId="{A5E80191-8EF6-4A87-B525-26061DAC7452}" type="presParOf" srcId="{EFA27054-6610-41BB-ABF9-C722CEC95FAE}" destId="{AAFD02EE-053D-4A7C-A2ED-DEB40070E8BA}" srcOrd="1" destOrd="0" presId="urn:microsoft.com/office/officeart/2005/8/layout/process4"/>
    <dgm:cxn modelId="{3F33C81D-8710-4E54-B166-E692121C2BD1}" type="presParOf" srcId="{EFA27054-6610-41BB-ABF9-C722CEC95FAE}" destId="{27E832E0-8D09-46A4-A417-7D456F45E8CC}" srcOrd="2" destOrd="0" presId="urn:microsoft.com/office/officeart/2005/8/layout/process4"/>
    <dgm:cxn modelId="{A88C994A-8CDB-4A61-92D4-E775757A9410}" type="presParOf" srcId="{27E832E0-8D09-46A4-A417-7D456F45E8CC}" destId="{D01B8568-E6BE-451F-900A-C000328C5B23}" srcOrd="0" destOrd="0" presId="urn:microsoft.com/office/officeart/2005/8/layout/process4"/>
    <dgm:cxn modelId="{3568AE49-567E-4C9D-84DD-B77B4B1C418F}" type="presParOf" srcId="{27E832E0-8D09-46A4-A417-7D456F45E8CC}" destId="{415232FD-DB97-41A3-A9B9-D3F2634C6333}" srcOrd="1" destOrd="0" presId="urn:microsoft.com/office/officeart/2005/8/layout/process4"/>
    <dgm:cxn modelId="{586ED9D5-4473-4CF0-9F98-6AC47003DD49}" type="presParOf" srcId="{27E832E0-8D09-46A4-A417-7D456F45E8CC}" destId="{3A451E7F-2411-435D-9950-250104A37CFB}" srcOrd="2" destOrd="0" presId="urn:microsoft.com/office/officeart/2005/8/layout/process4"/>
    <dgm:cxn modelId="{7B291D4F-AD55-4267-AE8D-A00CC6FD10D6}" type="presParOf" srcId="{A6476993-26A7-4199-904B-10A80CC27BAB}" destId="{BFA6B842-3F73-4565-A17A-4D8466BA03A1}" srcOrd="5" destOrd="0" presId="urn:microsoft.com/office/officeart/2005/8/layout/process4"/>
    <dgm:cxn modelId="{04D47F78-B6E8-468B-9405-C10E507EF143}" type="presParOf" srcId="{A6476993-26A7-4199-904B-10A80CC27BAB}" destId="{BB5652E2-ED33-41E6-9B62-56BAE41713F8}" srcOrd="6" destOrd="0" presId="urn:microsoft.com/office/officeart/2005/8/layout/process4"/>
    <dgm:cxn modelId="{7ED2BC19-0072-45E8-897D-75505D8A32C2}" type="presParOf" srcId="{BB5652E2-ED33-41E6-9B62-56BAE41713F8}" destId="{4DE2E809-4C0C-439A-9A17-6FCE70E6BFAE}" srcOrd="0" destOrd="0" presId="urn:microsoft.com/office/officeart/2005/8/layout/process4"/>
    <dgm:cxn modelId="{76AC268D-86AB-441B-A912-661AE712FCD0}" type="presParOf" srcId="{BB5652E2-ED33-41E6-9B62-56BAE41713F8}" destId="{1C6B1E48-AB0A-4626-A661-FCC6E2C2266A}" srcOrd="1" destOrd="0" presId="urn:microsoft.com/office/officeart/2005/8/layout/process4"/>
    <dgm:cxn modelId="{7E9F4780-84C2-4F41-9F8A-1275A4E73D6E}" type="presParOf" srcId="{BB5652E2-ED33-41E6-9B62-56BAE41713F8}" destId="{D39AF9BF-EB9C-4907-906E-76898E05732D}" srcOrd="2" destOrd="0" presId="urn:microsoft.com/office/officeart/2005/8/layout/process4"/>
    <dgm:cxn modelId="{F3237D1C-3BD7-4C41-881F-C0C6441B1884}" type="presParOf" srcId="{D39AF9BF-EB9C-4907-906E-76898E05732D}" destId="{E995E3CB-F200-4B00-9E2F-D6CB4E111AD6}" srcOrd="0" destOrd="0" presId="urn:microsoft.com/office/officeart/2005/8/layout/process4"/>
    <dgm:cxn modelId="{BA37FA53-697E-48C5-9956-939E33EBBD5D}" type="presParOf" srcId="{D39AF9BF-EB9C-4907-906E-76898E05732D}" destId="{58924482-F8DE-4E90-B983-F63392245F54}" srcOrd="1" destOrd="0" presId="urn:microsoft.com/office/officeart/2005/8/layout/process4"/>
    <dgm:cxn modelId="{45D6D4F8-8855-4C4B-A9E1-752C8D345848}" type="presParOf" srcId="{D39AF9BF-EB9C-4907-906E-76898E05732D}" destId="{341CDD86-DD1E-4812-A16B-BC4E6595B6D6}" srcOrd="2" destOrd="0" presId="urn:microsoft.com/office/officeart/2005/8/layout/process4"/>
    <dgm:cxn modelId="{B0985556-4F14-4A8A-A89E-482BA44739EA}" type="presParOf" srcId="{A6476993-26A7-4199-904B-10A80CC27BAB}" destId="{05F234DF-8BF2-4801-9074-3E02639CDB93}" srcOrd="7" destOrd="0" presId="urn:microsoft.com/office/officeart/2005/8/layout/process4"/>
    <dgm:cxn modelId="{3280D6BC-C174-442F-893D-E76A6F8141B8}" type="presParOf" srcId="{A6476993-26A7-4199-904B-10A80CC27BAB}" destId="{C47BB0D2-8167-466C-8136-4517856E46B5}" srcOrd="8" destOrd="0" presId="urn:microsoft.com/office/officeart/2005/8/layout/process4"/>
    <dgm:cxn modelId="{B8764F2A-2434-4478-9EFA-AC45725F0059}" type="presParOf" srcId="{C47BB0D2-8167-466C-8136-4517856E46B5}" destId="{2915C0CE-932D-4DC8-BE1F-3678AE06D8A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CBB2C-4B18-4CDC-90F9-A34D2ECC954C}">
      <dsp:nvSpPr>
        <dsp:cNvPr id="0" name=""/>
        <dsp:cNvSpPr/>
      </dsp:nvSpPr>
      <dsp:spPr>
        <a:xfrm>
          <a:off x="0" y="3881702"/>
          <a:ext cx="4626479" cy="6368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系統測試與修改</a:t>
          </a:r>
        </a:p>
      </dsp:txBody>
      <dsp:txXfrm>
        <a:off x="0" y="3881702"/>
        <a:ext cx="4626479" cy="636825"/>
      </dsp:txXfrm>
    </dsp:sp>
    <dsp:sp modelId="{E47BDF5F-2806-4C7D-8D90-E1946DA68CA4}">
      <dsp:nvSpPr>
        <dsp:cNvPr id="0" name=""/>
        <dsp:cNvSpPr/>
      </dsp:nvSpPr>
      <dsp:spPr>
        <a:xfrm rot="10800000">
          <a:off x="0" y="2911817"/>
          <a:ext cx="4626479" cy="979437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系統程式撰寫</a:t>
          </a:r>
        </a:p>
      </dsp:txBody>
      <dsp:txXfrm rot="10800000">
        <a:off x="0" y="2911817"/>
        <a:ext cx="4626479" cy="636409"/>
      </dsp:txXfrm>
    </dsp:sp>
    <dsp:sp modelId="{AAFD02EE-053D-4A7C-A2ED-DEB40070E8BA}">
      <dsp:nvSpPr>
        <dsp:cNvPr id="0" name=""/>
        <dsp:cNvSpPr/>
      </dsp:nvSpPr>
      <dsp:spPr>
        <a:xfrm rot="10800000">
          <a:off x="0" y="1941931"/>
          <a:ext cx="4626479" cy="979437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系統分析與設計</a:t>
          </a:r>
        </a:p>
      </dsp:txBody>
      <dsp:txXfrm rot="-10800000">
        <a:off x="0" y="1941931"/>
        <a:ext cx="4626479" cy="343782"/>
      </dsp:txXfrm>
    </dsp:sp>
    <dsp:sp modelId="{D01B8568-E6BE-451F-900A-C000328C5B23}">
      <dsp:nvSpPr>
        <dsp:cNvPr id="0" name=""/>
        <dsp:cNvSpPr/>
      </dsp:nvSpPr>
      <dsp:spPr>
        <a:xfrm>
          <a:off x="2259" y="2285714"/>
          <a:ext cx="1540653" cy="29285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資料庫設計</a:t>
          </a:r>
        </a:p>
      </dsp:txBody>
      <dsp:txXfrm>
        <a:off x="2259" y="2285714"/>
        <a:ext cx="1540653" cy="292851"/>
      </dsp:txXfrm>
    </dsp:sp>
    <dsp:sp modelId="{415232FD-DB97-41A3-A9B9-D3F2634C6333}">
      <dsp:nvSpPr>
        <dsp:cNvPr id="0" name=""/>
        <dsp:cNvSpPr/>
      </dsp:nvSpPr>
      <dsp:spPr>
        <a:xfrm>
          <a:off x="1542912" y="2285714"/>
          <a:ext cx="1540653" cy="29285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介面設計</a:t>
          </a:r>
        </a:p>
      </dsp:txBody>
      <dsp:txXfrm>
        <a:off x="1542912" y="2285714"/>
        <a:ext cx="1540653" cy="292851"/>
      </dsp:txXfrm>
    </dsp:sp>
    <dsp:sp modelId="{3A451E7F-2411-435D-9950-250104A37CFB}">
      <dsp:nvSpPr>
        <dsp:cNvPr id="0" name=""/>
        <dsp:cNvSpPr/>
      </dsp:nvSpPr>
      <dsp:spPr>
        <a:xfrm>
          <a:off x="3083566" y="2285714"/>
          <a:ext cx="1540653" cy="29285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系統架構設計</a:t>
          </a:r>
        </a:p>
      </dsp:txBody>
      <dsp:txXfrm>
        <a:off x="3083566" y="2285714"/>
        <a:ext cx="1540653" cy="292851"/>
      </dsp:txXfrm>
    </dsp:sp>
    <dsp:sp modelId="{1C6B1E48-AB0A-4626-A661-FCC6E2C2266A}">
      <dsp:nvSpPr>
        <dsp:cNvPr id="0" name=""/>
        <dsp:cNvSpPr/>
      </dsp:nvSpPr>
      <dsp:spPr>
        <a:xfrm rot="10800000">
          <a:off x="0" y="972046"/>
          <a:ext cx="4626479" cy="979437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系統需求確認</a:t>
          </a:r>
        </a:p>
      </dsp:txBody>
      <dsp:txXfrm rot="-10800000">
        <a:off x="0" y="972046"/>
        <a:ext cx="4626479" cy="343782"/>
      </dsp:txXfrm>
    </dsp:sp>
    <dsp:sp modelId="{E995E3CB-F200-4B00-9E2F-D6CB4E111AD6}">
      <dsp:nvSpPr>
        <dsp:cNvPr id="0" name=""/>
        <dsp:cNvSpPr/>
      </dsp:nvSpPr>
      <dsp:spPr>
        <a:xfrm>
          <a:off x="2259" y="1315829"/>
          <a:ext cx="1540653" cy="29285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使用需求分析</a:t>
          </a:r>
        </a:p>
      </dsp:txBody>
      <dsp:txXfrm>
        <a:off x="2259" y="1315829"/>
        <a:ext cx="1540653" cy="292851"/>
      </dsp:txXfrm>
    </dsp:sp>
    <dsp:sp modelId="{58924482-F8DE-4E90-B983-F63392245F54}">
      <dsp:nvSpPr>
        <dsp:cNvPr id="0" name=""/>
        <dsp:cNvSpPr/>
      </dsp:nvSpPr>
      <dsp:spPr>
        <a:xfrm>
          <a:off x="1542912" y="1315829"/>
          <a:ext cx="1540653" cy="29285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系統流程</a:t>
          </a:r>
        </a:p>
      </dsp:txBody>
      <dsp:txXfrm>
        <a:off x="1542912" y="1315829"/>
        <a:ext cx="1540653" cy="292851"/>
      </dsp:txXfrm>
    </dsp:sp>
    <dsp:sp modelId="{341CDD86-DD1E-4812-A16B-BC4E6595B6D6}">
      <dsp:nvSpPr>
        <dsp:cNvPr id="0" name=""/>
        <dsp:cNvSpPr/>
      </dsp:nvSpPr>
      <dsp:spPr>
        <a:xfrm>
          <a:off x="3083566" y="1315829"/>
          <a:ext cx="1540653" cy="29285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>
              <a:latin typeface="標楷體" panose="03000509000000000000" pitchFamily="65" charset="-120"/>
              <a:ea typeface="標楷體" panose="03000509000000000000" pitchFamily="65" charset="-120"/>
            </a:rPr>
            <a:t>使用者案例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083566" y="1315829"/>
        <a:ext cx="1540653" cy="292851"/>
      </dsp:txXfrm>
    </dsp:sp>
    <dsp:sp modelId="{2915C0CE-932D-4DC8-BE1F-3678AE06D8A1}">
      <dsp:nvSpPr>
        <dsp:cNvPr id="0" name=""/>
        <dsp:cNvSpPr/>
      </dsp:nvSpPr>
      <dsp:spPr>
        <a:xfrm rot="10800000">
          <a:off x="0" y="2161"/>
          <a:ext cx="4626479" cy="979437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使用者需求調查</a:t>
          </a:r>
        </a:p>
      </dsp:txBody>
      <dsp:txXfrm rot="10800000">
        <a:off x="0" y="2161"/>
        <a:ext cx="4626479" cy="636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EA4CC-2D30-4285-B56C-F3CA876FD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6C7791-628B-48E6-B3D3-4339F2E82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3D8115-1A1A-404A-939F-9BDC1530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F5E3-E2A4-4661-AE6A-0D34EA9DF091}" type="datetimeFigureOut">
              <a:rPr lang="zh-TW" altLang="en-US" smtClean="0"/>
              <a:t>2020/2/19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B59788-548E-4A7E-A333-C3AD61D2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E90C03-9BDE-42A2-88A8-289B7629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433-A141-457B-980C-15AD4E168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82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1DB06-8C2E-4217-A634-E52CF0D2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10CCB0-E843-431D-8AB9-17011568E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57032D-1094-4F2F-8885-0A56C86A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F5E3-E2A4-4661-AE6A-0D34EA9DF091}" type="datetimeFigureOut">
              <a:rPr lang="zh-TW" altLang="en-US" smtClean="0"/>
              <a:t>2020/2/19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68CC86-4947-47D9-8174-1CC3200E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A4E6BC-242C-4A52-8700-00AF0CB5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433-A141-457B-980C-15AD4E168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54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B901E16-EEA7-49B3-A5F9-09CD03E26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B584CF-C9A9-4F81-89F8-B3A7CAD9E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F6AD72-0CAC-49FD-B7B3-488D02CB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F5E3-E2A4-4661-AE6A-0D34EA9DF091}" type="datetimeFigureOut">
              <a:rPr lang="zh-TW" altLang="en-US" smtClean="0"/>
              <a:t>2020/2/19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BF5B7E-5DC5-482A-956D-06D6F073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818F29-F54A-49C3-9523-8A1C0AB0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433-A141-457B-980C-15AD4E168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47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31C764-E2FC-410A-B730-5039F2E2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CB91A-D08F-46D0-BD0B-B1DF0D630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097AC8-AFFE-47E3-B15D-F03F6176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F5E3-E2A4-4661-AE6A-0D34EA9DF091}" type="datetimeFigureOut">
              <a:rPr lang="zh-TW" altLang="en-US" smtClean="0"/>
              <a:t>2020/2/19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4D9D00-A2F8-4765-9AE8-F0CB462D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0F5D41-B802-4711-9A72-3BC26C19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433-A141-457B-980C-15AD4E168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7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BDD19-D8BF-4B71-9D94-A1121473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49FCD8-C78E-4C10-87CA-08A402FBA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D3B272-B1A4-459F-913C-117CBDBA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F5E3-E2A4-4661-AE6A-0D34EA9DF091}" type="datetimeFigureOut">
              <a:rPr lang="zh-TW" altLang="en-US" smtClean="0"/>
              <a:t>2020/2/19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F96643-3738-4DD5-9EB4-BAAC1FA5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419EC6-CEED-42CF-B0A3-6D373F0C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433-A141-457B-980C-15AD4E168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82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B0C16D-6EE9-47AC-92E3-681B720C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7158BE-ED07-4B95-8793-555C3DBD0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1F591A-ABB2-4AE5-92F1-399CB5ED7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EFC78C-1B59-4AF5-AC93-41AC9D5F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F5E3-E2A4-4661-AE6A-0D34EA9DF091}" type="datetimeFigureOut">
              <a:rPr lang="zh-TW" altLang="en-US" smtClean="0"/>
              <a:t>2020/2/19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1E097F-7830-4605-B83A-BA80D43C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86688B-A1EF-4EA9-A286-D9E27556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433-A141-457B-980C-15AD4E168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85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6F071-E4E8-4C27-A16E-0FDC8C0D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87F166-CE1E-4E8C-B7A1-4E188AB20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8F6647-799F-4AEF-94CC-F7867A8D6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A4A6B6-2B62-40F2-A9F8-AC676FA33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FF6AF8C-000F-450A-82D0-C170F0DA1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3A63ACC-EC15-4673-ABD6-735B72A2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F5E3-E2A4-4661-AE6A-0D34EA9DF091}" type="datetimeFigureOut">
              <a:rPr lang="zh-TW" altLang="en-US" smtClean="0"/>
              <a:t>2020/2/19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8D5E992-4ADD-40F0-BB08-C39CA5E7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0DE052E-19C6-4747-9282-9068CA89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433-A141-457B-980C-15AD4E168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71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53EB4-D86A-4431-B69C-9D6294D1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E01D2A-C389-4214-9CB9-E0A34E7F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F5E3-E2A4-4661-AE6A-0D34EA9DF091}" type="datetimeFigureOut">
              <a:rPr lang="zh-TW" altLang="en-US" smtClean="0"/>
              <a:t>2020/2/19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02C55D-A09D-4796-8935-AF549372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12DF4B-9128-4566-BE31-ACE6E0BA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433-A141-457B-980C-15AD4E168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35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B60F504-3964-4A40-A891-2F477502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F5E3-E2A4-4661-AE6A-0D34EA9DF091}" type="datetimeFigureOut">
              <a:rPr lang="zh-TW" altLang="en-US" smtClean="0"/>
              <a:t>2020/2/19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A214C7E-44F9-4426-900D-1782793E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0A8BCA-DAF5-4E19-A688-9E6BE573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433-A141-457B-980C-15AD4E168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19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CA280-AE38-4DC7-90D7-3BE327CF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1C5053-CDD5-462F-8CE7-700F1B8EB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91D321-775D-4040-9D6E-362FA409B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C8C1C4-9DD8-46D5-BC23-D7A3232C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F5E3-E2A4-4661-AE6A-0D34EA9DF091}" type="datetimeFigureOut">
              <a:rPr lang="zh-TW" altLang="en-US" smtClean="0"/>
              <a:t>2020/2/19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D41D6A-D65C-4F3E-8992-F1B171CC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841CEC-E008-4F7B-812C-ACEDBAA5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433-A141-457B-980C-15AD4E168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30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B02B0-1946-43A5-939E-B340D9FA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E2DCFAD-D998-4E0E-83A4-64A8B8A0D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65803D-7F4D-4DFA-950B-5E97CFAC9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1C81BF-6A06-4443-A5E6-65BBC94B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F5E3-E2A4-4661-AE6A-0D34EA9DF091}" type="datetimeFigureOut">
              <a:rPr lang="zh-TW" altLang="en-US" smtClean="0"/>
              <a:t>2020/2/19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EB75E-ADE0-4E00-9CD2-925D7FC5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A6F6B5-919E-47E7-BF76-C13AFC25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433-A141-457B-980C-15AD4E168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3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752EE5F-42B4-4B78-B170-E631EF78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4B6F55-0FA7-4860-8385-023F70A2A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106984-7D61-45C2-89D6-8B8FFCF65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9F5E3-E2A4-4661-AE6A-0D34EA9DF091}" type="datetimeFigureOut">
              <a:rPr lang="zh-TW" altLang="en-US" smtClean="0"/>
              <a:t>2020/2/19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C5031F-9962-4AFD-AAC7-8BD9047BA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C68B45-533A-4FF4-9BCB-F65CDC323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C433-A141-457B-980C-15AD4E168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66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31FD732B-6A80-4F2D-A5C2-5ACF7720A9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5445470"/>
              </p:ext>
            </p:extLst>
          </p:nvPr>
        </p:nvGraphicFramePr>
        <p:xfrm>
          <a:off x="3805002" y="1021277"/>
          <a:ext cx="4626479" cy="4520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64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2020-02-19T08:27:18Z</dcterms:created>
  <dcterms:modified xsi:type="dcterms:W3CDTF">2020-02-19T08:28:01Z</dcterms:modified>
</cp:coreProperties>
</file>