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8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9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5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5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D356-4A2A-4E80-BDB6-E42393EBB1BA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136E-8623-4C82-8029-963D363C2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DXUT &amp; ASSIMP</a:t>
            </a:r>
            <a:br>
              <a:rPr lang="en-US" altLang="ko-KR" dirty="0" smtClean="0"/>
            </a:br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DirectX 3D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ASSIMP</a:t>
            </a:r>
            <a:r>
              <a:rPr lang="ko-KR" altLang="en-US" dirty="0" smtClean="0"/>
              <a:t> 라이브러리를 붙인</a:t>
            </a:r>
            <a:endParaRPr lang="en-US" altLang="ko-KR" dirty="0" smtClean="0"/>
          </a:p>
          <a:p>
            <a:r>
              <a:rPr lang="en-US" altLang="ko-KR" dirty="0" smtClean="0"/>
              <a:t>Framework </a:t>
            </a:r>
            <a:r>
              <a:rPr lang="ko-KR" altLang="en-US" dirty="0" err="1" smtClean="0"/>
              <a:t>제작기</a:t>
            </a:r>
            <a:endParaRPr lang="en-US" altLang="ko-KR" dirty="0" smtClean="0"/>
          </a:p>
          <a:p>
            <a:r>
              <a:rPr lang="en-US" altLang="ko-KR" dirty="0" smtClean="0"/>
              <a:t>&lt; 4 &gt;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3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작업 디렉터리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753"/>
            <a:ext cx="8277225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192" y="4149306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 디렉터리를 변경하면 리소스를 불러내기 편하다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5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DXUT &amp; ASSIMP Framework</vt:lpstr>
      <vt:lpstr>프로젝트 작업 디렉터리 변경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DXUT &amp; ASSIMP Framework</dc:title>
  <dc:creator>dosun</dc:creator>
  <cp:lastModifiedBy>dosun</cp:lastModifiedBy>
  <cp:revision>5</cp:revision>
  <dcterms:created xsi:type="dcterms:W3CDTF">2015-08-09T16:41:33Z</dcterms:created>
  <dcterms:modified xsi:type="dcterms:W3CDTF">2015-08-09T17:27:47Z</dcterms:modified>
</cp:coreProperties>
</file>