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4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4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4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1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4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5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33BB-974C-4850-9BCE-6D2316EA185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F512-E02E-4ECB-981A-690D5298B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3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DXUT &amp; ASSIMP</a:t>
            </a:r>
            <a:br>
              <a:rPr lang="en-US" altLang="ko-KR" dirty="0" smtClean="0"/>
            </a:br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DirectX 3D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ASSIMP</a:t>
            </a:r>
            <a:r>
              <a:rPr lang="ko-KR" altLang="en-US" dirty="0" smtClean="0"/>
              <a:t> 라이브러리를 붙인</a:t>
            </a:r>
            <a:endParaRPr lang="en-US" altLang="ko-KR" dirty="0" smtClean="0"/>
          </a:p>
          <a:p>
            <a:r>
              <a:rPr lang="en-US" altLang="ko-KR" dirty="0" smtClean="0"/>
              <a:t>Framework </a:t>
            </a:r>
            <a:r>
              <a:rPr lang="ko-KR" altLang="en-US" dirty="0" err="1" smtClean="0"/>
              <a:t>제작기</a:t>
            </a:r>
            <a:endParaRPr lang="en-US" altLang="ko-KR" dirty="0" smtClean="0"/>
          </a:p>
          <a:p>
            <a:r>
              <a:rPr lang="en-US" altLang="ko-KR" dirty="0" smtClean="0"/>
              <a:t>&lt; 5 &gt;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55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DXUT </a:t>
            </a:r>
            <a:r>
              <a:rPr lang="ko-KR" altLang="en-US" sz="4000" dirty="0" smtClean="0"/>
              <a:t>프로젝트에 카메라와 </a:t>
            </a:r>
            <a:r>
              <a:rPr lang="ko-KR" altLang="en-US" sz="4000" dirty="0" err="1" smtClean="0"/>
              <a:t>매쉬</a:t>
            </a:r>
            <a:r>
              <a:rPr lang="ko-KR" altLang="en-US" sz="4000" dirty="0" smtClean="0"/>
              <a:t> 만들기</a:t>
            </a:r>
            <a:r>
              <a:rPr lang="en-US" altLang="ko-KR" sz="4000" dirty="0" smtClean="0"/>
              <a:t>(1)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31" y="1940854"/>
            <a:ext cx="5353050" cy="164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4649" y="2053087"/>
            <a:ext cx="3215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DXUTcamera.h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Mesh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Camera </a:t>
            </a:r>
            <a:r>
              <a:rPr lang="ko-KR" altLang="en-US" dirty="0" smtClean="0"/>
              <a:t>를 선언한다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1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DXUT </a:t>
            </a:r>
            <a:r>
              <a:rPr lang="ko-KR" altLang="en-US" sz="4000" dirty="0" smtClean="0"/>
              <a:t>프로젝트에 카메라와 </a:t>
            </a:r>
            <a:r>
              <a:rPr lang="ko-KR" altLang="en-US" sz="4000" dirty="0" err="1" smtClean="0"/>
              <a:t>매쉬</a:t>
            </a:r>
            <a:r>
              <a:rPr lang="ko-KR" altLang="en-US" sz="4000" dirty="0" smtClean="0"/>
              <a:t> 만들기</a:t>
            </a:r>
            <a:r>
              <a:rPr lang="en-US" altLang="ko-KR" sz="4000" dirty="0" smtClean="0"/>
              <a:t>(1)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78199" y="4589253"/>
            <a:ext cx="4379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CreateDevice</a:t>
            </a:r>
            <a:r>
              <a:rPr lang="ko-KR" altLang="en-US" dirty="0" smtClean="0"/>
              <a:t>에서 카메라 설정을 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9" y="1406286"/>
            <a:ext cx="96583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4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DXUT </a:t>
            </a:r>
            <a:r>
              <a:rPr lang="ko-KR" altLang="en-US" sz="4000" dirty="0" smtClean="0"/>
              <a:t>프로젝트에 카메라와 </a:t>
            </a:r>
            <a:r>
              <a:rPr lang="ko-KR" altLang="en-US" sz="4000" dirty="0" err="1" smtClean="0"/>
              <a:t>매쉬</a:t>
            </a:r>
            <a:r>
              <a:rPr lang="ko-KR" altLang="en-US" sz="4000" dirty="0" smtClean="0"/>
              <a:t> 만들기</a:t>
            </a:r>
            <a:r>
              <a:rPr lang="en-US" altLang="ko-KR" sz="4000" dirty="0" smtClean="0"/>
              <a:t>(2)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52319" y="5719313"/>
            <a:ext cx="5223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ResetDevice</a:t>
            </a:r>
            <a:r>
              <a:rPr lang="ko-KR" altLang="en-US" dirty="0" smtClean="0"/>
              <a:t>에서 카메라 투영행렬 설정을 해준다</a:t>
            </a:r>
            <a:endParaRPr lang="en-US" altLang="ko-KR" dirty="0" smtClean="0"/>
          </a:p>
          <a:p>
            <a:r>
              <a:rPr lang="ko-KR" altLang="en-US" dirty="0" err="1" smtClean="0"/>
              <a:t>큐브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매쉬</a:t>
            </a:r>
            <a:r>
              <a:rPr lang="ko-KR" altLang="en-US" dirty="0" smtClean="0"/>
              <a:t> 오브젝트도 생성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왜 </a:t>
            </a:r>
            <a:r>
              <a:rPr lang="ko-KR" altLang="en-US" dirty="0" err="1" smtClean="0"/>
              <a:t>여기서하는지</a:t>
            </a:r>
            <a:r>
              <a:rPr lang="ko-KR" altLang="en-US" dirty="0" smtClean="0"/>
              <a:t> 설명 추가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9" y="1548711"/>
            <a:ext cx="990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DXUT </a:t>
            </a:r>
            <a:r>
              <a:rPr lang="ko-KR" altLang="en-US" sz="4000" dirty="0" smtClean="0"/>
              <a:t>프로젝트에 카메라와 </a:t>
            </a:r>
            <a:r>
              <a:rPr lang="ko-KR" altLang="en-US" sz="4000" dirty="0" err="1" smtClean="0"/>
              <a:t>매쉬</a:t>
            </a:r>
            <a:r>
              <a:rPr lang="ko-KR" altLang="en-US" sz="4000" dirty="0" smtClean="0"/>
              <a:t> 만들기</a:t>
            </a:r>
            <a:r>
              <a:rPr lang="en-US" altLang="ko-KR" sz="4000" dirty="0" smtClean="0"/>
              <a:t>(3)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52319" y="5719313"/>
            <a:ext cx="5223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ResetDevice</a:t>
            </a:r>
            <a:r>
              <a:rPr lang="ko-KR" altLang="en-US" dirty="0" smtClean="0"/>
              <a:t>에서 카메라 투영행렬 설정을 해준다</a:t>
            </a:r>
            <a:endParaRPr lang="en-US" altLang="ko-KR" dirty="0" smtClean="0"/>
          </a:p>
          <a:p>
            <a:r>
              <a:rPr lang="ko-KR" altLang="en-US" dirty="0" err="1" smtClean="0"/>
              <a:t>큐브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매쉬</a:t>
            </a:r>
            <a:r>
              <a:rPr lang="ko-KR" altLang="en-US" dirty="0" smtClean="0"/>
              <a:t> 오브젝트도 생성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왜 </a:t>
            </a:r>
            <a:r>
              <a:rPr lang="ko-KR" altLang="en-US" dirty="0" err="1" smtClean="0"/>
              <a:t>여기서하는지</a:t>
            </a:r>
            <a:r>
              <a:rPr lang="ko-KR" altLang="en-US" dirty="0" smtClean="0"/>
              <a:t> 설명 추가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9" y="1548711"/>
            <a:ext cx="990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DXUT </a:t>
            </a:r>
            <a:r>
              <a:rPr lang="ko-KR" altLang="en-US" sz="4000" dirty="0" smtClean="0"/>
              <a:t>프로젝트에 카메라와 </a:t>
            </a:r>
            <a:r>
              <a:rPr lang="ko-KR" altLang="en-US" sz="4000" dirty="0" err="1" smtClean="0"/>
              <a:t>매쉬</a:t>
            </a:r>
            <a:r>
              <a:rPr lang="ko-KR" altLang="en-US" sz="4000" dirty="0" smtClean="0"/>
              <a:t> 만들기</a:t>
            </a:r>
            <a:r>
              <a:rPr lang="en-US" altLang="ko-KR" sz="4000" dirty="0" smtClean="0"/>
              <a:t>(4)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52319" y="5719313"/>
            <a:ext cx="7723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월드행렬과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행렬을 카메라의 월드행렬과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행렬로 </a:t>
            </a:r>
            <a:r>
              <a:rPr lang="en-US" altLang="ko-KR" dirty="0" smtClean="0"/>
              <a:t>Transform </a:t>
            </a:r>
            <a:r>
              <a:rPr lang="ko-KR" altLang="en-US" dirty="0" smtClean="0"/>
              <a:t>해주고 </a:t>
            </a:r>
            <a:endParaRPr lang="en-US" altLang="ko-KR" dirty="0" smtClean="0"/>
          </a:p>
          <a:p>
            <a:r>
              <a:rPr lang="ko-KR" altLang="en-US" dirty="0" err="1" smtClean="0"/>
              <a:t>매쉬를</a:t>
            </a:r>
            <a:r>
              <a:rPr lang="ko-KR" altLang="en-US" dirty="0" smtClean="0"/>
              <a:t> 드로우 해준다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9" y="1532626"/>
            <a:ext cx="10058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DXUT </a:t>
            </a:r>
            <a:r>
              <a:rPr lang="ko-KR" altLang="en-US" sz="4000" dirty="0" smtClean="0"/>
              <a:t>프로젝트에 카메라와 </a:t>
            </a:r>
            <a:r>
              <a:rPr lang="ko-KR" altLang="en-US" sz="4000" dirty="0" err="1" smtClean="0"/>
              <a:t>매쉬</a:t>
            </a:r>
            <a:r>
              <a:rPr lang="ko-KR" altLang="en-US" sz="4000" dirty="0" smtClean="0"/>
              <a:t> 만들기</a:t>
            </a:r>
            <a:r>
              <a:rPr lang="en-US" altLang="ko-KR" sz="4000" dirty="0" smtClean="0"/>
              <a:t>(5)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9" y="1770752"/>
            <a:ext cx="8096250" cy="241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319" y="3416151"/>
            <a:ext cx="473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FrameMove</a:t>
            </a:r>
            <a:r>
              <a:rPr lang="ko-KR" altLang="en-US" dirty="0" smtClean="0"/>
              <a:t>에서 카메라 </a:t>
            </a:r>
            <a:r>
              <a:rPr lang="en-US" altLang="ko-KR" dirty="0" err="1" smtClean="0"/>
              <a:t>FrameMove</a:t>
            </a:r>
            <a:r>
              <a:rPr lang="ko-KR" altLang="en-US" dirty="0" smtClean="0"/>
              <a:t>를 호출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9" y="4211736"/>
            <a:ext cx="5914307" cy="2438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1245" y="432183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매쉬</a:t>
            </a:r>
            <a:r>
              <a:rPr lang="ko-KR" altLang="en-US" dirty="0" smtClean="0"/>
              <a:t> 객체 </a:t>
            </a:r>
            <a:r>
              <a:rPr lang="ko-KR" altLang="en-US" smtClean="0"/>
              <a:t>메모리 해제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8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DXUT &amp; ASSIMP Framework</vt:lpstr>
      <vt:lpstr>DXUT 프로젝트에 카메라와 매쉬 만들기(1)</vt:lpstr>
      <vt:lpstr>DXUT 프로젝트에 카메라와 매쉬 만들기(1)</vt:lpstr>
      <vt:lpstr>DXUT 프로젝트에 카메라와 매쉬 만들기(2)</vt:lpstr>
      <vt:lpstr>DXUT 프로젝트에 카메라와 매쉬 만들기(3)</vt:lpstr>
      <vt:lpstr>DXUT 프로젝트에 카메라와 매쉬 만들기(4)</vt:lpstr>
      <vt:lpstr>DXUT 프로젝트에 카메라와 매쉬 만들기(5)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DXUT &amp; ASSIMP Framework</dc:title>
  <dc:creator>dosun</dc:creator>
  <cp:lastModifiedBy>dosun</cp:lastModifiedBy>
  <cp:revision>14</cp:revision>
  <dcterms:created xsi:type="dcterms:W3CDTF">2015-08-09T17:34:52Z</dcterms:created>
  <dcterms:modified xsi:type="dcterms:W3CDTF">2015-08-09T17:42:01Z</dcterms:modified>
</cp:coreProperties>
</file>