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1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0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8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92A7-3622-4605-81CA-A59419B37ED7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DXUT &amp; ASSIMP</a:t>
            </a:r>
            <a:br>
              <a:rPr lang="en-US" altLang="ko-KR" sz="5400" dirty="0" smtClean="0"/>
            </a:br>
            <a:r>
              <a:rPr lang="en-US" altLang="ko-KR" sz="5400" dirty="0" smtClean="0"/>
              <a:t>Framework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DirectX 3D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ASSIMP</a:t>
            </a:r>
            <a:r>
              <a:rPr lang="ko-KR" altLang="en-US" dirty="0"/>
              <a:t> </a:t>
            </a:r>
            <a:r>
              <a:rPr lang="ko-KR" altLang="en-US" dirty="0" smtClean="0"/>
              <a:t>라이브러리를 붙인</a:t>
            </a:r>
            <a:endParaRPr lang="en-US" altLang="ko-KR" dirty="0" smtClean="0"/>
          </a:p>
          <a:p>
            <a:r>
              <a:rPr lang="en-US" altLang="ko-KR" dirty="0" smtClean="0"/>
              <a:t>Framework </a:t>
            </a:r>
            <a:r>
              <a:rPr lang="ko-KR" altLang="en-US" dirty="0" err="1" smtClean="0"/>
              <a:t>제작기</a:t>
            </a:r>
            <a:endParaRPr lang="en-US" altLang="ko-KR" dirty="0" smtClean="0"/>
          </a:p>
          <a:p>
            <a:r>
              <a:rPr lang="en-US" altLang="ko-KR" dirty="0" smtClean="0"/>
              <a:t>&lt; 1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6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23" y="2101679"/>
            <a:ext cx="5663083" cy="345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4314" y="3064476"/>
            <a:ext cx="467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후 속성에 들어간다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프로젝트 속성에 들어가는 사람은 </a:t>
            </a:r>
            <a:r>
              <a:rPr lang="ko-KR" altLang="en-US" dirty="0" err="1" smtClean="0"/>
              <a:t>없겠징</a:t>
            </a:r>
            <a:r>
              <a:rPr lang="en-US" altLang="ko-KR" dirty="0" smtClean="0"/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256923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68" y="1982487"/>
            <a:ext cx="4343400" cy="1657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9438" y="1861751"/>
            <a:ext cx="5541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우리는 </a:t>
            </a:r>
            <a:r>
              <a:rPr lang="ko-KR" altLang="en-US" dirty="0" err="1" smtClean="0"/>
              <a:t>깔끔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한 프로젝트 폴더 </a:t>
            </a:r>
            <a:r>
              <a:rPr lang="ko-KR" altLang="en-US" dirty="0" err="1" smtClean="0"/>
              <a:t>구조를위해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Bin </a:t>
            </a:r>
            <a:r>
              <a:rPr lang="ko-KR" altLang="en-US" dirty="0" smtClean="0"/>
              <a:t>폴더를 </a:t>
            </a:r>
            <a:r>
              <a:rPr lang="ko-KR" altLang="en-US" dirty="0" err="1" smtClean="0"/>
              <a:t>하나더</a:t>
            </a:r>
            <a:r>
              <a:rPr lang="ko-KR" altLang="en-US" dirty="0" smtClean="0"/>
              <a:t> 만들어 주자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Bin </a:t>
            </a:r>
            <a:r>
              <a:rPr lang="ko-KR" altLang="en-US" dirty="0" smtClean="0"/>
              <a:t>폴더 안에는 구성 속성</a:t>
            </a:r>
            <a:r>
              <a:rPr lang="en-US" altLang="ko-KR" dirty="0" smtClean="0"/>
              <a:t>(Debug, Release)</a:t>
            </a:r>
            <a:r>
              <a:rPr lang="ko-KR" altLang="en-US" dirty="0" smtClean="0"/>
              <a:t>에 따른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 파일을 만들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뒤에나오는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 </a:t>
            </a:r>
            <a:r>
              <a:rPr lang="ko-KR" altLang="en-US" dirty="0" smtClean="0"/>
              <a:t>폴더에도 같은 방식으로 만들 것이다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83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3" y="1767274"/>
            <a:ext cx="8143875" cy="209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43" y="2360784"/>
            <a:ext cx="8239125" cy="142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3143" y="3056238"/>
            <a:ext cx="7071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구성속성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일반의</a:t>
            </a:r>
            <a:endParaRPr lang="en-US" altLang="ko-KR" dirty="0" smtClean="0"/>
          </a:p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위와 같이 변경 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디렉토리는</a:t>
            </a:r>
            <a:r>
              <a:rPr lang="ko-KR" altLang="en-US" dirty="0" smtClean="0"/>
              <a:t> 현재 솔루션 위치로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상대적으로 시작 하므로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‘..\’ </a:t>
            </a:r>
            <a:r>
              <a:rPr lang="ko-KR" altLang="en-US" dirty="0" smtClean="0"/>
              <a:t>는 현재 솔루션의 바로 상위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옮기는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</a:t>
            </a:r>
            <a:r>
              <a:rPr lang="ko-KR" altLang="en-US" dirty="0" smtClean="0"/>
              <a:t> 해주었기 때문에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폴더가 있는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간다</a:t>
            </a:r>
            <a:endParaRPr lang="en-US" altLang="ko-KR" dirty="0" smtClean="0"/>
          </a:p>
          <a:p>
            <a:r>
              <a:rPr lang="en-US" altLang="ko-KR" dirty="0" smtClean="0"/>
              <a:t>‘..\..\bin\’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폴더를 위치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$(Configuration)</a:t>
            </a:r>
            <a:r>
              <a:rPr lang="ko-KR" altLang="en-US" dirty="0" smtClean="0"/>
              <a:t>은 현재 구성 속성에 대한 매크로다</a:t>
            </a:r>
            <a:endParaRPr lang="en-US" altLang="ko-KR" dirty="0" smtClean="0"/>
          </a:p>
          <a:p>
            <a:r>
              <a:rPr lang="en-US" altLang="ko-KR" dirty="0" smtClean="0"/>
              <a:t>(debug, release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37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6764" y="1260816"/>
            <a:ext cx="5604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구성속성</a:t>
            </a:r>
            <a:r>
              <a:rPr lang="en-US" altLang="ko-KR" dirty="0" smtClean="0"/>
              <a:t>-C/C++</a:t>
            </a:r>
            <a:r>
              <a:rPr lang="ko-KR" altLang="en-US" dirty="0" smtClean="0"/>
              <a:t>의 일반에서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 포함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먼저 있던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지운 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아래와 같이 바꿔준다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이는 뒤에 </a:t>
            </a:r>
            <a:r>
              <a:rPr lang="en-US" altLang="ko-KR" dirty="0" smtClean="0"/>
              <a:t>LIB</a:t>
            </a:r>
            <a:r>
              <a:rPr lang="ko-KR" altLang="en-US" dirty="0" smtClean="0"/>
              <a:t>를 지정해주는 부분에서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왜 이렇게 했는지 </a:t>
            </a:r>
            <a:r>
              <a:rPr lang="ko-KR" altLang="en-US" dirty="0" err="1" smtClean="0"/>
              <a:t>알게될</a:t>
            </a:r>
            <a:r>
              <a:rPr lang="ko-KR" altLang="en-US" dirty="0" smtClean="0"/>
              <a:t> 것이다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0" y="1583982"/>
            <a:ext cx="2498290" cy="18594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80" y="3739979"/>
            <a:ext cx="3627465" cy="26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7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1383" y="1690688"/>
            <a:ext cx="4184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구성속성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링커의</a:t>
            </a:r>
            <a:r>
              <a:rPr lang="ko-KR" altLang="en-US" dirty="0" smtClean="0"/>
              <a:t> 일반에서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 라이브러리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스샷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추가 해준다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7" y="1528173"/>
            <a:ext cx="3203649" cy="23827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7" y="4107077"/>
            <a:ext cx="8124825" cy="1790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27524" y="3253946"/>
            <a:ext cx="25994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링커의</a:t>
            </a:r>
            <a:r>
              <a:rPr lang="ko-KR" altLang="en-US" dirty="0" smtClean="0"/>
              <a:t> 입력에서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 종속성에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DXUT.lib;DXUTOpt.lib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추가해준다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18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1479" y="2821168"/>
            <a:ext cx="5721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우리는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LIB</a:t>
            </a:r>
            <a:r>
              <a:rPr lang="ko-KR" altLang="en-US" dirty="0" smtClean="0"/>
              <a:t>로 만들어서 사용할 것이기 때문에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DXUT</a:t>
            </a:r>
            <a:r>
              <a:rPr lang="ko-KR" altLang="en-US" dirty="0" smtClean="0"/>
              <a:t>폴더를 삭제해준다</a:t>
            </a:r>
            <a:r>
              <a:rPr lang="en-US" altLang="ko-KR" dirty="0" smtClean="0"/>
              <a:t>!!!!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63" y="2628221"/>
            <a:ext cx="21907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9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1479" y="2821168"/>
            <a:ext cx="4368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Framework.cpp </a:t>
            </a:r>
            <a:r>
              <a:rPr lang="ko-KR" altLang="en-US" dirty="0" smtClean="0"/>
              <a:t>의 속성에 들어가서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C/C++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미리컴파일된</a:t>
            </a:r>
            <a:r>
              <a:rPr lang="ko-KR" altLang="en-US" dirty="0" smtClean="0"/>
              <a:t> 헤더로 들어가서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미리컴파일된</a:t>
            </a:r>
            <a:r>
              <a:rPr lang="ko-KR" altLang="en-US" dirty="0" smtClean="0"/>
              <a:t> 헤더를 만들기로 바꿔준다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64" y="2735145"/>
            <a:ext cx="22002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2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7" y="1690688"/>
            <a:ext cx="11754506" cy="9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027" y="3410465"/>
            <a:ext cx="57935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프로젝트를 </a:t>
            </a:r>
            <a:r>
              <a:rPr lang="ko-KR" altLang="en-US" dirty="0" err="1" smtClean="0"/>
              <a:t>빌드해보면</a:t>
            </a:r>
            <a:r>
              <a:rPr lang="ko-KR" altLang="en-US" dirty="0" smtClean="0"/>
              <a:t> 위와 같은 오류가 나는데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더블클릭해서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 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설정해주면된다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83" y="5240423"/>
            <a:ext cx="73056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9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9027" y="4819135"/>
            <a:ext cx="5696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다시 </a:t>
            </a:r>
            <a:r>
              <a:rPr lang="ko-KR" altLang="en-US" dirty="0" err="1" smtClean="0"/>
              <a:t>빌드해보면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링커에러가</a:t>
            </a:r>
            <a:r>
              <a:rPr lang="ko-KR" altLang="en-US" dirty="0" smtClean="0"/>
              <a:t> 난다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당연히 </a:t>
            </a:r>
            <a:r>
              <a:rPr lang="en-US" altLang="ko-KR" dirty="0" smtClean="0"/>
              <a:t>DXUT.lib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DXUTOpt.lib</a:t>
            </a:r>
            <a:r>
              <a:rPr lang="ko-KR" altLang="en-US" dirty="0" smtClean="0"/>
              <a:t>를 생성하지 않아서다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이제부터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DXUTOpt.lib </a:t>
            </a:r>
            <a:r>
              <a:rPr lang="ko-KR" altLang="en-US" dirty="0" smtClean="0"/>
              <a:t>생성을 해보자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7" y="2488952"/>
            <a:ext cx="151923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DXUTOpt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라이브러리생성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552"/>
            <a:ext cx="2152650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5" y="5059836"/>
            <a:ext cx="8220075" cy="57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72" y="3774602"/>
            <a:ext cx="8315325" cy="676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4605" y="1878227"/>
            <a:ext cx="68210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 프로젝트를 </a:t>
            </a:r>
            <a:r>
              <a:rPr lang="ko-KR" altLang="en-US" dirty="0" err="1" smtClean="0"/>
              <a:t>선택한후</a:t>
            </a:r>
            <a:r>
              <a:rPr lang="ko-KR" altLang="en-US" dirty="0" smtClean="0"/>
              <a:t> 프로젝트 속성에 들어가서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출력디렉토리를</a:t>
            </a:r>
            <a:r>
              <a:rPr lang="ko-KR" altLang="en-US" dirty="0" smtClean="0"/>
              <a:t> 설정 해준다</a:t>
            </a:r>
            <a:r>
              <a:rPr lang="en-US" altLang="ko-KR" dirty="0" smtClean="0"/>
              <a:t>. (lib </a:t>
            </a:r>
            <a:r>
              <a:rPr lang="ko-KR" altLang="en-US" dirty="0" smtClean="0"/>
              <a:t>폴더 안에 들어가게 해주는 것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플랫폼 도구 집합은 자신의 컴파일러 버전에 </a:t>
            </a:r>
            <a:r>
              <a:rPr lang="ko-KR" altLang="en-US" dirty="0" err="1" smtClean="0"/>
              <a:t>맞추면된다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이후 </a:t>
            </a:r>
            <a:r>
              <a:rPr lang="ko-KR" altLang="en-US" dirty="0" err="1" smtClean="0"/>
              <a:t>빌드해주면</a:t>
            </a:r>
            <a:r>
              <a:rPr lang="ko-KR" altLang="en-US" dirty="0" smtClean="0"/>
              <a:t> 성공적으로 </a:t>
            </a:r>
            <a:r>
              <a:rPr lang="ko-KR" altLang="en-US" dirty="0" err="1" smtClean="0"/>
              <a:t>빌드가</a:t>
            </a:r>
            <a:r>
              <a:rPr lang="ko-KR" altLang="en-US" dirty="0" smtClean="0"/>
              <a:t> 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04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Project Install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Directx</a:t>
            </a:r>
            <a:r>
              <a:rPr lang="en-US" altLang="ko-KR" dirty="0"/>
              <a:t> </a:t>
            </a:r>
            <a:r>
              <a:rPr lang="en-US" altLang="ko-KR" dirty="0" err="1" smtClean="0"/>
              <a:t>Sdk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설치 방법은 다 </a:t>
            </a:r>
            <a:r>
              <a:rPr lang="ko-KR" altLang="en-US" dirty="0" err="1" smtClean="0"/>
              <a:t>알거라고</a:t>
            </a:r>
            <a:r>
              <a:rPr lang="ko-KR" altLang="en-US" dirty="0" smtClean="0"/>
              <a:t> 믿고 넘어간다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err="1" smtClean="0"/>
              <a:t>Directx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Sdk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/ Sample / </a:t>
            </a:r>
            <a:r>
              <a:rPr lang="en-US" altLang="ko-KR" dirty="0" err="1" smtClean="0"/>
              <a:t>SampleBrowser</a:t>
            </a:r>
            <a:r>
              <a:rPr lang="en-US" altLang="ko-KR" dirty="0" smtClean="0"/>
              <a:t> / SampleBrowser.exe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4" y="3534283"/>
            <a:ext cx="4907337" cy="33237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47" y="3534283"/>
            <a:ext cx="4297382" cy="29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37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컴파일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55" y="1766758"/>
            <a:ext cx="6219825" cy="497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8195" y="2018270"/>
            <a:ext cx="2969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프로젝트를 실행하면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앞과 같이 파란 </a:t>
            </a:r>
            <a:r>
              <a:rPr lang="ko-KR" altLang="en-US" dirty="0" err="1" smtClean="0"/>
              <a:t>화면이뜬다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그럼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성공이다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35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장에서는 새로운 프로젝트를 생성하고 아이콘을 변경 해볼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카메라 추가와 매시 추가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1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Empty Project Install(1)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8" y="1831460"/>
            <a:ext cx="6901797" cy="4116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0659" y="1960605"/>
            <a:ext cx="34453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DirectX Sample Browser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EmptyProject</a:t>
            </a:r>
            <a:r>
              <a:rPr lang="ko-KR" altLang="en-US" dirty="0" smtClean="0"/>
              <a:t>를 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EmptyProject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Install Project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Directx</a:t>
            </a:r>
            <a:r>
              <a:rPr lang="en-US" altLang="ko-KR" dirty="0" smtClean="0"/>
              <a:t> 9.0 </a:t>
            </a:r>
            <a:r>
              <a:rPr lang="ko-KR" altLang="en-US" dirty="0" smtClean="0"/>
              <a:t>기반으로 </a:t>
            </a:r>
            <a:r>
              <a:rPr lang="ko-KR" altLang="en-US" dirty="0" err="1" smtClean="0"/>
              <a:t>만들것임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40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Empty Project Install(2)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0659" y="1960605"/>
            <a:ext cx="38539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</a:t>
            </a:r>
            <a:r>
              <a:rPr lang="ko-KR" altLang="en-US" dirty="0" err="1" smtClean="0"/>
              <a:t>란에</a:t>
            </a:r>
            <a:r>
              <a:rPr lang="ko-KR" altLang="en-US" dirty="0" smtClean="0"/>
              <a:t> 원하는 이름을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Location</a:t>
            </a:r>
            <a:r>
              <a:rPr lang="ko-KR" altLang="en-US" dirty="0" err="1" smtClean="0"/>
              <a:t>란에</a:t>
            </a:r>
            <a:r>
              <a:rPr lang="ko-KR" altLang="en-US" dirty="0" smtClean="0"/>
              <a:t> 원하는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Install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36" y="1960605"/>
            <a:ext cx="46958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lib </a:t>
            </a:r>
            <a:r>
              <a:rPr lang="ko-KR" altLang="en-US" dirty="0" smtClean="0"/>
              <a:t>와 프로젝트 나누기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5" y="2126263"/>
            <a:ext cx="5447095" cy="3763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8595" y="2339546"/>
            <a:ext cx="53519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 </a:t>
            </a:r>
            <a:r>
              <a:rPr lang="ko-KR" altLang="en-US" dirty="0" err="1" smtClean="0"/>
              <a:t>폴더안의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자른뒤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원하는 폴더에 </a:t>
            </a:r>
            <a:r>
              <a:rPr lang="ko-KR" altLang="en-US" dirty="0" err="1" smtClean="0"/>
              <a:t>붙여넣어준다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// </a:t>
            </a:r>
            <a:r>
              <a:rPr lang="ko-KR" altLang="en-US" dirty="0" err="1" smtClean="0"/>
              <a:t>나의경우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Framework (</a:t>
            </a:r>
            <a:r>
              <a:rPr lang="ko-KR" altLang="en-US" dirty="0" smtClean="0"/>
              <a:t>그 외 프로젝트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나누었다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 참고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175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lib </a:t>
            </a:r>
            <a:r>
              <a:rPr lang="ko-KR" altLang="en-US" dirty="0" smtClean="0"/>
              <a:t>와 프로젝트 나누기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00" y="2220225"/>
            <a:ext cx="4977843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0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Folder Structure(1)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889"/>
            <a:ext cx="2524125" cy="238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6925"/>
            <a:ext cx="4333875" cy="1323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1404"/>
            <a:ext cx="4410075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783" y="4264754"/>
            <a:ext cx="4276725" cy="504825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>
            <a:off x="2100263" y="2057014"/>
            <a:ext cx="904875" cy="4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6" idx="0"/>
          </p:cNvCxnSpPr>
          <p:nvPr/>
        </p:nvCxnSpPr>
        <p:spPr>
          <a:xfrm>
            <a:off x="1318054" y="3649362"/>
            <a:ext cx="1725184" cy="48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1"/>
          </p:cNvCxnSpPr>
          <p:nvPr/>
        </p:nvCxnSpPr>
        <p:spPr>
          <a:xfrm>
            <a:off x="1672281" y="4264754"/>
            <a:ext cx="3710502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86616" y="2057014"/>
            <a:ext cx="47820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Assets – </a:t>
            </a:r>
            <a:r>
              <a:rPr lang="ko-KR" altLang="en-US" dirty="0" smtClean="0"/>
              <a:t>각종 리소스 폴더</a:t>
            </a:r>
            <a:endParaRPr lang="en-US" altLang="ko-KR" dirty="0"/>
          </a:p>
          <a:p>
            <a:r>
              <a:rPr lang="en-US" altLang="ko-KR" dirty="0" smtClean="0"/>
              <a:t>Include – </a:t>
            </a:r>
            <a:r>
              <a:rPr lang="ko-KR" altLang="en-US" dirty="0" smtClean="0"/>
              <a:t>외부 라이브러리의 참조 헤더 파일</a:t>
            </a:r>
            <a:endParaRPr lang="en-US" altLang="ko-KR" dirty="0" smtClean="0"/>
          </a:p>
          <a:p>
            <a:r>
              <a:rPr lang="en-US" altLang="ko-KR" dirty="0" smtClean="0"/>
              <a:t>Lib – </a:t>
            </a:r>
            <a:r>
              <a:rPr lang="ko-KR" altLang="en-US" dirty="0" smtClean="0"/>
              <a:t>외부 라이브러리의 참조 </a:t>
            </a:r>
            <a:r>
              <a:rPr lang="en-US" altLang="ko-KR" dirty="0" smtClean="0"/>
              <a:t>lib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Sources – </a:t>
            </a:r>
            <a:r>
              <a:rPr lang="ko-KR" altLang="en-US" dirty="0" smtClean="0"/>
              <a:t>프로젝트 폴더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구조는 추가 혹은 삭제 될 수 있음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412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6260"/>
            <a:ext cx="5667375" cy="212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6790" y="1812324"/>
            <a:ext cx="48301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Empty Project</a:t>
            </a:r>
            <a:r>
              <a:rPr lang="ko-KR" altLang="en-US" dirty="0" smtClean="0"/>
              <a:t>의 경우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Visual studio 2008 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en-US" altLang="ko-KR" dirty="0" smtClean="0"/>
              <a:t>Visual studio 2010 </a:t>
            </a:r>
            <a:r>
              <a:rPr lang="ko-KR" altLang="en-US" dirty="0" smtClean="0"/>
              <a:t>으로 되어있다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만일 사용하는 </a:t>
            </a:r>
            <a:r>
              <a:rPr lang="en-US" altLang="ko-KR" dirty="0" smtClean="0"/>
              <a:t>Visual studio </a:t>
            </a:r>
            <a:r>
              <a:rPr lang="ko-KR" altLang="en-US" dirty="0" smtClean="0"/>
              <a:t>버전이</a:t>
            </a:r>
            <a:endParaRPr lang="en-US" altLang="ko-KR" dirty="0" smtClean="0"/>
          </a:p>
          <a:p>
            <a:r>
              <a:rPr lang="en-US" altLang="ko-KR" dirty="0" smtClean="0"/>
              <a:t>2013 </a:t>
            </a:r>
            <a:r>
              <a:rPr lang="ko-KR" altLang="en-US" dirty="0" err="1" smtClean="0"/>
              <a:t>일경우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두 솔루션 중 하나를 열어 </a:t>
            </a:r>
            <a:r>
              <a:rPr lang="ko-KR" altLang="en-US" dirty="0" err="1" smtClean="0"/>
              <a:t>단반향</a:t>
            </a:r>
            <a:r>
              <a:rPr lang="ko-KR" altLang="en-US" dirty="0" smtClean="0"/>
              <a:t> 업그레이드</a:t>
            </a:r>
            <a:endParaRPr lang="en-US" altLang="ko-KR" dirty="0" smtClean="0"/>
          </a:p>
          <a:p>
            <a:r>
              <a:rPr lang="ko-KR" altLang="en-US" dirty="0" err="1" smtClean="0"/>
              <a:t>하면된다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나같은</a:t>
            </a:r>
            <a:r>
              <a:rPr lang="ko-KR" altLang="en-US" dirty="0" smtClean="0"/>
              <a:t> 경우에는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0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6790" y="1812324"/>
            <a:ext cx="5030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실수로 </a:t>
            </a:r>
            <a:r>
              <a:rPr lang="en-US" altLang="ko-KR" dirty="0" smtClean="0"/>
              <a:t>2010 </a:t>
            </a:r>
            <a:r>
              <a:rPr lang="ko-KR" altLang="en-US" dirty="0" smtClean="0"/>
              <a:t>솔루션을 키고 확인을 눌러버려서</a:t>
            </a:r>
            <a:endParaRPr lang="en-US" altLang="ko-KR" dirty="0" smtClean="0"/>
          </a:p>
          <a:p>
            <a:r>
              <a:rPr lang="ko-KR" altLang="en-US" dirty="0" err="1" smtClean="0"/>
              <a:t>단반향</a:t>
            </a:r>
            <a:r>
              <a:rPr lang="ko-KR" altLang="en-US" dirty="0" smtClean="0"/>
              <a:t> 업그레이드 하는 부분을 </a:t>
            </a:r>
            <a:r>
              <a:rPr lang="ko-KR" altLang="en-US" dirty="0" err="1" smtClean="0"/>
              <a:t>스샷하지못함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단반향</a:t>
            </a:r>
            <a:r>
              <a:rPr lang="ko-KR" altLang="en-US" dirty="0" smtClean="0"/>
              <a:t> 업그레이드에서 확인 누르면 된다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 이후 솔루션 이름을 변경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 자동으로 밖의 솔루션 이름도 변경된다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덤으로 프로젝트 이름도 바꿔주었다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" y="4265655"/>
            <a:ext cx="2362200" cy="1638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1" y="1690689"/>
            <a:ext cx="4794035" cy="23729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259" y="4432342"/>
            <a:ext cx="2143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579</Words>
  <Application>Microsoft Office PowerPoint</Application>
  <PresentationFormat>와이드스크린</PresentationFormat>
  <Paragraphs>146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DXUT &amp; ASSIMP Framework</vt:lpstr>
      <vt:lpstr>DXUT Project Install</vt:lpstr>
      <vt:lpstr>DXUT Empty Project Install(1)</vt:lpstr>
      <vt:lpstr>DXUT Empty Project Install(2)</vt:lpstr>
      <vt:lpstr>DXUT lib 와 프로젝트 나누기(1)</vt:lpstr>
      <vt:lpstr>DXUT lib 와 프로젝트 나누기(2)</vt:lpstr>
      <vt:lpstr>Folder Structure(1)</vt:lpstr>
      <vt:lpstr>Project 속성(1)</vt:lpstr>
      <vt:lpstr>Project 속성(2)</vt:lpstr>
      <vt:lpstr>Project 속성(3)</vt:lpstr>
      <vt:lpstr>Project 속성(4)</vt:lpstr>
      <vt:lpstr>Project 속성(5)</vt:lpstr>
      <vt:lpstr>Project 속성(6)</vt:lpstr>
      <vt:lpstr>Project 속성(7)</vt:lpstr>
      <vt:lpstr>Project 속성(8)</vt:lpstr>
      <vt:lpstr>Project 속성(9)</vt:lpstr>
      <vt:lpstr>프로젝트 빌드 (1)</vt:lpstr>
      <vt:lpstr>프로젝트 빌드 (2)</vt:lpstr>
      <vt:lpstr>DXUT 와 DXUTOpt 라이브러리생성(1)</vt:lpstr>
      <vt:lpstr>프로젝트 컴파일</vt:lpstr>
      <vt:lpstr>마치며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DXUT &amp; ASSIMP Framework</dc:title>
  <dc:creator>dosun</dc:creator>
  <cp:lastModifiedBy>dosun</cp:lastModifiedBy>
  <cp:revision>30</cp:revision>
  <dcterms:created xsi:type="dcterms:W3CDTF">2015-08-07T14:43:55Z</dcterms:created>
  <dcterms:modified xsi:type="dcterms:W3CDTF">2015-08-07T17:10:49Z</dcterms:modified>
</cp:coreProperties>
</file>