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811B-9313-46B9-BCC9-4DB11F3218A8}" type="datetimeFigureOut">
              <a:rPr lang="ko-KR" altLang="en-US" smtClean="0"/>
              <a:t>2015-08-08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F292C-A334-4FE6-91C2-313CA594A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553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811B-9313-46B9-BCC9-4DB11F3218A8}" type="datetimeFigureOut">
              <a:rPr lang="ko-KR" altLang="en-US" smtClean="0"/>
              <a:t>2015-08-08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F292C-A334-4FE6-91C2-313CA594A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51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811B-9313-46B9-BCC9-4DB11F3218A8}" type="datetimeFigureOut">
              <a:rPr lang="ko-KR" altLang="en-US" smtClean="0"/>
              <a:t>2015-08-08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F292C-A334-4FE6-91C2-313CA594A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52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811B-9313-46B9-BCC9-4DB11F3218A8}" type="datetimeFigureOut">
              <a:rPr lang="ko-KR" altLang="en-US" smtClean="0"/>
              <a:t>2015-08-08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F292C-A334-4FE6-91C2-313CA594A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32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811B-9313-46B9-BCC9-4DB11F3218A8}" type="datetimeFigureOut">
              <a:rPr lang="ko-KR" altLang="en-US" smtClean="0"/>
              <a:t>2015-08-08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F292C-A334-4FE6-91C2-313CA594A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075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811B-9313-46B9-BCC9-4DB11F3218A8}" type="datetimeFigureOut">
              <a:rPr lang="ko-KR" altLang="en-US" smtClean="0"/>
              <a:t>2015-08-08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F292C-A334-4FE6-91C2-313CA594A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01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811B-9313-46B9-BCC9-4DB11F3218A8}" type="datetimeFigureOut">
              <a:rPr lang="ko-KR" altLang="en-US" smtClean="0"/>
              <a:t>2015-08-08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F292C-A334-4FE6-91C2-313CA594A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88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811B-9313-46B9-BCC9-4DB11F3218A8}" type="datetimeFigureOut">
              <a:rPr lang="ko-KR" altLang="en-US" smtClean="0"/>
              <a:t>2015-08-08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F292C-A334-4FE6-91C2-313CA594A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13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811B-9313-46B9-BCC9-4DB11F3218A8}" type="datetimeFigureOut">
              <a:rPr lang="ko-KR" altLang="en-US" smtClean="0"/>
              <a:t>2015-08-08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F292C-A334-4FE6-91C2-313CA594A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892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811B-9313-46B9-BCC9-4DB11F3218A8}" type="datetimeFigureOut">
              <a:rPr lang="ko-KR" altLang="en-US" smtClean="0"/>
              <a:t>2015-08-08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F292C-A334-4FE6-91C2-313CA594A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31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811B-9313-46B9-BCC9-4DB11F3218A8}" type="datetimeFigureOut">
              <a:rPr lang="ko-KR" altLang="en-US" smtClean="0"/>
              <a:t>2015-08-08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F292C-A334-4FE6-91C2-313CA594A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20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8811B-9313-46B9-BCC9-4DB11F3218A8}" type="datetimeFigureOut">
              <a:rPr lang="ko-KR" altLang="en-US" smtClean="0"/>
              <a:t>2015-08-08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F292C-A334-4FE6-91C2-313CA594A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63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DXUT &amp; ASSIMP</a:t>
            </a:r>
            <a:br>
              <a:rPr lang="en-US" altLang="ko-KR" dirty="0" smtClean="0"/>
            </a:br>
            <a:r>
              <a:rPr lang="en-US" altLang="ko-KR" dirty="0" smtClean="0"/>
              <a:t>Framework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DirectX 3D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DXUT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ASSIMP</a:t>
            </a:r>
            <a:r>
              <a:rPr lang="ko-KR" altLang="en-US" dirty="0" smtClean="0"/>
              <a:t> 라이브러리를 붙인</a:t>
            </a:r>
            <a:endParaRPr lang="en-US" altLang="ko-KR" dirty="0" smtClean="0"/>
          </a:p>
          <a:p>
            <a:r>
              <a:rPr lang="en-US" altLang="ko-KR" dirty="0" smtClean="0"/>
              <a:t>Framework </a:t>
            </a:r>
            <a:r>
              <a:rPr lang="ko-KR" altLang="en-US" dirty="0" err="1" smtClean="0"/>
              <a:t>제작기</a:t>
            </a:r>
            <a:endParaRPr lang="en-US" altLang="ko-KR" dirty="0" smtClean="0"/>
          </a:p>
          <a:p>
            <a:r>
              <a:rPr lang="en-US" altLang="ko-KR" dirty="0" smtClean="0"/>
              <a:t>&lt; 2 &gt;</a:t>
            </a: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502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마치기전에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위와 같은 작업은 내가 만약 새로운 라이브러리를 만들고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추가 하여 사용할 수 있게 미리 구조를 잡는 거라고 볼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가령 내가 </a:t>
            </a:r>
            <a:r>
              <a:rPr lang="ko-KR" altLang="en-US" dirty="0" err="1" smtClean="0"/>
              <a:t>게임을만들고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한번더</a:t>
            </a:r>
            <a:r>
              <a:rPr lang="ko-KR" altLang="en-US" dirty="0" smtClean="0"/>
              <a:t> 내가 사용한 라이브러리를 이용하여 프로젝트를 진행할 때 기존 프로젝트를 사용하는 것이 아닌 새로운 프로젝트를 생성하여 추가만 해주면 기반을 갖고 게임을 만들도록 할 수 있다는 것이다</a:t>
            </a:r>
            <a:r>
              <a:rPr lang="en-US" altLang="ko-KR" dirty="0" smtClean="0"/>
              <a:t>. -&gt; </a:t>
            </a:r>
            <a:r>
              <a:rPr lang="ko-KR" altLang="en-US" dirty="0" smtClean="0"/>
              <a:t>일차적 목표라고 볼 수 있지 않을까</a:t>
            </a:r>
            <a:r>
              <a:rPr lang="en-US" altLang="ko-KR" dirty="0" smtClean="0"/>
              <a:t>?.</a:t>
            </a:r>
          </a:p>
          <a:p>
            <a:r>
              <a:rPr lang="ko-KR" altLang="en-US" dirty="0" smtClean="0"/>
              <a:t>단 외부 라이브러리를 사용 할 때는 그 사용법과 완전한 이해</a:t>
            </a:r>
            <a:r>
              <a:rPr lang="en-US" altLang="ko-KR" dirty="0" smtClean="0"/>
              <a:t>? </a:t>
            </a:r>
            <a:r>
              <a:rPr lang="ko-KR" altLang="en-US" dirty="0" smtClean="0"/>
              <a:t>까진 아니더라도 원리 까지는 알아야 한다고 생각한다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고로 공부하자 </a:t>
            </a:r>
            <a:r>
              <a:rPr lang="en-US" altLang="ko-KR" dirty="0" smtClean="0"/>
              <a:t>.. </a:t>
            </a:r>
            <a:r>
              <a:rPr lang="ko-KR" altLang="en-US" dirty="0" smtClean="0"/>
              <a:t>나도</a:t>
            </a:r>
            <a:r>
              <a:rPr lang="en-US" altLang="ko-KR" dirty="0" smtClean="0"/>
              <a:t>.. </a:t>
            </a:r>
            <a:r>
              <a:rPr lang="ko-KR" altLang="en-US" dirty="0" err="1" smtClean="0"/>
              <a:t>ㅠㅠ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0927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마치며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카메라와 매시를 추가하여 간단한 </a:t>
            </a:r>
            <a:r>
              <a:rPr lang="en-US" altLang="ko-KR" dirty="0" smtClean="0"/>
              <a:t>3D </a:t>
            </a:r>
            <a:r>
              <a:rPr lang="ko-KR" altLang="en-US" dirty="0" smtClean="0"/>
              <a:t>어플리케이션 제작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1262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DXUT </a:t>
            </a:r>
            <a:r>
              <a:rPr lang="ko-KR" altLang="en-US" dirty="0" smtClean="0"/>
              <a:t>기반 프로젝트 생성하기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59" y="1881637"/>
            <a:ext cx="2209800" cy="800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059" y="2872686"/>
            <a:ext cx="5648325" cy="885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059" y="3949460"/>
            <a:ext cx="4533900" cy="533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059" y="4673809"/>
            <a:ext cx="3724275" cy="24860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27011" y="2122098"/>
            <a:ext cx="397416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솔루션에 필터를 만든다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Sources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폴더를 만든다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WIN32 </a:t>
            </a:r>
            <a:r>
              <a:rPr lang="ko-KR" altLang="en-US" dirty="0" smtClean="0"/>
              <a:t>프로젝트를 생성한다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추가옵션에 </a:t>
            </a:r>
            <a:r>
              <a:rPr lang="ko-KR" altLang="en-US" dirty="0" err="1" smtClean="0"/>
              <a:t>빈프로젝트를</a:t>
            </a:r>
            <a:r>
              <a:rPr lang="ko-KR" altLang="en-US" dirty="0" smtClean="0"/>
              <a:t> 체크 한 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마침을 누른다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015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DXUT </a:t>
            </a:r>
            <a:r>
              <a:rPr lang="ko-KR" altLang="en-US" dirty="0" smtClean="0"/>
              <a:t>기반 프로젝트 생성하기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71736" y="3114135"/>
            <a:ext cx="3315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r>
              <a:rPr lang="ko-KR" altLang="en-US" dirty="0" smtClean="0"/>
              <a:t>이 될 </a:t>
            </a:r>
            <a:r>
              <a:rPr lang="en-US" altLang="ko-KR" dirty="0" err="1" smtClean="0"/>
              <a:t>cpp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만든다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98" y="2659183"/>
            <a:ext cx="6044512" cy="113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1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DXUT </a:t>
            </a:r>
            <a:r>
              <a:rPr lang="ko-KR" altLang="en-US" dirty="0" smtClean="0"/>
              <a:t>기반 프로젝트 생성하기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71736" y="3114135"/>
            <a:ext cx="28677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기존 </a:t>
            </a:r>
            <a:r>
              <a:rPr lang="en-US" altLang="ko-KR" dirty="0" err="1" smtClean="0"/>
              <a:t>MyFramework</a:t>
            </a:r>
            <a:r>
              <a:rPr lang="ko-KR" altLang="en-US" dirty="0" smtClean="0"/>
              <a:t>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Framework.cpp </a:t>
            </a:r>
            <a:r>
              <a:rPr lang="ko-KR" altLang="en-US" dirty="0" smtClean="0"/>
              <a:t>의 내용을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Main.cpp </a:t>
            </a:r>
            <a:r>
              <a:rPr lang="ko-KR" altLang="en-US" dirty="0" smtClean="0"/>
              <a:t>에 복사해준다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051" y="2278586"/>
            <a:ext cx="1295400" cy="2476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051" y="2990309"/>
            <a:ext cx="9620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452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DXUT </a:t>
            </a:r>
            <a:r>
              <a:rPr lang="ko-KR" altLang="en-US" dirty="0" smtClean="0"/>
              <a:t>기반 프로젝트 생성하기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07455"/>
            <a:ext cx="4600575" cy="14382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81" y="1823666"/>
            <a:ext cx="4581525" cy="13811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461185" y="1690688"/>
            <a:ext cx="491512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DXSDK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포함디렉토리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Include</a:t>
            </a:r>
            <a:r>
              <a:rPr lang="ko-KR" altLang="en-US" dirty="0" smtClean="0"/>
              <a:t>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DXSDK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라이브러리디렉토리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Lib\x86</a:t>
            </a:r>
          </a:p>
          <a:p>
            <a:endParaRPr lang="en-US" altLang="ko-KR" dirty="0"/>
          </a:p>
          <a:p>
            <a:r>
              <a:rPr lang="ko-KR" altLang="en-US" dirty="0" err="1" smtClean="0"/>
              <a:t>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일반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vc</a:t>
            </a:r>
            <a:r>
              <a:rPr lang="en-US" altLang="ko-KR" dirty="0" smtClean="0"/>
              <a:t>++</a:t>
            </a:r>
            <a:r>
              <a:rPr lang="ko-KR" altLang="en-US" dirty="0" err="1" smtClean="0"/>
              <a:t>디렉토리에서</a:t>
            </a:r>
            <a:r>
              <a:rPr lang="ko-KR" altLang="en-US" dirty="0" smtClean="0"/>
              <a:t> 설정해준다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출력디렉토리도</a:t>
            </a:r>
            <a:r>
              <a:rPr lang="ko-KR" altLang="en-US" dirty="0" smtClean="0"/>
              <a:t> 설정해준다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프로젝트 마다 해줘야 </a:t>
            </a:r>
            <a:r>
              <a:rPr lang="en-US" altLang="ko-KR" dirty="0" smtClean="0"/>
              <a:t>bin </a:t>
            </a:r>
            <a:r>
              <a:rPr lang="ko-KR" altLang="en-US" dirty="0" smtClean="0"/>
              <a:t>폴더에 독립적으로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존재 하도록 할 수 있다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538069"/>
            <a:ext cx="4948238" cy="109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223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DXUT </a:t>
            </a:r>
            <a:r>
              <a:rPr lang="ko-KR" altLang="en-US" dirty="0" smtClean="0"/>
              <a:t>기반 프로젝트 생성하기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110" y="1568525"/>
            <a:ext cx="4667250" cy="12954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75" y="3055437"/>
            <a:ext cx="4686300" cy="12858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300" y="4637326"/>
            <a:ext cx="4638675" cy="18859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00469" y="3098209"/>
            <a:ext cx="62151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c/</a:t>
            </a:r>
            <a:r>
              <a:rPr lang="en-US" altLang="ko-KR" dirty="0" err="1" smtClean="0"/>
              <a:t>c++</a:t>
            </a:r>
            <a:r>
              <a:rPr lang="ko-KR" altLang="en-US" dirty="0" smtClean="0"/>
              <a:t>에서 추가 포함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설정해주고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링커에서</a:t>
            </a:r>
            <a:r>
              <a:rPr lang="ko-KR" altLang="en-US" dirty="0" smtClean="0"/>
              <a:t> 추가 라이브러리 </a:t>
            </a:r>
            <a:r>
              <a:rPr lang="ko-KR" altLang="en-US" dirty="0" err="1" smtClean="0"/>
              <a:t>디렉토리와</a:t>
            </a:r>
            <a:r>
              <a:rPr lang="ko-KR" altLang="en-US" dirty="0" smtClean="0"/>
              <a:t> 추가 종속성을 설정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빌드</a:t>
            </a:r>
            <a:r>
              <a:rPr lang="ko-KR" altLang="en-US" dirty="0" smtClean="0"/>
              <a:t> 성공 하고 실행까지 되면 성공</a:t>
            </a:r>
            <a:r>
              <a:rPr lang="en-US" altLang="ko-KR" dirty="0" smtClean="0"/>
              <a:t>~_~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8408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DXUT – </a:t>
            </a:r>
            <a:r>
              <a:rPr lang="en-US" altLang="ko-KR" dirty="0" err="1" smtClean="0"/>
              <a:t>wWinMain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부분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7751" y="1690688"/>
            <a:ext cx="715445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// Set the callback functions</a:t>
            </a:r>
          </a:p>
          <a:p>
            <a:r>
              <a:rPr lang="en-US" altLang="ko-KR" dirty="0"/>
              <a:t>DXUTSetCallbackD3D9DeviceAcceptable(IsD3D9DeviceAcceptable);</a:t>
            </a:r>
          </a:p>
          <a:p>
            <a:r>
              <a:rPr lang="en-US" altLang="ko-KR" dirty="0"/>
              <a:t>DXUTSetCallbackD3D9DeviceCreated(OnD3D9CreateDevice);</a:t>
            </a:r>
          </a:p>
          <a:p>
            <a:r>
              <a:rPr lang="en-US" altLang="ko-KR" dirty="0"/>
              <a:t>DXUTSetCallbackD3D9DeviceReset(OnD3D9ResetDevice);</a:t>
            </a:r>
          </a:p>
          <a:p>
            <a:r>
              <a:rPr lang="en-US" altLang="ko-KR" dirty="0"/>
              <a:t>DXUTSetCallbackD3D9FrameRender(OnD3D9FrameRender);</a:t>
            </a:r>
          </a:p>
          <a:p>
            <a:r>
              <a:rPr lang="en-US" altLang="ko-KR" dirty="0"/>
              <a:t>DXUTSetCallbackD3D9DeviceLost(OnD3D9LostDevice);</a:t>
            </a:r>
          </a:p>
          <a:p>
            <a:r>
              <a:rPr lang="en-US" altLang="ko-KR" dirty="0"/>
              <a:t>DXUTSetCallbackD3D9DeviceDestroyed(OnD3D9DestroyDevice);</a:t>
            </a:r>
          </a:p>
          <a:p>
            <a:r>
              <a:rPr lang="en-US" altLang="ko-KR" dirty="0" err="1"/>
              <a:t>DXUTSetCallbackDeviceChanging</a:t>
            </a:r>
            <a:r>
              <a:rPr lang="en-US" altLang="ko-KR" dirty="0"/>
              <a:t>(</a:t>
            </a:r>
            <a:r>
              <a:rPr lang="en-US" altLang="ko-KR" dirty="0" err="1"/>
              <a:t>ModifyDeviceSettings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DXUTSetCallbackMsgProc</a:t>
            </a:r>
            <a:r>
              <a:rPr lang="en-US" altLang="ko-KR" dirty="0"/>
              <a:t>(</a:t>
            </a:r>
            <a:r>
              <a:rPr lang="en-US" altLang="ko-KR" dirty="0" err="1"/>
              <a:t>MsgProc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DXUTSetCallbackFrameMove</a:t>
            </a:r>
            <a:r>
              <a:rPr lang="en-US" altLang="ko-KR" dirty="0"/>
              <a:t>(</a:t>
            </a:r>
            <a:r>
              <a:rPr lang="en-US" altLang="ko-KR" dirty="0" err="1"/>
              <a:t>OnFrameMove</a:t>
            </a:r>
            <a:r>
              <a:rPr lang="en-US" altLang="ko-KR" dirty="0"/>
              <a:t>);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DXUTSetCallbackXXX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함수들로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함수를 </a:t>
            </a:r>
            <a:r>
              <a:rPr lang="ko-KR" altLang="en-US" dirty="0" err="1" smtClean="0"/>
              <a:t>정의한후</a:t>
            </a:r>
            <a:r>
              <a:rPr lang="ko-KR" altLang="en-US" dirty="0" smtClean="0"/>
              <a:t> 등록 해주는 부분이다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4157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DXUT – </a:t>
            </a:r>
            <a:r>
              <a:rPr lang="en-US" altLang="ko-KR" dirty="0" err="1" smtClean="0"/>
              <a:t>wWinMain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부분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7751" y="1690688"/>
            <a:ext cx="1027185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// TODO: Perform any application-level initialization here</a:t>
            </a:r>
          </a:p>
          <a:p>
            <a:endParaRPr lang="ko-KR" altLang="en-US" dirty="0"/>
          </a:p>
          <a:p>
            <a:r>
              <a:rPr lang="en-US" altLang="ko-KR" dirty="0"/>
              <a:t>// Initialize DXUT and create the desired Win32 window and Direct3D device for the application</a:t>
            </a:r>
          </a:p>
          <a:p>
            <a:r>
              <a:rPr lang="en-US" altLang="ko-KR" dirty="0" err="1"/>
              <a:t>DXUTInit</a:t>
            </a:r>
            <a:r>
              <a:rPr lang="en-US" altLang="ko-KR" dirty="0"/>
              <a:t>(true, true); // Parse the command line and show </a:t>
            </a:r>
            <a:r>
              <a:rPr lang="en-US" altLang="ko-KR" dirty="0" err="1"/>
              <a:t>msgboxes</a:t>
            </a:r>
            <a:endParaRPr lang="en-US" altLang="ko-KR" dirty="0"/>
          </a:p>
          <a:p>
            <a:r>
              <a:rPr lang="en-US" altLang="ko-KR" dirty="0" err="1"/>
              <a:t>DXUTSetHotkeyHandling</a:t>
            </a:r>
            <a:r>
              <a:rPr lang="en-US" altLang="ko-KR" dirty="0"/>
              <a:t>(true, true, true);  // handle the default hotkeys</a:t>
            </a:r>
          </a:p>
          <a:p>
            <a:r>
              <a:rPr lang="en-US" altLang="ko-KR" dirty="0" err="1"/>
              <a:t>DXUTSetCursorSettings</a:t>
            </a:r>
            <a:r>
              <a:rPr lang="en-US" altLang="ko-KR" dirty="0"/>
              <a:t>(true, true); // Show the cursor and clip it when in full screen</a:t>
            </a:r>
          </a:p>
          <a:p>
            <a:r>
              <a:rPr lang="en-US" altLang="ko-KR" dirty="0"/>
              <a:t>HICON </a:t>
            </a:r>
            <a:r>
              <a:rPr lang="en-US" altLang="ko-KR" dirty="0" err="1"/>
              <a:t>hIcon</a:t>
            </a:r>
            <a:r>
              <a:rPr lang="en-US" altLang="ko-KR" dirty="0"/>
              <a:t> = (HICON)</a:t>
            </a:r>
            <a:r>
              <a:rPr lang="en-US" altLang="ko-KR" dirty="0" err="1"/>
              <a:t>LoadImage</a:t>
            </a:r>
            <a:r>
              <a:rPr lang="en-US" altLang="ko-KR" dirty="0"/>
              <a:t>(NULL, L"..\\..\\assets\\Icon\\GameIcon.ico",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IMAGE_ICON</a:t>
            </a:r>
            <a:r>
              <a:rPr lang="en-US" altLang="ko-KR" dirty="0"/>
              <a:t>, 32, 32, LR_LOADFROMFILE);</a:t>
            </a:r>
          </a:p>
          <a:p>
            <a:endParaRPr lang="ko-KR" altLang="en-US" dirty="0"/>
          </a:p>
          <a:p>
            <a:r>
              <a:rPr lang="en-US" altLang="ko-KR" dirty="0" err="1"/>
              <a:t>DXUTCreateWindow</a:t>
            </a:r>
            <a:r>
              <a:rPr lang="en-US" altLang="ko-KR" dirty="0"/>
              <a:t>(L"TEST", NULL, </a:t>
            </a:r>
            <a:r>
              <a:rPr lang="en-US" altLang="ko-KR" dirty="0" err="1"/>
              <a:t>hIcon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DXUTCreateDevice</a:t>
            </a:r>
            <a:r>
              <a:rPr lang="en-US" altLang="ko-KR" dirty="0"/>
              <a:t>(true, 640, 480);</a:t>
            </a:r>
          </a:p>
          <a:p>
            <a:endParaRPr lang="ko-KR" altLang="en-US" dirty="0"/>
          </a:p>
          <a:p>
            <a:r>
              <a:rPr lang="en-US" altLang="ko-KR" dirty="0"/>
              <a:t>// Start the render loop</a:t>
            </a:r>
          </a:p>
          <a:p>
            <a:r>
              <a:rPr lang="en-US" altLang="ko-KR" dirty="0" err="1"/>
              <a:t>DXUTMainLoop</a:t>
            </a:r>
            <a:r>
              <a:rPr lang="en-US" altLang="ko-KR" dirty="0"/>
              <a:t>();</a:t>
            </a:r>
          </a:p>
          <a:p>
            <a:endParaRPr lang="ko-KR" altLang="en-US" dirty="0"/>
          </a:p>
          <a:p>
            <a:r>
              <a:rPr lang="en-US" altLang="ko-KR" dirty="0"/>
              <a:t>// TODO: Perform any application-level cleanup here</a:t>
            </a:r>
          </a:p>
          <a:p>
            <a:endParaRPr lang="ko-KR" altLang="en-US" dirty="0"/>
          </a:p>
          <a:p>
            <a:r>
              <a:rPr lang="en-US" altLang="ko-KR" dirty="0"/>
              <a:t>return </a:t>
            </a:r>
            <a:r>
              <a:rPr lang="en-US" altLang="ko-KR" dirty="0" err="1"/>
              <a:t>DXUTGetExitCode</a:t>
            </a:r>
            <a:r>
              <a:rPr lang="en-US" altLang="ko-KR" dirty="0" smtClean="0"/>
              <a:t>();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그외</a:t>
            </a:r>
            <a:r>
              <a:rPr lang="ko-KR" altLang="en-US" dirty="0" smtClean="0"/>
              <a:t> 윈도우 관련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마우스 등등을 설정하고 루프가 돌아가는 부분과 </a:t>
            </a:r>
            <a:r>
              <a:rPr lang="ko-KR" altLang="en-US" dirty="0" err="1" smtClean="0"/>
              <a:t>끝이나는</a:t>
            </a:r>
            <a:r>
              <a:rPr lang="ko-KR" altLang="en-US" dirty="0" smtClean="0"/>
              <a:t> 부분이다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1001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DXUT – </a:t>
            </a:r>
            <a:r>
              <a:rPr lang="en-US" altLang="ko-KR" dirty="0" err="1" smtClean="0"/>
              <a:t>wWinMain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부분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6981" y="1690688"/>
            <a:ext cx="91724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HICON </a:t>
            </a:r>
            <a:r>
              <a:rPr lang="en-US" altLang="ko-KR" dirty="0" err="1"/>
              <a:t>hIcon</a:t>
            </a:r>
            <a:r>
              <a:rPr lang="en-US" altLang="ko-KR" dirty="0"/>
              <a:t> = (HICON)</a:t>
            </a:r>
            <a:r>
              <a:rPr lang="en-US" altLang="ko-KR" dirty="0" err="1"/>
              <a:t>LoadImage</a:t>
            </a:r>
            <a:r>
              <a:rPr lang="en-US" altLang="ko-KR" dirty="0"/>
              <a:t>(NULL, L"..\\..\\assets\\Icon\\GameIcon.ico",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IMAGE_ICON</a:t>
            </a:r>
            <a:r>
              <a:rPr lang="en-US" altLang="ko-KR" dirty="0"/>
              <a:t>, 32, 32, LR_LOADFROMFILE);</a:t>
            </a:r>
          </a:p>
          <a:p>
            <a:endParaRPr lang="ko-KR" altLang="en-US" dirty="0"/>
          </a:p>
          <a:p>
            <a:r>
              <a:rPr lang="en-US" altLang="ko-KR" dirty="0" err="1"/>
              <a:t>DXUTCreateWindow</a:t>
            </a:r>
            <a:r>
              <a:rPr lang="en-US" altLang="ko-KR" dirty="0"/>
              <a:t>(L"TEST", NULL, </a:t>
            </a:r>
            <a:r>
              <a:rPr lang="en-US" altLang="ko-KR" dirty="0" err="1"/>
              <a:t>hIcon</a:t>
            </a:r>
            <a:r>
              <a:rPr lang="en-US" altLang="ko-KR" dirty="0"/>
              <a:t>);</a:t>
            </a:r>
          </a:p>
          <a:p>
            <a:r>
              <a:rPr lang="ko-KR" altLang="en-US" dirty="0" smtClean="0"/>
              <a:t>게임 실행 아이콘을 바꿔주는 코드다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84" y="3456317"/>
            <a:ext cx="4212206" cy="33077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79698" y="3864634"/>
            <a:ext cx="466666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실행결과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게임타이틀은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가 되고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게임 아이콘은 내가 좋아하는 </a:t>
            </a:r>
            <a:r>
              <a:rPr lang="ko-KR" altLang="en-US" dirty="0" err="1" smtClean="0"/>
              <a:t>몬스터헌터의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얀쿡</a:t>
            </a:r>
            <a:r>
              <a:rPr lang="ko-KR" altLang="en-US" dirty="0" smtClean="0"/>
              <a:t> 아이콘이다 </a:t>
            </a:r>
            <a:r>
              <a:rPr lang="en-US" altLang="ko-KR" dirty="0" smtClean="0"/>
              <a:t>:)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8672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315</Words>
  <Application>Microsoft Office PowerPoint</Application>
  <PresentationFormat>와이드스크린</PresentationFormat>
  <Paragraphs>98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DXUT &amp; ASSIMP Framework</vt:lpstr>
      <vt:lpstr>DXUT 기반 프로젝트 생성하기(1)</vt:lpstr>
      <vt:lpstr>DXUT 기반 프로젝트 생성하기(2)</vt:lpstr>
      <vt:lpstr>DXUT 기반 프로젝트 생성하기(3)</vt:lpstr>
      <vt:lpstr>DXUT 기반 프로젝트 생성하기(4)</vt:lpstr>
      <vt:lpstr>DXUT 기반 프로젝트 생성하기(5)</vt:lpstr>
      <vt:lpstr>DXUT – wWinMain 부분(1)</vt:lpstr>
      <vt:lpstr>DXUT – wWinMain 부분(2)</vt:lpstr>
      <vt:lpstr>DXUT – wWinMain 부분(3)</vt:lpstr>
      <vt:lpstr>마치기전에</vt:lpstr>
      <vt:lpstr>마치며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DXUT &amp; ASSIMP Framework</dc:title>
  <dc:creator>dosun</dc:creator>
  <cp:lastModifiedBy>dosun</cp:lastModifiedBy>
  <cp:revision>24</cp:revision>
  <dcterms:created xsi:type="dcterms:W3CDTF">2015-08-07T17:44:56Z</dcterms:created>
  <dcterms:modified xsi:type="dcterms:W3CDTF">2015-08-07T18:11:03Z</dcterms:modified>
</cp:coreProperties>
</file>