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34"/>
  </p:notesMasterIdLst>
  <p:handoutMasterIdLst>
    <p:handoutMasterId r:id="rId35"/>
  </p:handoutMasterIdLst>
  <p:sldIdLst>
    <p:sldId id="325" r:id="rId3"/>
    <p:sldId id="326" r:id="rId4"/>
    <p:sldId id="374" r:id="rId5"/>
    <p:sldId id="376" r:id="rId6"/>
    <p:sldId id="366" r:id="rId7"/>
    <p:sldId id="375" r:id="rId8"/>
    <p:sldId id="378" r:id="rId9"/>
    <p:sldId id="381" r:id="rId10"/>
    <p:sldId id="395" r:id="rId11"/>
    <p:sldId id="396" r:id="rId12"/>
    <p:sldId id="382" r:id="rId13"/>
    <p:sldId id="373" r:id="rId14"/>
    <p:sldId id="383" r:id="rId15"/>
    <p:sldId id="384" r:id="rId16"/>
    <p:sldId id="385" r:id="rId17"/>
    <p:sldId id="372" r:id="rId18"/>
    <p:sldId id="386" r:id="rId19"/>
    <p:sldId id="387" r:id="rId20"/>
    <p:sldId id="388" r:id="rId21"/>
    <p:sldId id="367" r:id="rId22"/>
    <p:sldId id="389" r:id="rId23"/>
    <p:sldId id="364" r:id="rId24"/>
    <p:sldId id="397" r:id="rId25"/>
    <p:sldId id="391" r:id="rId26"/>
    <p:sldId id="365" r:id="rId27"/>
    <p:sldId id="357" r:id="rId28"/>
    <p:sldId id="358" r:id="rId29"/>
    <p:sldId id="392" r:id="rId30"/>
    <p:sldId id="354" r:id="rId31"/>
    <p:sldId id="394" r:id="rId32"/>
    <p:sldId id="3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46140323-CAB1-45EB-89D5-1D50B380190C}">
          <p14:sldIdLst>
            <p14:sldId id="325"/>
            <p14:sldId id="326"/>
          </p14:sldIdLst>
        </p14:section>
        <p14:section name="Java - Exception" id="{9684FD2A-A0D7-4AE6-AB38-D9D80FBBAC0B}">
          <p14:sldIdLst>
            <p14:sldId id="374"/>
            <p14:sldId id="376"/>
            <p14:sldId id="366"/>
            <p14:sldId id="375"/>
            <p14:sldId id="378"/>
            <p14:sldId id="381"/>
            <p14:sldId id="395"/>
            <p14:sldId id="396"/>
            <p14:sldId id="382"/>
            <p14:sldId id="373"/>
            <p14:sldId id="383"/>
            <p14:sldId id="384"/>
            <p14:sldId id="385"/>
            <p14:sldId id="372"/>
          </p14:sldIdLst>
        </p14:section>
        <p14:section name="Java - Not exception" id="{DD9013E6-4052-4E0F-AEB6-CF3A8F996296}">
          <p14:sldIdLst>
            <p14:sldId id="386"/>
            <p14:sldId id="387"/>
            <p14:sldId id="388"/>
            <p14:sldId id="367"/>
          </p14:sldIdLst>
        </p14:section>
        <p14:section name="Eclipse" id="{3ACB2EA9-C330-49DE-92DA-CECE33804973}">
          <p14:sldIdLst>
            <p14:sldId id="389"/>
            <p14:sldId id="364"/>
            <p14:sldId id="397"/>
            <p14:sldId id="391"/>
            <p14:sldId id="365"/>
          </p14:sldIdLst>
        </p14:section>
        <p14:section name="Tial" id="{C7C8C511-4B61-4429-91D4-B0756D02C4CF}">
          <p14:sldIdLst>
            <p14:sldId id="357"/>
            <p14:sldId id="358"/>
            <p14:sldId id="392"/>
            <p14:sldId id="354"/>
            <p14:sldId id="39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82723" autoAdjust="0"/>
  </p:normalViewPr>
  <p:slideViewPr>
    <p:cSldViewPr snapToGrid="0">
      <p:cViewPr varScale="1">
        <p:scale>
          <a:sx n="65" d="100"/>
          <a:sy n="65" d="100"/>
        </p:scale>
        <p:origin x="90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79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38C-CE55-495E-A80E-75B88D4C18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44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9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more efficient than if-then-else statements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improve the readability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5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seed for the thread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8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5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的搜尋功能</a:t>
            </a:r>
            <a:endParaRPr lang="zh-TW" altLang="en-US" dirty="0" smtClean="0"/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TryWithResourceAndSuppressedException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36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 該用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TryWithResource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WarningInEclipse4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沒關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75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The dialog now shows the location of the project to be deleted on the file system.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5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7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compiler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6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Automatically</a:t>
            </a:r>
            <a:r>
              <a:rPr lang="en-US" altLang="zh-TW" b="1" baseline="0" dirty="0" smtClean="0"/>
              <a:t> close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2.Sequentially</a:t>
            </a:r>
          </a:p>
          <a:p>
            <a:r>
              <a:rPr lang="en-US" altLang="zh-TW" dirty="0" smtClean="0"/>
              <a:t>5.Close the resources by opposite order</a:t>
            </a:r>
          </a:p>
          <a:p>
            <a:r>
              <a:rPr lang="en-US" altLang="zh-TW" dirty="0" smtClean="0"/>
              <a:t>7.after that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What if there are something wrong when closing these resource?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TryWithResourceAndSuppressedException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62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6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更改並執行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拿掉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getSuppressed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註解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7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What if there are something wrong when closing these resource?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9072A55-224D-4AAB-AF0B-63DC761B621E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7B2547A-B611-4DAE-8F4F-373F0592A1B4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CB6FAB1-6103-4BEE-8C79-59FE5163CF19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FC6A-C4F1-4C1A-AD04-B0694F38AD22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BA81045-9069-4D3F-8037-1B240E2B955D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D7AFD91-5F14-4F54-92C9-379AC896E5E1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05B6C52-FEF7-4C1D-8A00-38980C584B47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3138509-397F-42A2-9054-4A7700817457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05E5ACE-404D-4C44-A40B-571022097FAA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112D375-68F2-4C44-AFEB-B246B262A64B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DEDD18E-7539-4779-B5C8-47F6B54F45AC}" type="datetime1">
              <a:rPr lang="en-US" altLang="zh-TW" smtClean="0"/>
              <a:t>3/17/2014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D3A40BA6-DFD5-427F-9B0B-8D78E487A77B}" type="datetime1">
              <a:rPr lang="en-US" altLang="zh-TW" smtClean="0"/>
              <a:t>3/17/2014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25911" y="872854"/>
            <a:ext cx="7664946" cy="23876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Newer Java,</a:t>
            </a:r>
            <a:br>
              <a:rPr lang="en-US" altLang="zh-TW" sz="5400" b="1" dirty="0" smtClean="0"/>
            </a:br>
            <a:r>
              <a:rPr lang="en-US" altLang="zh-TW" sz="5400" b="1" dirty="0" smtClean="0"/>
              <a:t>Newer </a:t>
            </a:r>
            <a:r>
              <a:rPr lang="en-US" altLang="zh-TW" sz="5400" b="1" dirty="0"/>
              <a:t>Eclipse</a:t>
            </a:r>
            <a:endParaRPr lang="zh-TW" altLang="en-US" sz="5400" dirty="0">
              <a:solidFill>
                <a:schemeClr val="accent3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54712" y="4824691"/>
            <a:ext cx="4336145" cy="98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Speaker	:  </a:t>
            </a:r>
            <a:r>
              <a:rPr lang="en-US" altLang="zh-TW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YiFan</a:t>
            </a:r>
            <a:r>
              <a:rPr lang="en-US" altLang="zh-TW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Chen</a:t>
            </a:r>
            <a:endParaRPr lang="en-US" altLang="zh-TW" dirty="0" smtClean="0">
              <a:solidFill>
                <a:schemeClr val="accent3">
                  <a:lumMod val="60000"/>
                  <a:lumOff val="4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Date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2014 / </a:t>
            </a:r>
            <a:r>
              <a:rPr lang="en-US" altLang="zh-TW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03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6723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Question: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There are something wrong?</a:t>
            </a:r>
          </a:p>
          <a:p>
            <a:pPr lvl="1"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dirty="0" smtClean="0"/>
              <a:t>Answer: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Handle it in catch block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Do nothing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Try-with-resource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Smarter </a:t>
            </a:r>
            <a:r>
              <a:rPr lang="en-US" altLang="zh-TW" dirty="0" err="1" smtClean="0"/>
              <a:t>Rethrow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4" y="1804380"/>
            <a:ext cx="6888552" cy="34367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24" y="5217947"/>
            <a:ext cx="6888552" cy="980261"/>
          </a:xfrm>
          <a:prstGeom prst="rect">
            <a:avLst/>
          </a:prstGeom>
        </p:spPr>
      </p:pic>
      <p:sp>
        <p:nvSpPr>
          <p:cNvPr id="11" name="圓角矩形圖說文字 10"/>
          <p:cNvSpPr/>
          <p:nvPr/>
        </p:nvSpPr>
        <p:spPr>
          <a:xfrm>
            <a:off x="3200400" y="5354842"/>
            <a:ext cx="3733800" cy="793037"/>
          </a:xfrm>
          <a:prstGeom prst="wedgeRoundRectCallout">
            <a:avLst>
              <a:gd name="adj1" fmla="val -15375"/>
              <a:gd name="adj2" fmla="val -338660"/>
              <a:gd name="adj3" fmla="val 16667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Declared </a:t>
            </a:r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throws:</a:t>
            </a:r>
            <a:endParaRPr lang="en-US" altLang="zh-TW" dirty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en-US" altLang="zh-TW" dirty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   </a:t>
            </a:r>
            <a:r>
              <a:rPr lang="en-US" altLang="zh-TW" dirty="0" err="1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IOException</a:t>
            </a:r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SQLException</a:t>
            </a:r>
            <a:endParaRPr lang="zh-TW" altLang="en-US" dirty="0" err="1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73628" y="3901315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Duplicate </a:t>
            </a:r>
          </a:p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codes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579427" y="3742743"/>
            <a:ext cx="386949" cy="4817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579427" y="4224480"/>
            <a:ext cx="386949" cy="39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27" y="1825625"/>
            <a:ext cx="7125034" cy="25381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Smarter </a:t>
            </a:r>
            <a:r>
              <a:rPr lang="en-US" altLang="zh-TW" dirty="0" err="1" smtClean="0"/>
              <a:t>Rethrow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27" y="4363727"/>
            <a:ext cx="7120839" cy="997648"/>
          </a:xfrm>
          <a:prstGeom prst="rect">
            <a:avLst/>
          </a:prstGeom>
        </p:spPr>
      </p:pic>
      <p:sp>
        <p:nvSpPr>
          <p:cNvPr id="22" name="圓角矩形圖說文字 21"/>
          <p:cNvSpPr/>
          <p:nvPr/>
        </p:nvSpPr>
        <p:spPr>
          <a:xfrm>
            <a:off x="3773606" y="4375002"/>
            <a:ext cx="3733800" cy="793037"/>
          </a:xfrm>
          <a:prstGeom prst="wedgeRoundRectCallout">
            <a:avLst>
              <a:gd name="adj1" fmla="val -40961"/>
              <a:gd name="adj2" fmla="val -128704"/>
              <a:gd name="adj3" fmla="val 16667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Error</a:t>
            </a:r>
            <a:r>
              <a:rPr lang="en-US" altLang="zh-TW" dirty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: Unhandled exception type Exception</a:t>
            </a:r>
            <a:endParaRPr lang="zh-TW" altLang="en-US" dirty="0" err="1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5745707" y="2524836"/>
            <a:ext cx="464025" cy="1973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179928" y="2374710"/>
            <a:ext cx="4585648" cy="136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4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59" y="1870077"/>
            <a:ext cx="6928892" cy="262003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Smarter </a:t>
            </a:r>
            <a:r>
              <a:rPr lang="en-US" altLang="zh-TW" dirty="0" err="1" smtClean="0"/>
              <a:t>Rethrow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3207224" y="2228950"/>
            <a:ext cx="2606722" cy="2720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502911" y="2228950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Too </a:t>
            </a:r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restrictive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5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18" y="1836033"/>
            <a:ext cx="7121248" cy="253132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Smarter </a:t>
            </a:r>
            <a:r>
              <a:rPr lang="en-US" altLang="zh-TW" dirty="0" err="1" smtClean="0"/>
              <a:t>Rethrow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27" y="4363727"/>
            <a:ext cx="7120839" cy="997648"/>
          </a:xfrm>
          <a:prstGeom prst="rect">
            <a:avLst/>
          </a:prstGeom>
        </p:spPr>
      </p:pic>
      <p:sp>
        <p:nvSpPr>
          <p:cNvPr id="22" name="圓角矩形圖說文字 21"/>
          <p:cNvSpPr/>
          <p:nvPr/>
        </p:nvSpPr>
        <p:spPr>
          <a:xfrm>
            <a:off x="3773606" y="4375002"/>
            <a:ext cx="3733800" cy="793037"/>
          </a:xfrm>
          <a:prstGeom prst="wedgeRoundRectCallout">
            <a:avLst>
              <a:gd name="adj1" fmla="val -40961"/>
              <a:gd name="adj2" fmla="val -128704"/>
              <a:gd name="adj3" fmla="val 16667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OK in Java 7</a:t>
            </a:r>
            <a:endParaRPr lang="zh-TW" altLang="en-US" dirty="0" err="1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There is an other way</a:t>
            </a:r>
            <a:endParaRPr lang="zh-TW" altLang="en-US" sz="3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 Complicated?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Multi-Catch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50" y="1825624"/>
            <a:ext cx="7559663" cy="299203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50" y="4817659"/>
            <a:ext cx="7559663" cy="1424088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4797188" y="4446135"/>
            <a:ext cx="2284294" cy="1616224"/>
          </a:xfrm>
          <a:prstGeom prst="wedgeRoundRectCallout">
            <a:avLst>
              <a:gd name="adj1" fmla="val -17660"/>
              <a:gd name="adj2" fmla="val -105905"/>
              <a:gd name="adj3" fmla="val 16667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 dirty="0" err="1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l="18534" t="12304" r="7235" b="11089"/>
          <a:stretch/>
        </p:blipFill>
        <p:spPr>
          <a:xfrm>
            <a:off x="5059054" y="4517267"/>
            <a:ext cx="1760562" cy="14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Other new features might help you</a:t>
            </a:r>
            <a:endParaRPr lang="zh-TW" altLang="en-US" sz="3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What's new </a:t>
            </a:r>
            <a:r>
              <a:rPr lang="en-US" altLang="zh-TW" dirty="0"/>
              <a:t>in </a:t>
            </a:r>
            <a:r>
              <a:rPr lang="en-US" altLang="zh-TW" dirty="0" smtClean="0"/>
              <a:t>Java7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Strings In Switch Statements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46" y="1725364"/>
            <a:ext cx="6792108" cy="45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Underscores in Numeric Literals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7" y="1825625"/>
            <a:ext cx="7844453" cy="31285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20" y="3289249"/>
            <a:ext cx="6442710" cy="14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 smtClean="0"/>
              <a:t>Why would I use Java 7?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About exception handling</a:t>
            </a:r>
            <a:endParaRPr lang="zh-TW" altLang="en-US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Other new features might help </a:t>
            </a:r>
            <a:r>
              <a:rPr lang="en-US" altLang="zh-TW" dirty="0" smtClean="0"/>
              <a:t>you</a:t>
            </a:r>
          </a:p>
          <a:p>
            <a:pPr>
              <a:lnSpc>
                <a:spcPct val="100000"/>
              </a:lnSpc>
            </a:pPr>
            <a:r>
              <a:rPr lang="en-US" altLang="zh-TW" sz="3200" dirty="0" smtClean="0"/>
              <a:t>Why </a:t>
            </a:r>
            <a:r>
              <a:rPr lang="en-US" altLang="zh-TW" sz="3200" dirty="0"/>
              <a:t>would I use </a:t>
            </a:r>
            <a:r>
              <a:rPr lang="en-US" altLang="zh-TW" sz="3200" dirty="0" smtClean="0"/>
              <a:t>Eclipse 4?</a:t>
            </a:r>
          </a:p>
          <a:p>
            <a:pPr>
              <a:lnSpc>
                <a:spcPct val="100000"/>
              </a:lnSpc>
            </a:pPr>
            <a:r>
              <a:rPr lang="en-US" altLang="zh-TW" sz="3200" dirty="0" smtClean="0"/>
              <a:t>Conclusion</a:t>
            </a:r>
          </a:p>
          <a:p>
            <a:pPr>
              <a:lnSpc>
                <a:spcPct val="100000"/>
              </a:lnSpc>
            </a:pPr>
            <a:r>
              <a:rPr lang="en-US" altLang="zh-TW" sz="3200" dirty="0"/>
              <a:t>Appendix</a:t>
            </a:r>
            <a:endParaRPr lang="en-US" altLang="zh-TW" sz="32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altLang="zh-TW" dirty="0" err="1"/>
          </a:p>
          <a:p>
            <a:pPr>
              <a:lnSpc>
                <a:spcPct val="100000"/>
              </a:lnSpc>
            </a:pPr>
            <a:endParaRPr lang="en-US" altLang="zh-TW" dirty="0" err="1" smtClean="0"/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dirty="0" smtClean="0"/>
              <a:t>With Interval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 smtClean="0"/>
              <a:t>With it's </a:t>
            </a:r>
            <a:r>
              <a:rPr lang="en-US" altLang="zh-TW" dirty="0"/>
              <a:t>own </a:t>
            </a:r>
            <a:r>
              <a:rPr lang="en-US" altLang="zh-TW" dirty="0" smtClean="0"/>
              <a:t>seed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Better than </a:t>
            </a:r>
            <a:r>
              <a:rPr lang="en-US" altLang="zh-TW" i="1" dirty="0"/>
              <a:t>RNG(Random number generation)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Isolated Random Number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04" y="1646237"/>
            <a:ext cx="7300991" cy="24219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67549" y="3105251"/>
            <a:ext cx="1154945" cy="228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What's new </a:t>
            </a:r>
            <a:r>
              <a:rPr lang="en-US" altLang="zh-TW" dirty="0"/>
              <a:t>in Eclipse 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 smtClean="0"/>
              <a:t>About Error</a:t>
            </a:r>
            <a:endParaRPr lang="en-US" altLang="zh-TW" sz="3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 err="1" smtClean="0"/>
              <a:t>java.lang.OutOfMemoryError</a:t>
            </a:r>
            <a:r>
              <a:rPr lang="en-US" altLang="zh-TW" dirty="0"/>
              <a:t>: </a:t>
            </a:r>
            <a:r>
              <a:rPr lang="en-US" altLang="zh-TW" dirty="0" err="1"/>
              <a:t>PermGen</a:t>
            </a:r>
            <a:r>
              <a:rPr lang="en-US" altLang="zh-TW" dirty="0"/>
              <a:t> </a:t>
            </a:r>
            <a:r>
              <a:rPr lang="en-US" altLang="zh-TW" dirty="0" smtClean="0"/>
              <a:t>space</a:t>
            </a:r>
          </a:p>
          <a:p>
            <a:pPr>
              <a:lnSpc>
                <a:spcPct val="100000"/>
              </a:lnSpc>
            </a:pPr>
            <a:endParaRPr lang="en-US" altLang="zh-TW" sz="3200" dirty="0" smtClean="0"/>
          </a:p>
          <a:p>
            <a:pPr>
              <a:lnSpc>
                <a:spcPct val="100000"/>
              </a:lnSpc>
            </a:pPr>
            <a:r>
              <a:rPr lang="en-US" altLang="zh-TW" sz="3200" dirty="0" smtClean="0"/>
              <a:t>Much less then Eclipse 3.x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Better Memory </a:t>
            </a:r>
            <a:r>
              <a:rPr lang="en-US" altLang="zh-TW" dirty="0" smtClean="0"/>
              <a:t>Managing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2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Demo</a:t>
            </a:r>
            <a:endParaRPr lang="zh-TW" altLang="en-US" sz="3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Warning by Compiler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Deleting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94125"/>
            <a:ext cx="5038095" cy="21809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779" y="3853199"/>
            <a:ext cx="5028571" cy="26857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25466" y="2787988"/>
            <a:ext cx="3760182" cy="580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11883" y="4878370"/>
            <a:ext cx="4099101" cy="640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05792" y="2421658"/>
            <a:ext cx="13324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Eclipse 3.6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5413" y="4509038"/>
            <a:ext cx="13324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Eclipse </a:t>
            </a:r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4.3</a:t>
            </a:r>
            <a:endParaRPr lang="zh-TW" altLang="en-US" dirty="0" err="1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 smtClean="0"/>
              <a:t>1.7.1 </a:t>
            </a:r>
            <a:r>
              <a:rPr lang="en-US" altLang="zh-TW" sz="3200" dirty="0" smtClean="0">
                <a:sym typeface="Wingdings" panose="05000000000000000000" pitchFamily="2" charset="2"/>
              </a:rPr>
              <a:t> 1.8.4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Newer Ant Version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4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Better exception handling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Resource management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Higher readability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When using </a:t>
            </a:r>
            <a:r>
              <a:rPr lang="en-US" altLang="zh-TW" dirty="0"/>
              <a:t>Java </a:t>
            </a:r>
            <a:r>
              <a:rPr lang="en-US" altLang="zh-TW" dirty="0" smtClean="0"/>
              <a:t>7 to develop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3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Better user experience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Improve </a:t>
            </a:r>
            <a:r>
              <a:rPr lang="en-US" altLang="zh-TW" dirty="0"/>
              <a:t>code </a:t>
            </a:r>
            <a:r>
              <a:rPr lang="en-US" altLang="zh-TW" dirty="0" smtClean="0"/>
              <a:t>quality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When using Eclipse 4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 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About exception handling</a:t>
            </a:r>
            <a:endParaRPr lang="zh-TW" altLang="en-US" sz="3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What's new </a:t>
            </a:r>
            <a:r>
              <a:rPr lang="en-US" altLang="zh-TW" dirty="0"/>
              <a:t>in </a:t>
            </a:r>
            <a:r>
              <a:rPr lang="en-US" altLang="zh-TW" dirty="0" smtClean="0"/>
              <a:t>Java7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Java Build Path </a:t>
            </a:r>
            <a:r>
              <a:rPr lang="en-US" altLang="zh-TW" dirty="0" smtClean="0">
                <a:sym typeface="Wingdings" panose="05000000000000000000" pitchFamily="2" charset="2"/>
              </a:rPr>
              <a:t> Libraries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>
                <a:sym typeface="Wingdings" panose="05000000000000000000" pitchFamily="2" charset="2"/>
              </a:rPr>
              <a:t>Java Compiler  JDK Compliance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>
                <a:sym typeface="Wingdings" panose="05000000000000000000" pitchFamily="2" charset="2"/>
              </a:rPr>
              <a:t>Run configurations  JRE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Setting on Eclipse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two resources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07" y="1825625"/>
            <a:ext cx="7207786" cy="380739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643850" y="4459087"/>
            <a:ext cx="17588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Resource leak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991100" y="4734915"/>
            <a:ext cx="652750" cy="275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圖說文字 16"/>
          <p:cNvSpPr/>
          <p:nvPr/>
        </p:nvSpPr>
        <p:spPr>
          <a:xfrm>
            <a:off x="6057900" y="3179838"/>
            <a:ext cx="1651240" cy="793037"/>
          </a:xfrm>
          <a:prstGeom prst="wedgeRoundRectCallout">
            <a:avLst>
              <a:gd name="adj1" fmla="val -151060"/>
              <a:gd name="adj2" fmla="val 134600"/>
              <a:gd name="adj3" fmla="val 16667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Declared </a:t>
            </a:r>
          </a:p>
          <a:p>
            <a:r>
              <a:rPr lang="en-US" altLang="zh-TW" dirty="0" err="1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IOException</a:t>
            </a:r>
            <a:endParaRPr lang="zh-TW" altLang="en-US" dirty="0" err="1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4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two resources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789" y="1737662"/>
            <a:ext cx="5994421" cy="3019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23429"/>
          <a:stretch/>
        </p:blipFill>
        <p:spPr>
          <a:xfrm>
            <a:off x="1574788" y="4753858"/>
            <a:ext cx="5994421" cy="14991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269228" y="4357343"/>
            <a:ext cx="33938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Declare a method to close it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3889610" y="4330160"/>
            <a:ext cx="379618" cy="2034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3889610" y="4547205"/>
            <a:ext cx="379618" cy="206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en-US" altLang="zh-TW" dirty="0" err="1" smtClean="0"/>
              <a:t>AutoCloseable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Channel, Connection, Port, Closeable, </a:t>
            </a:r>
            <a:r>
              <a:rPr lang="en-US" altLang="zh-TW" dirty="0" smtClean="0"/>
              <a:t>…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Try-with-resource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39" y="1870077"/>
            <a:ext cx="7393322" cy="25793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84142" y="2123936"/>
            <a:ext cx="5199798" cy="605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455750" y="3985159"/>
            <a:ext cx="1928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trike="sngStrike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Finally block</a:t>
            </a:r>
            <a:endParaRPr lang="zh-TW" altLang="en-US" strike="sngStrike" dirty="0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endParaRPr lang="en-US" altLang="zh-TW" dirty="0" smtClean="0"/>
          </a:p>
          <a:p>
            <a:pPr>
              <a:lnSpc>
                <a:spcPct val="100000"/>
              </a:lnSpc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it works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39" y="2041527"/>
            <a:ext cx="7393322" cy="25793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1563" y="2355948"/>
            <a:ext cx="4844955" cy="5587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883393" y="2491570"/>
            <a:ext cx="368487" cy="4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636704" y="230690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681768" y="21959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257645" y="3055234"/>
            <a:ext cx="368487" cy="4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010956" y="28705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8271" y="3516445"/>
            <a:ext cx="2702470" cy="244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272123" y="3274521"/>
            <a:ext cx="1745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21078" y="4174340"/>
            <a:ext cx="1928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Cloe resource2</a:t>
            </a:r>
            <a:endParaRPr lang="zh-TW" altLang="en-US" dirty="0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57909" y="4174340"/>
            <a:ext cx="1745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306361" y="4177940"/>
            <a:ext cx="1928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Cloe resource1</a:t>
            </a:r>
            <a:endParaRPr lang="zh-TW" altLang="en-US" dirty="0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43192" y="4177940"/>
            <a:ext cx="1745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289695" y="3930406"/>
            <a:ext cx="368487" cy="4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043006" y="374574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</a:t>
            </a:r>
            <a:endParaRPr lang="zh-TW" altLang="en-US" dirty="0" err="1" smtClean="0">
              <a:ln w="63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Question: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There are something wrong?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Try-with-resource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39" y="2916035"/>
            <a:ext cx="7393322" cy="25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Demo</a:t>
            </a:r>
            <a:endParaRPr lang="zh-TW" altLang="en-US" sz="3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Suppressed Exceptions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ow Down To Go Fast">
  <a:themeElements>
    <a:clrScheme name="Office 2007-2010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如螢幕大小 (4:3)</PresentationFormat>
  <Paragraphs>181</Paragraphs>
  <Slides>31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Century Gothic</vt:lpstr>
      <vt:lpstr>Times New Roman</vt:lpstr>
      <vt:lpstr>Wingdings</vt:lpstr>
      <vt:lpstr>Slow Down To Go Fast</vt:lpstr>
      <vt:lpstr>Newer Java, Newer Eclipse</vt:lpstr>
      <vt:lpstr>Outline</vt:lpstr>
      <vt:lpstr>What's new in Java7</vt:lpstr>
      <vt:lpstr>Using two resources</vt:lpstr>
      <vt:lpstr>Using two resources</vt:lpstr>
      <vt:lpstr>Try-with-resource</vt:lpstr>
      <vt:lpstr>How it works</vt:lpstr>
      <vt:lpstr>Try-with-resource</vt:lpstr>
      <vt:lpstr>Suppressed Exceptions</vt:lpstr>
      <vt:lpstr>Try-with-resource</vt:lpstr>
      <vt:lpstr>Smarter Rethrow</vt:lpstr>
      <vt:lpstr>Smarter Rethrow</vt:lpstr>
      <vt:lpstr>Smarter Rethrow</vt:lpstr>
      <vt:lpstr>Smarter Rethrow</vt:lpstr>
      <vt:lpstr>Too Complicated?</vt:lpstr>
      <vt:lpstr>Multi-Catch</vt:lpstr>
      <vt:lpstr>What's new in Java7</vt:lpstr>
      <vt:lpstr>Strings In Switch Statements</vt:lpstr>
      <vt:lpstr>Underscores in Numeric Literals</vt:lpstr>
      <vt:lpstr>Isolated Random Number</vt:lpstr>
      <vt:lpstr>What's new in Eclipse 4</vt:lpstr>
      <vt:lpstr>Better Memory Managing</vt:lpstr>
      <vt:lpstr>Warning by Compiler</vt:lpstr>
      <vt:lpstr>Deleting Project</vt:lpstr>
      <vt:lpstr>Newer Ant Version</vt:lpstr>
      <vt:lpstr>Conclusions</vt:lpstr>
      <vt:lpstr>When using Java 7 to develop</vt:lpstr>
      <vt:lpstr>When using Eclipse 4</vt:lpstr>
      <vt:lpstr>Thank you !</vt:lpstr>
      <vt:lpstr>Appendix</vt:lpstr>
      <vt:lpstr>Setting on Eclipse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2012-10-24T04:42:00Z</dcterms:created>
  <dcterms:modified xsi:type="dcterms:W3CDTF">2014-03-17T01:02:57Z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