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3" r:id="rId8"/>
    <p:sldId id="265" r:id="rId9"/>
    <p:sldId id="262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48" d="100"/>
          <a:sy n="48" d="100"/>
        </p:scale>
        <p:origin x="6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85FB7E-30B2-4AC4-A06A-F37F633D50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6DA5C1B-205B-42F7-B96E-85B9D143FEEF}">
      <dgm:prSet phldrT="[文字]"/>
      <dgm:spPr/>
      <dgm:t>
        <a:bodyPr/>
        <a:lstStyle/>
        <a:p>
          <a:r>
            <a:rPr lang="en-US" altLang="zh-TW" dirty="0" smtClean="0"/>
            <a:t>V</a:t>
          </a:r>
        </a:p>
        <a:p>
          <a:r>
            <a:rPr lang="en-US" altLang="zh-TW" dirty="0" err="1" smtClean="0"/>
            <a:t>Adj</a:t>
          </a:r>
          <a:endParaRPr lang="en-US" altLang="zh-TW" dirty="0" smtClean="0"/>
        </a:p>
        <a:p>
          <a:r>
            <a:rPr lang="en-US" altLang="zh-TW" dirty="0" err="1" smtClean="0"/>
            <a:t>ethon</a:t>
          </a:r>
          <a:endParaRPr lang="zh-TW" altLang="en-US" dirty="0"/>
        </a:p>
      </dgm:t>
    </dgm:pt>
    <dgm:pt modelId="{D6EAD98E-0CE7-4DC1-8B1E-2286C85B4FC9}" type="parTrans" cxnId="{205DF754-A81F-427D-8220-146695914FEE}">
      <dgm:prSet/>
      <dgm:spPr/>
      <dgm:t>
        <a:bodyPr/>
        <a:lstStyle/>
        <a:p>
          <a:endParaRPr lang="zh-TW" altLang="en-US"/>
        </a:p>
      </dgm:t>
    </dgm:pt>
    <dgm:pt modelId="{24103B44-9B87-4871-988B-AB9DFC37C5A9}" type="sibTrans" cxnId="{205DF754-A81F-427D-8220-146695914FEE}">
      <dgm:prSet/>
      <dgm:spPr/>
      <dgm:t>
        <a:bodyPr/>
        <a:lstStyle/>
        <a:p>
          <a:endParaRPr lang="zh-TW" altLang="en-US"/>
        </a:p>
      </dgm:t>
    </dgm:pt>
    <dgm:pt modelId="{C0ACB27B-97BD-4BEA-BE3C-04D072FAD401}">
      <dgm:prSet phldrT="[文字]"/>
      <dgm:spPr/>
      <dgm:t>
        <a:bodyPr/>
        <a:lstStyle/>
        <a:p>
          <a:r>
            <a:rPr lang="en-US" altLang="zh-TW" dirty="0" smtClean="0"/>
            <a:t>HITS</a:t>
          </a:r>
          <a:endParaRPr lang="zh-TW" altLang="en-US" dirty="0"/>
        </a:p>
      </dgm:t>
    </dgm:pt>
    <dgm:pt modelId="{413CE6B5-93D1-496B-8A30-A49E389428A7}" type="parTrans" cxnId="{2BAA73D0-7C04-43F1-9266-4995890918C6}">
      <dgm:prSet/>
      <dgm:spPr/>
      <dgm:t>
        <a:bodyPr/>
        <a:lstStyle/>
        <a:p>
          <a:endParaRPr lang="zh-TW" altLang="en-US"/>
        </a:p>
      </dgm:t>
    </dgm:pt>
    <dgm:pt modelId="{0AD93860-4A61-474A-85F8-82DBA32C909B}" type="sibTrans" cxnId="{2BAA73D0-7C04-43F1-9266-4995890918C6}">
      <dgm:prSet/>
      <dgm:spPr/>
      <dgm:t>
        <a:bodyPr/>
        <a:lstStyle/>
        <a:p>
          <a:endParaRPr lang="zh-TW" altLang="en-US"/>
        </a:p>
      </dgm:t>
    </dgm:pt>
    <dgm:pt modelId="{930B4F2B-5BE1-4E8F-954E-B5ACDED71E8D}">
      <dgm:prSet phldrT="[文字]"/>
      <dgm:spPr/>
      <dgm:t>
        <a:bodyPr/>
        <a:lstStyle/>
        <a:p>
          <a:r>
            <a:rPr lang="en-US" altLang="zh-TW" dirty="0" err="1" smtClean="0"/>
            <a:t>HITSAns</a:t>
          </a:r>
          <a:endParaRPr lang="zh-TW" altLang="en-US" dirty="0"/>
        </a:p>
      </dgm:t>
    </dgm:pt>
    <dgm:pt modelId="{3C0E6591-2686-472B-A89E-5F529BED641A}" type="parTrans" cxnId="{55765866-16F9-4DA1-A05D-6F156B2E3974}">
      <dgm:prSet/>
      <dgm:spPr/>
      <dgm:t>
        <a:bodyPr/>
        <a:lstStyle/>
        <a:p>
          <a:endParaRPr lang="zh-TW" altLang="en-US"/>
        </a:p>
      </dgm:t>
    </dgm:pt>
    <dgm:pt modelId="{DA1BA1A3-7939-41E0-8090-27AC17524F5C}" type="sibTrans" cxnId="{55765866-16F9-4DA1-A05D-6F156B2E3974}">
      <dgm:prSet/>
      <dgm:spPr/>
      <dgm:t>
        <a:bodyPr/>
        <a:lstStyle/>
        <a:p>
          <a:endParaRPr lang="zh-TW" altLang="en-US"/>
        </a:p>
      </dgm:t>
    </dgm:pt>
    <dgm:pt modelId="{3A0C3B73-008F-4C7A-98A4-F232BCDBB4EC}" type="pres">
      <dgm:prSet presAssocID="{4785FB7E-30B2-4AC4-A06A-F37F633D50E6}" presName="Name0" presStyleCnt="0">
        <dgm:presLayoutVars>
          <dgm:dir/>
          <dgm:animLvl val="lvl"/>
          <dgm:resizeHandles val="exact"/>
        </dgm:presLayoutVars>
      </dgm:prSet>
      <dgm:spPr/>
    </dgm:pt>
    <dgm:pt modelId="{CEBD8E28-93AC-4A14-A570-7A57404E8BA6}" type="pres">
      <dgm:prSet presAssocID="{86DA5C1B-205B-42F7-B96E-85B9D143FEE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73514C-AE7E-4D6D-ACAF-036FE4CA0B2F}" type="pres">
      <dgm:prSet presAssocID="{24103B44-9B87-4871-988B-AB9DFC37C5A9}" presName="parTxOnlySpace" presStyleCnt="0"/>
      <dgm:spPr/>
    </dgm:pt>
    <dgm:pt modelId="{0B606C8D-81BF-491C-A7DC-8060BE92195E}" type="pres">
      <dgm:prSet presAssocID="{C0ACB27B-97BD-4BEA-BE3C-04D072FAD40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E6CEBB2-1155-429F-B994-C77D80E6A0F4}" type="pres">
      <dgm:prSet presAssocID="{0AD93860-4A61-474A-85F8-82DBA32C909B}" presName="parTxOnlySpace" presStyleCnt="0"/>
      <dgm:spPr/>
    </dgm:pt>
    <dgm:pt modelId="{A7257B52-A911-4193-8C6C-D4A0714376E7}" type="pres">
      <dgm:prSet presAssocID="{930B4F2B-5BE1-4E8F-954E-B5ACDED71E8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24F878-6DD9-4C0F-A09F-5D0923A89C46}" type="presOf" srcId="{C0ACB27B-97BD-4BEA-BE3C-04D072FAD401}" destId="{0B606C8D-81BF-491C-A7DC-8060BE92195E}" srcOrd="0" destOrd="0" presId="urn:microsoft.com/office/officeart/2005/8/layout/chevron1"/>
    <dgm:cxn modelId="{4D219DAF-D953-4A98-A292-5F524DC5B834}" type="presOf" srcId="{86DA5C1B-205B-42F7-B96E-85B9D143FEEF}" destId="{CEBD8E28-93AC-4A14-A570-7A57404E8BA6}" srcOrd="0" destOrd="0" presId="urn:microsoft.com/office/officeart/2005/8/layout/chevron1"/>
    <dgm:cxn modelId="{2BAA73D0-7C04-43F1-9266-4995890918C6}" srcId="{4785FB7E-30B2-4AC4-A06A-F37F633D50E6}" destId="{C0ACB27B-97BD-4BEA-BE3C-04D072FAD401}" srcOrd="1" destOrd="0" parTransId="{413CE6B5-93D1-496B-8A30-A49E389428A7}" sibTransId="{0AD93860-4A61-474A-85F8-82DBA32C909B}"/>
    <dgm:cxn modelId="{205DF754-A81F-427D-8220-146695914FEE}" srcId="{4785FB7E-30B2-4AC4-A06A-F37F633D50E6}" destId="{86DA5C1B-205B-42F7-B96E-85B9D143FEEF}" srcOrd="0" destOrd="0" parTransId="{D6EAD98E-0CE7-4DC1-8B1E-2286C85B4FC9}" sibTransId="{24103B44-9B87-4871-988B-AB9DFC37C5A9}"/>
    <dgm:cxn modelId="{03A8F7F1-BE5B-41ED-BADD-62A89F4DA89E}" type="presOf" srcId="{930B4F2B-5BE1-4E8F-954E-B5ACDED71E8D}" destId="{A7257B52-A911-4193-8C6C-D4A0714376E7}" srcOrd="0" destOrd="0" presId="urn:microsoft.com/office/officeart/2005/8/layout/chevron1"/>
    <dgm:cxn modelId="{55765866-16F9-4DA1-A05D-6F156B2E3974}" srcId="{4785FB7E-30B2-4AC4-A06A-F37F633D50E6}" destId="{930B4F2B-5BE1-4E8F-954E-B5ACDED71E8D}" srcOrd="2" destOrd="0" parTransId="{3C0E6591-2686-472B-A89E-5F529BED641A}" sibTransId="{DA1BA1A3-7939-41E0-8090-27AC17524F5C}"/>
    <dgm:cxn modelId="{BEB77786-42CF-488B-A167-810A8C381061}" type="presOf" srcId="{4785FB7E-30B2-4AC4-A06A-F37F633D50E6}" destId="{3A0C3B73-008F-4C7A-98A4-F232BCDBB4EC}" srcOrd="0" destOrd="0" presId="urn:microsoft.com/office/officeart/2005/8/layout/chevron1"/>
    <dgm:cxn modelId="{71C8FA14-1ABD-4587-A776-8A77C20FBB1D}" type="presParOf" srcId="{3A0C3B73-008F-4C7A-98A4-F232BCDBB4EC}" destId="{CEBD8E28-93AC-4A14-A570-7A57404E8BA6}" srcOrd="0" destOrd="0" presId="urn:microsoft.com/office/officeart/2005/8/layout/chevron1"/>
    <dgm:cxn modelId="{4FDD6323-EF82-4B5D-8C64-56A53F1E3F6C}" type="presParOf" srcId="{3A0C3B73-008F-4C7A-98A4-F232BCDBB4EC}" destId="{E173514C-AE7E-4D6D-ACAF-036FE4CA0B2F}" srcOrd="1" destOrd="0" presId="urn:microsoft.com/office/officeart/2005/8/layout/chevron1"/>
    <dgm:cxn modelId="{3BF61DA1-AC53-4AF0-A45B-1E5809227A0C}" type="presParOf" srcId="{3A0C3B73-008F-4C7A-98A4-F232BCDBB4EC}" destId="{0B606C8D-81BF-491C-A7DC-8060BE92195E}" srcOrd="2" destOrd="0" presId="urn:microsoft.com/office/officeart/2005/8/layout/chevron1"/>
    <dgm:cxn modelId="{371B270C-36B9-4DFD-BB9C-1C73C57B2F48}" type="presParOf" srcId="{3A0C3B73-008F-4C7A-98A4-F232BCDBB4EC}" destId="{6E6CEBB2-1155-429F-B994-C77D80E6A0F4}" srcOrd="3" destOrd="0" presId="urn:microsoft.com/office/officeart/2005/8/layout/chevron1"/>
    <dgm:cxn modelId="{F9448C89-C198-4C0D-AA76-EAB4F9C59601}" type="presParOf" srcId="{3A0C3B73-008F-4C7A-98A4-F232BCDBB4EC}" destId="{A7257B52-A911-4193-8C6C-D4A0714376E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32FAE4-86DE-4044-B95F-64FB17551C1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D489401-A240-4C07-A2D9-DF1DEE0AE650}">
      <dgm:prSet phldrT="[文字]"/>
      <dgm:spPr/>
      <dgm:t>
        <a:bodyPr/>
        <a:lstStyle/>
        <a:p>
          <a:r>
            <a:rPr lang="en-US" altLang="zh-TW" dirty="0" smtClean="0"/>
            <a:t>1</a:t>
          </a:r>
          <a:endParaRPr lang="zh-TW" altLang="en-US" dirty="0"/>
        </a:p>
      </dgm:t>
    </dgm:pt>
    <dgm:pt modelId="{DBCF6562-62B5-403E-8AE7-ACDBE24DB95D}" type="parTrans" cxnId="{1958F000-1EBC-492C-A1D9-07F22888CD10}">
      <dgm:prSet/>
      <dgm:spPr/>
      <dgm:t>
        <a:bodyPr/>
        <a:lstStyle/>
        <a:p>
          <a:endParaRPr lang="zh-TW" altLang="en-US"/>
        </a:p>
      </dgm:t>
    </dgm:pt>
    <dgm:pt modelId="{130A2E00-FBC0-4138-98EF-4BAE94E219AC}" type="sibTrans" cxnId="{1958F000-1EBC-492C-A1D9-07F22888CD10}">
      <dgm:prSet/>
      <dgm:spPr/>
      <dgm:t>
        <a:bodyPr/>
        <a:lstStyle/>
        <a:p>
          <a:endParaRPr lang="zh-TW" altLang="en-US"/>
        </a:p>
      </dgm:t>
    </dgm:pt>
    <dgm:pt modelId="{381DA8BC-2F9D-4716-869A-BBA2BC41385D}">
      <dgm:prSet phldrT="[文字]"/>
      <dgm:spPr/>
      <dgm:t>
        <a:bodyPr/>
        <a:lstStyle/>
        <a:p>
          <a:r>
            <a:rPr lang="en-US" altLang="zh-TW" dirty="0" smtClean="0"/>
            <a:t>2</a:t>
          </a:r>
          <a:endParaRPr lang="zh-TW" altLang="en-US" dirty="0"/>
        </a:p>
      </dgm:t>
    </dgm:pt>
    <dgm:pt modelId="{5C3EC8B3-602A-45DF-B524-109ED47F3682}" type="parTrans" cxnId="{A504910C-585C-4706-99E8-C129454FCB8C}">
      <dgm:prSet/>
      <dgm:spPr/>
      <dgm:t>
        <a:bodyPr/>
        <a:lstStyle/>
        <a:p>
          <a:endParaRPr lang="zh-TW" altLang="en-US"/>
        </a:p>
      </dgm:t>
    </dgm:pt>
    <dgm:pt modelId="{135E909C-23C3-477E-96E6-767903616749}" type="sibTrans" cxnId="{A504910C-585C-4706-99E8-C129454FCB8C}">
      <dgm:prSet/>
      <dgm:spPr/>
      <dgm:t>
        <a:bodyPr/>
        <a:lstStyle/>
        <a:p>
          <a:endParaRPr lang="zh-TW" altLang="en-US"/>
        </a:p>
      </dgm:t>
    </dgm:pt>
    <dgm:pt modelId="{2E6483F8-B08D-4ACA-B0D8-B5C4657B810A}">
      <dgm:prSet phldrT="[文字]"/>
      <dgm:spPr/>
      <dgm:t>
        <a:bodyPr/>
        <a:lstStyle/>
        <a:p>
          <a:r>
            <a:rPr lang="en-US" altLang="zh-TW" dirty="0" smtClean="0"/>
            <a:t>3</a:t>
          </a:r>
          <a:endParaRPr lang="zh-TW" altLang="en-US" dirty="0"/>
        </a:p>
      </dgm:t>
    </dgm:pt>
    <dgm:pt modelId="{BB45FE84-E868-489D-9DC1-51041EE30662}" type="parTrans" cxnId="{A712135E-6D1C-40AB-90AF-FC34731A5864}">
      <dgm:prSet/>
      <dgm:spPr/>
      <dgm:t>
        <a:bodyPr/>
        <a:lstStyle/>
        <a:p>
          <a:endParaRPr lang="zh-TW" altLang="en-US"/>
        </a:p>
      </dgm:t>
    </dgm:pt>
    <dgm:pt modelId="{59F87E43-910E-4DDE-8B5F-8C112EE3F6A0}" type="sibTrans" cxnId="{A712135E-6D1C-40AB-90AF-FC34731A5864}">
      <dgm:prSet/>
      <dgm:spPr/>
      <dgm:t>
        <a:bodyPr/>
        <a:lstStyle/>
        <a:p>
          <a:endParaRPr lang="zh-TW" altLang="en-US"/>
        </a:p>
      </dgm:t>
    </dgm:pt>
    <dgm:pt modelId="{6F64A02C-2FE3-41E8-A853-BBB3BA95D8F0}">
      <dgm:prSet phldrT="[文字]"/>
      <dgm:spPr/>
      <dgm:t>
        <a:bodyPr/>
        <a:lstStyle/>
        <a:p>
          <a:r>
            <a:rPr lang="en-US" altLang="zh-TW" dirty="0" smtClean="0"/>
            <a:t>4</a:t>
          </a:r>
          <a:endParaRPr lang="zh-TW" altLang="en-US" dirty="0"/>
        </a:p>
      </dgm:t>
    </dgm:pt>
    <dgm:pt modelId="{44CE00B9-B8EA-4938-B14F-A2FC62AD0D13}" type="parTrans" cxnId="{BB798036-513D-4913-ADDC-BA313D37D1D8}">
      <dgm:prSet/>
      <dgm:spPr/>
      <dgm:t>
        <a:bodyPr/>
        <a:lstStyle/>
        <a:p>
          <a:endParaRPr lang="zh-TW" altLang="en-US"/>
        </a:p>
      </dgm:t>
    </dgm:pt>
    <dgm:pt modelId="{5B819393-264E-4D1B-83BE-A16541A778B2}" type="sibTrans" cxnId="{BB798036-513D-4913-ADDC-BA313D37D1D8}">
      <dgm:prSet/>
      <dgm:spPr/>
      <dgm:t>
        <a:bodyPr/>
        <a:lstStyle/>
        <a:p>
          <a:endParaRPr lang="zh-TW" altLang="en-US"/>
        </a:p>
      </dgm:t>
    </dgm:pt>
    <dgm:pt modelId="{E21C9594-A4E3-430E-8610-5B63D89450FB}">
      <dgm:prSet phldrT="[文字]"/>
      <dgm:spPr/>
      <dgm:t>
        <a:bodyPr/>
        <a:lstStyle/>
        <a:p>
          <a:r>
            <a:rPr lang="en-US" altLang="zh-TW" dirty="0" smtClean="0"/>
            <a:t>5</a:t>
          </a:r>
          <a:endParaRPr lang="zh-TW" altLang="en-US" dirty="0"/>
        </a:p>
      </dgm:t>
    </dgm:pt>
    <dgm:pt modelId="{A016F267-C526-4A4B-8CF7-F42AB9E098C8}" type="parTrans" cxnId="{0D3C90C7-5322-4861-91D0-752D167437C5}">
      <dgm:prSet/>
      <dgm:spPr/>
      <dgm:t>
        <a:bodyPr/>
        <a:lstStyle/>
        <a:p>
          <a:endParaRPr lang="zh-TW" altLang="en-US"/>
        </a:p>
      </dgm:t>
    </dgm:pt>
    <dgm:pt modelId="{880F5828-0777-4348-ACF7-A02C598DC756}" type="sibTrans" cxnId="{0D3C90C7-5322-4861-91D0-752D167437C5}">
      <dgm:prSet/>
      <dgm:spPr/>
      <dgm:t>
        <a:bodyPr/>
        <a:lstStyle/>
        <a:p>
          <a:endParaRPr lang="zh-TW" altLang="en-US"/>
        </a:p>
      </dgm:t>
    </dgm:pt>
    <dgm:pt modelId="{CA57B3E1-3943-4A09-8334-179A6F1613B3}" type="pres">
      <dgm:prSet presAssocID="{F932FAE4-86DE-4044-B95F-64FB17551C1B}" presName="cycle" presStyleCnt="0">
        <dgm:presLayoutVars>
          <dgm:dir/>
          <dgm:resizeHandles val="exact"/>
        </dgm:presLayoutVars>
      </dgm:prSet>
      <dgm:spPr/>
    </dgm:pt>
    <dgm:pt modelId="{07E61B6A-58E4-4498-A103-8273AE401FBD}" type="pres">
      <dgm:prSet presAssocID="{AD489401-A240-4C07-A2D9-DF1DEE0AE650}" presName="node" presStyleLbl="node1" presStyleIdx="0" presStyleCnt="5">
        <dgm:presLayoutVars>
          <dgm:bulletEnabled val="1"/>
        </dgm:presLayoutVars>
      </dgm:prSet>
      <dgm:spPr/>
    </dgm:pt>
    <dgm:pt modelId="{A396B3AF-4DF0-4518-8B30-AC0B70EE9692}" type="pres">
      <dgm:prSet presAssocID="{130A2E00-FBC0-4138-98EF-4BAE94E219AC}" presName="sibTrans" presStyleLbl="sibTrans2D1" presStyleIdx="0" presStyleCnt="5"/>
      <dgm:spPr/>
    </dgm:pt>
    <dgm:pt modelId="{C2EA4759-A359-40EB-A0FA-0CD90E4CB4D2}" type="pres">
      <dgm:prSet presAssocID="{130A2E00-FBC0-4138-98EF-4BAE94E219AC}" presName="connectorText" presStyleLbl="sibTrans2D1" presStyleIdx="0" presStyleCnt="5"/>
      <dgm:spPr/>
    </dgm:pt>
    <dgm:pt modelId="{E9BB1591-9E71-43CA-A720-511DC0561042}" type="pres">
      <dgm:prSet presAssocID="{381DA8BC-2F9D-4716-869A-BBA2BC41385D}" presName="node" presStyleLbl="node1" presStyleIdx="1" presStyleCnt="5">
        <dgm:presLayoutVars>
          <dgm:bulletEnabled val="1"/>
        </dgm:presLayoutVars>
      </dgm:prSet>
      <dgm:spPr/>
    </dgm:pt>
    <dgm:pt modelId="{CB62C7AA-F25F-4E03-9D64-61BED9D34230}" type="pres">
      <dgm:prSet presAssocID="{135E909C-23C3-477E-96E6-767903616749}" presName="sibTrans" presStyleLbl="sibTrans2D1" presStyleIdx="1" presStyleCnt="5"/>
      <dgm:spPr/>
    </dgm:pt>
    <dgm:pt modelId="{8441E708-9A8B-486C-820A-419DE86D33C0}" type="pres">
      <dgm:prSet presAssocID="{135E909C-23C3-477E-96E6-767903616749}" presName="connectorText" presStyleLbl="sibTrans2D1" presStyleIdx="1" presStyleCnt="5"/>
      <dgm:spPr/>
    </dgm:pt>
    <dgm:pt modelId="{410AD17E-9ACE-4CB4-A0B2-0DCEC1E645DB}" type="pres">
      <dgm:prSet presAssocID="{2E6483F8-B08D-4ACA-B0D8-B5C4657B810A}" presName="node" presStyleLbl="node1" presStyleIdx="2" presStyleCnt="5">
        <dgm:presLayoutVars>
          <dgm:bulletEnabled val="1"/>
        </dgm:presLayoutVars>
      </dgm:prSet>
      <dgm:spPr/>
    </dgm:pt>
    <dgm:pt modelId="{5582F1EA-7C6E-4D5B-8C1C-666DDDC5DC37}" type="pres">
      <dgm:prSet presAssocID="{59F87E43-910E-4DDE-8B5F-8C112EE3F6A0}" presName="sibTrans" presStyleLbl="sibTrans2D1" presStyleIdx="2" presStyleCnt="5"/>
      <dgm:spPr/>
    </dgm:pt>
    <dgm:pt modelId="{CE4587B8-BA92-499F-9EC2-8F6DFF78277F}" type="pres">
      <dgm:prSet presAssocID="{59F87E43-910E-4DDE-8B5F-8C112EE3F6A0}" presName="connectorText" presStyleLbl="sibTrans2D1" presStyleIdx="2" presStyleCnt="5"/>
      <dgm:spPr/>
    </dgm:pt>
    <dgm:pt modelId="{8D8ACEDE-786B-41E9-BB8D-7B8BC4209D0B}" type="pres">
      <dgm:prSet presAssocID="{6F64A02C-2FE3-41E8-A853-BBB3BA95D8F0}" presName="node" presStyleLbl="node1" presStyleIdx="3" presStyleCnt="5">
        <dgm:presLayoutVars>
          <dgm:bulletEnabled val="1"/>
        </dgm:presLayoutVars>
      </dgm:prSet>
      <dgm:spPr/>
    </dgm:pt>
    <dgm:pt modelId="{07572437-4F9A-4D29-BC59-2DFBC1A81707}" type="pres">
      <dgm:prSet presAssocID="{5B819393-264E-4D1B-83BE-A16541A778B2}" presName="sibTrans" presStyleLbl="sibTrans2D1" presStyleIdx="3" presStyleCnt="5"/>
      <dgm:spPr/>
    </dgm:pt>
    <dgm:pt modelId="{D13B454A-A620-4EB2-843E-C8A87B92F632}" type="pres">
      <dgm:prSet presAssocID="{5B819393-264E-4D1B-83BE-A16541A778B2}" presName="connectorText" presStyleLbl="sibTrans2D1" presStyleIdx="3" presStyleCnt="5"/>
      <dgm:spPr/>
    </dgm:pt>
    <dgm:pt modelId="{D6EDD38D-3184-495E-A757-63BE5DC6DF6F}" type="pres">
      <dgm:prSet presAssocID="{E21C9594-A4E3-430E-8610-5B63D89450FB}" presName="node" presStyleLbl="node1" presStyleIdx="4" presStyleCnt="5">
        <dgm:presLayoutVars>
          <dgm:bulletEnabled val="1"/>
        </dgm:presLayoutVars>
      </dgm:prSet>
      <dgm:spPr/>
    </dgm:pt>
    <dgm:pt modelId="{1587D44F-618D-473D-AD46-0262FC03372E}" type="pres">
      <dgm:prSet presAssocID="{880F5828-0777-4348-ACF7-A02C598DC756}" presName="sibTrans" presStyleLbl="sibTrans2D1" presStyleIdx="4" presStyleCnt="5"/>
      <dgm:spPr/>
    </dgm:pt>
    <dgm:pt modelId="{A61D4729-0606-4339-B6B3-B719079CCAD4}" type="pres">
      <dgm:prSet presAssocID="{880F5828-0777-4348-ACF7-A02C598DC756}" presName="connectorText" presStyleLbl="sibTrans2D1" presStyleIdx="4" presStyleCnt="5"/>
      <dgm:spPr/>
    </dgm:pt>
  </dgm:ptLst>
  <dgm:cxnLst>
    <dgm:cxn modelId="{693D4608-59CB-46B4-8391-F486A4DA40D8}" type="presOf" srcId="{135E909C-23C3-477E-96E6-767903616749}" destId="{8441E708-9A8B-486C-820A-419DE86D33C0}" srcOrd="1" destOrd="0" presId="urn:microsoft.com/office/officeart/2005/8/layout/cycle2"/>
    <dgm:cxn modelId="{0D3C90C7-5322-4861-91D0-752D167437C5}" srcId="{F932FAE4-86DE-4044-B95F-64FB17551C1B}" destId="{E21C9594-A4E3-430E-8610-5B63D89450FB}" srcOrd="4" destOrd="0" parTransId="{A016F267-C526-4A4B-8CF7-F42AB9E098C8}" sibTransId="{880F5828-0777-4348-ACF7-A02C598DC756}"/>
    <dgm:cxn modelId="{A73C7AE5-1650-41E9-8A54-391D060C9F14}" type="presOf" srcId="{880F5828-0777-4348-ACF7-A02C598DC756}" destId="{A61D4729-0606-4339-B6B3-B719079CCAD4}" srcOrd="1" destOrd="0" presId="urn:microsoft.com/office/officeart/2005/8/layout/cycle2"/>
    <dgm:cxn modelId="{276E21CC-1743-4447-AC3E-61BBA5158A24}" type="presOf" srcId="{5B819393-264E-4D1B-83BE-A16541A778B2}" destId="{07572437-4F9A-4D29-BC59-2DFBC1A81707}" srcOrd="0" destOrd="0" presId="urn:microsoft.com/office/officeart/2005/8/layout/cycle2"/>
    <dgm:cxn modelId="{72149697-8ED0-483F-9C9A-59065E527ED4}" type="presOf" srcId="{F932FAE4-86DE-4044-B95F-64FB17551C1B}" destId="{CA57B3E1-3943-4A09-8334-179A6F1613B3}" srcOrd="0" destOrd="0" presId="urn:microsoft.com/office/officeart/2005/8/layout/cycle2"/>
    <dgm:cxn modelId="{A504910C-585C-4706-99E8-C129454FCB8C}" srcId="{F932FAE4-86DE-4044-B95F-64FB17551C1B}" destId="{381DA8BC-2F9D-4716-869A-BBA2BC41385D}" srcOrd="1" destOrd="0" parTransId="{5C3EC8B3-602A-45DF-B524-109ED47F3682}" sibTransId="{135E909C-23C3-477E-96E6-767903616749}"/>
    <dgm:cxn modelId="{5949F15E-22F3-40D5-BFB0-563037425795}" type="presOf" srcId="{6F64A02C-2FE3-41E8-A853-BBB3BA95D8F0}" destId="{8D8ACEDE-786B-41E9-BB8D-7B8BC4209D0B}" srcOrd="0" destOrd="0" presId="urn:microsoft.com/office/officeart/2005/8/layout/cycle2"/>
    <dgm:cxn modelId="{C1FB6C25-EE1A-4B53-949C-92B2EF7EA883}" type="presOf" srcId="{130A2E00-FBC0-4138-98EF-4BAE94E219AC}" destId="{A396B3AF-4DF0-4518-8B30-AC0B70EE9692}" srcOrd="0" destOrd="0" presId="urn:microsoft.com/office/officeart/2005/8/layout/cycle2"/>
    <dgm:cxn modelId="{376386C4-9E49-41D3-A72D-8E97936749D9}" type="presOf" srcId="{381DA8BC-2F9D-4716-869A-BBA2BC41385D}" destId="{E9BB1591-9E71-43CA-A720-511DC0561042}" srcOrd="0" destOrd="0" presId="urn:microsoft.com/office/officeart/2005/8/layout/cycle2"/>
    <dgm:cxn modelId="{1958F000-1EBC-492C-A1D9-07F22888CD10}" srcId="{F932FAE4-86DE-4044-B95F-64FB17551C1B}" destId="{AD489401-A240-4C07-A2D9-DF1DEE0AE650}" srcOrd="0" destOrd="0" parTransId="{DBCF6562-62B5-403E-8AE7-ACDBE24DB95D}" sibTransId="{130A2E00-FBC0-4138-98EF-4BAE94E219AC}"/>
    <dgm:cxn modelId="{D4BB8B7F-DF0B-41F5-B191-D97CA640D860}" type="presOf" srcId="{59F87E43-910E-4DDE-8B5F-8C112EE3F6A0}" destId="{5582F1EA-7C6E-4D5B-8C1C-666DDDC5DC37}" srcOrd="0" destOrd="0" presId="urn:microsoft.com/office/officeart/2005/8/layout/cycle2"/>
    <dgm:cxn modelId="{228F8115-0B12-4350-B468-B520A4BD6FEE}" type="presOf" srcId="{59F87E43-910E-4DDE-8B5F-8C112EE3F6A0}" destId="{CE4587B8-BA92-499F-9EC2-8F6DFF78277F}" srcOrd="1" destOrd="0" presId="urn:microsoft.com/office/officeart/2005/8/layout/cycle2"/>
    <dgm:cxn modelId="{2A96E5DE-59BF-41BF-858D-E086868DB4EC}" type="presOf" srcId="{880F5828-0777-4348-ACF7-A02C598DC756}" destId="{1587D44F-618D-473D-AD46-0262FC03372E}" srcOrd="0" destOrd="0" presId="urn:microsoft.com/office/officeart/2005/8/layout/cycle2"/>
    <dgm:cxn modelId="{8EBDDFFD-5BA2-4B27-BE84-A6700E93AA21}" type="presOf" srcId="{135E909C-23C3-477E-96E6-767903616749}" destId="{CB62C7AA-F25F-4E03-9D64-61BED9D34230}" srcOrd="0" destOrd="0" presId="urn:microsoft.com/office/officeart/2005/8/layout/cycle2"/>
    <dgm:cxn modelId="{8E1FC796-6D99-4FA9-8CBC-A8DC25D2CC7D}" type="presOf" srcId="{5B819393-264E-4D1B-83BE-A16541A778B2}" destId="{D13B454A-A620-4EB2-843E-C8A87B92F632}" srcOrd="1" destOrd="0" presId="urn:microsoft.com/office/officeart/2005/8/layout/cycle2"/>
    <dgm:cxn modelId="{BB798036-513D-4913-ADDC-BA313D37D1D8}" srcId="{F932FAE4-86DE-4044-B95F-64FB17551C1B}" destId="{6F64A02C-2FE3-41E8-A853-BBB3BA95D8F0}" srcOrd="3" destOrd="0" parTransId="{44CE00B9-B8EA-4938-B14F-A2FC62AD0D13}" sibTransId="{5B819393-264E-4D1B-83BE-A16541A778B2}"/>
    <dgm:cxn modelId="{11C5C954-0578-4F86-89A8-5E64E0AC2FD3}" type="presOf" srcId="{130A2E00-FBC0-4138-98EF-4BAE94E219AC}" destId="{C2EA4759-A359-40EB-A0FA-0CD90E4CB4D2}" srcOrd="1" destOrd="0" presId="urn:microsoft.com/office/officeart/2005/8/layout/cycle2"/>
    <dgm:cxn modelId="{0A634AD4-775D-47F2-ADAC-8930663F48CB}" type="presOf" srcId="{2E6483F8-B08D-4ACA-B0D8-B5C4657B810A}" destId="{410AD17E-9ACE-4CB4-A0B2-0DCEC1E645DB}" srcOrd="0" destOrd="0" presId="urn:microsoft.com/office/officeart/2005/8/layout/cycle2"/>
    <dgm:cxn modelId="{A712135E-6D1C-40AB-90AF-FC34731A5864}" srcId="{F932FAE4-86DE-4044-B95F-64FB17551C1B}" destId="{2E6483F8-B08D-4ACA-B0D8-B5C4657B810A}" srcOrd="2" destOrd="0" parTransId="{BB45FE84-E868-489D-9DC1-51041EE30662}" sibTransId="{59F87E43-910E-4DDE-8B5F-8C112EE3F6A0}"/>
    <dgm:cxn modelId="{8C592AF3-90D5-4188-8FBE-7004713597AE}" type="presOf" srcId="{AD489401-A240-4C07-A2D9-DF1DEE0AE650}" destId="{07E61B6A-58E4-4498-A103-8273AE401FBD}" srcOrd="0" destOrd="0" presId="urn:microsoft.com/office/officeart/2005/8/layout/cycle2"/>
    <dgm:cxn modelId="{8905BFA5-006C-406A-84A7-95ACFA15C273}" type="presOf" srcId="{E21C9594-A4E3-430E-8610-5B63D89450FB}" destId="{D6EDD38D-3184-495E-A757-63BE5DC6DF6F}" srcOrd="0" destOrd="0" presId="urn:microsoft.com/office/officeart/2005/8/layout/cycle2"/>
    <dgm:cxn modelId="{5D0C13BA-42ED-4E24-AC64-5114A049C647}" type="presParOf" srcId="{CA57B3E1-3943-4A09-8334-179A6F1613B3}" destId="{07E61B6A-58E4-4498-A103-8273AE401FBD}" srcOrd="0" destOrd="0" presId="urn:microsoft.com/office/officeart/2005/8/layout/cycle2"/>
    <dgm:cxn modelId="{146ADB72-4EC8-4328-B258-9D90009E768D}" type="presParOf" srcId="{CA57B3E1-3943-4A09-8334-179A6F1613B3}" destId="{A396B3AF-4DF0-4518-8B30-AC0B70EE9692}" srcOrd="1" destOrd="0" presId="urn:microsoft.com/office/officeart/2005/8/layout/cycle2"/>
    <dgm:cxn modelId="{25E9BD92-0352-4430-AD8E-81524933B573}" type="presParOf" srcId="{A396B3AF-4DF0-4518-8B30-AC0B70EE9692}" destId="{C2EA4759-A359-40EB-A0FA-0CD90E4CB4D2}" srcOrd="0" destOrd="0" presId="urn:microsoft.com/office/officeart/2005/8/layout/cycle2"/>
    <dgm:cxn modelId="{81F59558-6C34-486A-BF49-F39966F76642}" type="presParOf" srcId="{CA57B3E1-3943-4A09-8334-179A6F1613B3}" destId="{E9BB1591-9E71-43CA-A720-511DC0561042}" srcOrd="2" destOrd="0" presId="urn:microsoft.com/office/officeart/2005/8/layout/cycle2"/>
    <dgm:cxn modelId="{085F5698-109A-4EA0-80C0-7AA0C346B4F0}" type="presParOf" srcId="{CA57B3E1-3943-4A09-8334-179A6F1613B3}" destId="{CB62C7AA-F25F-4E03-9D64-61BED9D34230}" srcOrd="3" destOrd="0" presId="urn:microsoft.com/office/officeart/2005/8/layout/cycle2"/>
    <dgm:cxn modelId="{368FA8FA-F039-4B56-BA74-5169CA507455}" type="presParOf" srcId="{CB62C7AA-F25F-4E03-9D64-61BED9D34230}" destId="{8441E708-9A8B-486C-820A-419DE86D33C0}" srcOrd="0" destOrd="0" presId="urn:microsoft.com/office/officeart/2005/8/layout/cycle2"/>
    <dgm:cxn modelId="{1A897E92-C6AF-4399-93D3-A327B397F907}" type="presParOf" srcId="{CA57B3E1-3943-4A09-8334-179A6F1613B3}" destId="{410AD17E-9ACE-4CB4-A0B2-0DCEC1E645DB}" srcOrd="4" destOrd="0" presId="urn:microsoft.com/office/officeart/2005/8/layout/cycle2"/>
    <dgm:cxn modelId="{A729271A-92F0-4F0A-9C56-63E0F95331F1}" type="presParOf" srcId="{CA57B3E1-3943-4A09-8334-179A6F1613B3}" destId="{5582F1EA-7C6E-4D5B-8C1C-666DDDC5DC37}" srcOrd="5" destOrd="0" presId="urn:microsoft.com/office/officeart/2005/8/layout/cycle2"/>
    <dgm:cxn modelId="{96F30BE7-8649-42FD-9290-E2C222264BE5}" type="presParOf" srcId="{5582F1EA-7C6E-4D5B-8C1C-666DDDC5DC37}" destId="{CE4587B8-BA92-499F-9EC2-8F6DFF78277F}" srcOrd="0" destOrd="0" presId="urn:microsoft.com/office/officeart/2005/8/layout/cycle2"/>
    <dgm:cxn modelId="{AC127463-EF1A-4070-8965-35DC607B9931}" type="presParOf" srcId="{CA57B3E1-3943-4A09-8334-179A6F1613B3}" destId="{8D8ACEDE-786B-41E9-BB8D-7B8BC4209D0B}" srcOrd="6" destOrd="0" presId="urn:microsoft.com/office/officeart/2005/8/layout/cycle2"/>
    <dgm:cxn modelId="{68D3654A-5ABC-4558-8CE7-E8564298C08B}" type="presParOf" srcId="{CA57B3E1-3943-4A09-8334-179A6F1613B3}" destId="{07572437-4F9A-4D29-BC59-2DFBC1A81707}" srcOrd="7" destOrd="0" presId="urn:microsoft.com/office/officeart/2005/8/layout/cycle2"/>
    <dgm:cxn modelId="{039821B8-4294-4315-A004-B8D16891EF7E}" type="presParOf" srcId="{07572437-4F9A-4D29-BC59-2DFBC1A81707}" destId="{D13B454A-A620-4EB2-843E-C8A87B92F632}" srcOrd="0" destOrd="0" presId="urn:microsoft.com/office/officeart/2005/8/layout/cycle2"/>
    <dgm:cxn modelId="{467C53FF-680E-45AA-9897-A94A65DD2DF8}" type="presParOf" srcId="{CA57B3E1-3943-4A09-8334-179A6F1613B3}" destId="{D6EDD38D-3184-495E-A757-63BE5DC6DF6F}" srcOrd="8" destOrd="0" presId="urn:microsoft.com/office/officeart/2005/8/layout/cycle2"/>
    <dgm:cxn modelId="{4251C4B6-7F8D-4124-8EDA-B5BD8F2C3B63}" type="presParOf" srcId="{CA57B3E1-3943-4A09-8334-179A6F1613B3}" destId="{1587D44F-618D-473D-AD46-0262FC03372E}" srcOrd="9" destOrd="0" presId="urn:microsoft.com/office/officeart/2005/8/layout/cycle2"/>
    <dgm:cxn modelId="{4509E2DB-C875-4D24-88D5-879DEDA9BCF4}" type="presParOf" srcId="{1587D44F-618D-473D-AD46-0262FC03372E}" destId="{A61D4729-0606-4339-B6B3-B719079CCAD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D8E28-93AC-4A14-A570-7A57404E8BA6}">
      <dsp:nvSpPr>
        <dsp:cNvPr id="0" name=""/>
        <dsp:cNvSpPr/>
      </dsp:nvSpPr>
      <dsp:spPr>
        <a:xfrm>
          <a:off x="2621" y="465525"/>
          <a:ext cx="3193538" cy="1277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V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err="1" smtClean="0"/>
            <a:t>Adj</a:t>
          </a:r>
          <a:endParaRPr lang="en-US" altLang="zh-TW" sz="2200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err="1" smtClean="0"/>
            <a:t>ethon</a:t>
          </a:r>
          <a:endParaRPr lang="zh-TW" altLang="en-US" sz="2200" kern="1200" dirty="0"/>
        </a:p>
      </dsp:txBody>
      <dsp:txXfrm>
        <a:off x="641329" y="465525"/>
        <a:ext cx="1916123" cy="1277415"/>
      </dsp:txXfrm>
    </dsp:sp>
    <dsp:sp modelId="{0B606C8D-81BF-491C-A7DC-8060BE92195E}">
      <dsp:nvSpPr>
        <dsp:cNvPr id="0" name=""/>
        <dsp:cNvSpPr/>
      </dsp:nvSpPr>
      <dsp:spPr>
        <a:xfrm>
          <a:off x="2876805" y="465525"/>
          <a:ext cx="3193538" cy="1277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HITS</a:t>
          </a:r>
          <a:endParaRPr lang="zh-TW" altLang="en-US" sz="2200" kern="1200" dirty="0"/>
        </a:p>
      </dsp:txBody>
      <dsp:txXfrm>
        <a:off x="3515513" y="465525"/>
        <a:ext cx="1916123" cy="1277415"/>
      </dsp:txXfrm>
    </dsp:sp>
    <dsp:sp modelId="{A7257B52-A911-4193-8C6C-D4A0714376E7}">
      <dsp:nvSpPr>
        <dsp:cNvPr id="0" name=""/>
        <dsp:cNvSpPr/>
      </dsp:nvSpPr>
      <dsp:spPr>
        <a:xfrm>
          <a:off x="5750990" y="465525"/>
          <a:ext cx="3193538" cy="1277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err="1" smtClean="0"/>
            <a:t>HITSAns</a:t>
          </a:r>
          <a:endParaRPr lang="zh-TW" altLang="en-US" sz="2200" kern="1200" dirty="0"/>
        </a:p>
      </dsp:txBody>
      <dsp:txXfrm>
        <a:off x="6389698" y="465525"/>
        <a:ext cx="1916123" cy="1277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61B6A-58E4-4498-A103-8273AE401FBD}">
      <dsp:nvSpPr>
        <dsp:cNvPr id="0" name=""/>
        <dsp:cNvSpPr/>
      </dsp:nvSpPr>
      <dsp:spPr>
        <a:xfrm>
          <a:off x="615308" y="407092"/>
          <a:ext cx="506325" cy="506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1</a:t>
          </a:r>
          <a:endParaRPr lang="zh-TW" altLang="en-US" sz="2100" kern="1200" dirty="0"/>
        </a:p>
      </dsp:txBody>
      <dsp:txXfrm>
        <a:off x="689458" y="481242"/>
        <a:ext cx="358025" cy="358025"/>
      </dsp:txXfrm>
    </dsp:sp>
    <dsp:sp modelId="{A396B3AF-4DF0-4518-8B30-AC0B70EE9692}">
      <dsp:nvSpPr>
        <dsp:cNvPr id="0" name=""/>
        <dsp:cNvSpPr/>
      </dsp:nvSpPr>
      <dsp:spPr>
        <a:xfrm rot="2160000">
          <a:off x="1105632" y="796019"/>
          <a:ext cx="134604" cy="170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700" kern="1200"/>
        </a:p>
      </dsp:txBody>
      <dsp:txXfrm>
        <a:off x="1109488" y="818328"/>
        <a:ext cx="94223" cy="102530"/>
      </dsp:txXfrm>
    </dsp:sp>
    <dsp:sp modelId="{E9BB1591-9E71-43CA-A720-511DC0561042}">
      <dsp:nvSpPr>
        <dsp:cNvPr id="0" name=""/>
        <dsp:cNvSpPr/>
      </dsp:nvSpPr>
      <dsp:spPr>
        <a:xfrm>
          <a:off x="1230400" y="853983"/>
          <a:ext cx="506325" cy="506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2</a:t>
          </a:r>
          <a:endParaRPr lang="zh-TW" altLang="en-US" sz="2100" kern="1200" dirty="0"/>
        </a:p>
      </dsp:txBody>
      <dsp:txXfrm>
        <a:off x="1304550" y="928133"/>
        <a:ext cx="358025" cy="358025"/>
      </dsp:txXfrm>
    </dsp:sp>
    <dsp:sp modelId="{CB62C7AA-F25F-4E03-9D64-61BED9D34230}">
      <dsp:nvSpPr>
        <dsp:cNvPr id="0" name=""/>
        <dsp:cNvSpPr/>
      </dsp:nvSpPr>
      <dsp:spPr>
        <a:xfrm rot="6480000">
          <a:off x="1299966" y="1379622"/>
          <a:ext cx="134604" cy="170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700" kern="1200"/>
        </a:p>
      </dsp:txBody>
      <dsp:txXfrm rot="10800000">
        <a:off x="1326396" y="1394597"/>
        <a:ext cx="94223" cy="102530"/>
      </dsp:txXfrm>
    </dsp:sp>
    <dsp:sp modelId="{410AD17E-9ACE-4CB4-A0B2-0DCEC1E645DB}">
      <dsp:nvSpPr>
        <dsp:cNvPr id="0" name=""/>
        <dsp:cNvSpPr/>
      </dsp:nvSpPr>
      <dsp:spPr>
        <a:xfrm>
          <a:off x="995456" y="1577067"/>
          <a:ext cx="506325" cy="506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3</a:t>
          </a:r>
          <a:endParaRPr lang="zh-TW" altLang="en-US" sz="2100" kern="1200" dirty="0"/>
        </a:p>
      </dsp:txBody>
      <dsp:txXfrm>
        <a:off x="1069606" y="1651217"/>
        <a:ext cx="358025" cy="358025"/>
      </dsp:txXfrm>
    </dsp:sp>
    <dsp:sp modelId="{5582F1EA-7C6E-4D5B-8C1C-666DDDC5DC37}">
      <dsp:nvSpPr>
        <dsp:cNvPr id="0" name=""/>
        <dsp:cNvSpPr/>
      </dsp:nvSpPr>
      <dsp:spPr>
        <a:xfrm rot="10800000">
          <a:off x="804978" y="1744788"/>
          <a:ext cx="134604" cy="170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700" kern="1200"/>
        </a:p>
      </dsp:txBody>
      <dsp:txXfrm rot="10800000">
        <a:off x="845359" y="1778965"/>
        <a:ext cx="94223" cy="102530"/>
      </dsp:txXfrm>
    </dsp:sp>
    <dsp:sp modelId="{8D8ACEDE-786B-41E9-BB8D-7B8BC4209D0B}">
      <dsp:nvSpPr>
        <dsp:cNvPr id="0" name=""/>
        <dsp:cNvSpPr/>
      </dsp:nvSpPr>
      <dsp:spPr>
        <a:xfrm>
          <a:off x="235160" y="1577067"/>
          <a:ext cx="506325" cy="506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4</a:t>
          </a:r>
          <a:endParaRPr lang="zh-TW" altLang="en-US" sz="2100" kern="1200" dirty="0"/>
        </a:p>
      </dsp:txBody>
      <dsp:txXfrm>
        <a:off x="309310" y="1651217"/>
        <a:ext cx="358025" cy="358025"/>
      </dsp:txXfrm>
    </dsp:sp>
    <dsp:sp modelId="{07572437-4F9A-4D29-BC59-2DFBC1A81707}">
      <dsp:nvSpPr>
        <dsp:cNvPr id="0" name=""/>
        <dsp:cNvSpPr/>
      </dsp:nvSpPr>
      <dsp:spPr>
        <a:xfrm rot="15120000">
          <a:off x="304725" y="1386869"/>
          <a:ext cx="134604" cy="170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700" kern="1200"/>
        </a:p>
      </dsp:txBody>
      <dsp:txXfrm rot="10800000">
        <a:off x="331155" y="1440248"/>
        <a:ext cx="94223" cy="102530"/>
      </dsp:txXfrm>
    </dsp:sp>
    <dsp:sp modelId="{D6EDD38D-3184-495E-A757-63BE5DC6DF6F}">
      <dsp:nvSpPr>
        <dsp:cNvPr id="0" name=""/>
        <dsp:cNvSpPr/>
      </dsp:nvSpPr>
      <dsp:spPr>
        <a:xfrm>
          <a:off x="215" y="853983"/>
          <a:ext cx="506325" cy="506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5</a:t>
          </a:r>
          <a:endParaRPr lang="zh-TW" altLang="en-US" sz="2100" kern="1200" dirty="0"/>
        </a:p>
      </dsp:txBody>
      <dsp:txXfrm>
        <a:off x="74365" y="928133"/>
        <a:ext cx="358025" cy="358025"/>
      </dsp:txXfrm>
    </dsp:sp>
    <dsp:sp modelId="{1587D44F-618D-473D-AD46-0262FC03372E}">
      <dsp:nvSpPr>
        <dsp:cNvPr id="0" name=""/>
        <dsp:cNvSpPr/>
      </dsp:nvSpPr>
      <dsp:spPr>
        <a:xfrm rot="19440000">
          <a:off x="490540" y="800497"/>
          <a:ext cx="134604" cy="170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700" kern="1200"/>
        </a:p>
      </dsp:txBody>
      <dsp:txXfrm>
        <a:off x="494396" y="846542"/>
        <a:ext cx="94223" cy="102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Data Mining Project3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Q56074051</a:t>
            </a:r>
            <a:r>
              <a:rPr lang="zh-TW" altLang="en-US" dirty="0" smtClean="0"/>
              <a:t> 醫資所</a:t>
            </a:r>
            <a:r>
              <a:rPr lang="en-US" altLang="zh-TW" dirty="0" smtClean="0"/>
              <a:t> </a:t>
            </a:r>
            <a:r>
              <a:rPr lang="zh-TW" altLang="en-US" dirty="0" smtClean="0"/>
              <a:t>机一帆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9814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Graph4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04415" y="2052918"/>
            <a:ext cx="3838043" cy="4195481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Discussion</a:t>
            </a:r>
          </a:p>
          <a:p>
            <a:endParaRPr lang="en-US" altLang="zh-TW" dirty="0"/>
          </a:p>
          <a:p>
            <a:r>
              <a:rPr lang="en-US" altLang="zh-TW" dirty="0" smtClean="0"/>
              <a:t>In HITS Analysis, we can see 5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page has most authority, but the 4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has most hub</a:t>
            </a:r>
          </a:p>
          <a:p>
            <a:r>
              <a:rPr lang="en-US" altLang="zh-TW" dirty="0" smtClean="0"/>
              <a:t>In PageRank, 5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page is most significance</a:t>
            </a:r>
          </a:p>
          <a:p>
            <a:r>
              <a:rPr lang="en-US" altLang="zh-TW" dirty="0" smtClean="0"/>
              <a:t>In </a:t>
            </a:r>
            <a:r>
              <a:rPr lang="en-US" altLang="zh-TW" dirty="0" err="1" smtClean="0"/>
              <a:t>SimRank</a:t>
            </a:r>
            <a:r>
              <a:rPr lang="en-US" altLang="zh-TW" dirty="0" smtClean="0"/>
              <a:t>, we can found 4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page is similar with 6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page and 7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</a:t>
            </a:r>
          </a:p>
          <a:p>
            <a:endParaRPr lang="en-US" altLang="zh-TW" dirty="0"/>
          </a:p>
          <a:p>
            <a:r>
              <a:rPr lang="en-US" altLang="zh-TW" dirty="0" smtClean="0"/>
              <a:t>We can truly found most importance page, 5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and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 by these analysis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81" y="2467561"/>
            <a:ext cx="2238375" cy="14382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064" y="2366391"/>
            <a:ext cx="1552575" cy="14668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064" y="4490185"/>
            <a:ext cx="4867275" cy="147637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428715" y="198205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Auth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56234" y="198205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Hub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334439" y="412302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SimRank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510081" y="2083225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PageRank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4726004" y="5216893"/>
            <a:ext cx="712270" cy="1636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5455922" y="5205659"/>
            <a:ext cx="712270" cy="1636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2" name="群組 51"/>
          <p:cNvGrpSpPr/>
          <p:nvPr/>
        </p:nvGrpSpPr>
        <p:grpSpPr>
          <a:xfrm>
            <a:off x="5561235" y="584480"/>
            <a:ext cx="1883579" cy="1635930"/>
            <a:chOff x="9448274" y="1502393"/>
            <a:chExt cx="2658281" cy="2308775"/>
          </a:xfrm>
        </p:grpSpPr>
        <p:sp>
          <p:nvSpPr>
            <p:cNvPr id="14" name="橢圓 13"/>
            <p:cNvSpPr/>
            <p:nvPr/>
          </p:nvSpPr>
          <p:spPr>
            <a:xfrm>
              <a:off x="9448274" y="2293827"/>
              <a:ext cx="500514" cy="500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9948788" y="1502393"/>
              <a:ext cx="500514" cy="500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9815887" y="3256214"/>
              <a:ext cx="500514" cy="500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17" name="橢圓 16"/>
            <p:cNvSpPr/>
            <p:nvPr/>
          </p:nvSpPr>
          <p:spPr>
            <a:xfrm>
              <a:off x="10802982" y="3310654"/>
              <a:ext cx="500514" cy="500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  <p:sp>
          <p:nvSpPr>
            <p:cNvPr id="18" name="橢圓 17"/>
            <p:cNvSpPr/>
            <p:nvPr/>
          </p:nvSpPr>
          <p:spPr>
            <a:xfrm>
              <a:off x="11379476" y="2002907"/>
              <a:ext cx="500514" cy="500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19" name="橢圓 18"/>
            <p:cNvSpPr/>
            <p:nvPr/>
          </p:nvSpPr>
          <p:spPr>
            <a:xfrm>
              <a:off x="11606041" y="3143849"/>
              <a:ext cx="500514" cy="500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7</a:t>
              </a:r>
              <a:endParaRPr lang="zh-TW" altLang="en-US" dirty="0"/>
            </a:p>
          </p:txBody>
        </p:sp>
        <p:sp>
          <p:nvSpPr>
            <p:cNvPr id="20" name="橢圓 19"/>
            <p:cNvSpPr/>
            <p:nvPr/>
          </p:nvSpPr>
          <p:spPr>
            <a:xfrm>
              <a:off x="10415098" y="2297801"/>
              <a:ext cx="500514" cy="500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cxnSp>
          <p:nvCxnSpPr>
            <p:cNvPr id="24" name="直線單箭頭接點 23"/>
            <p:cNvCxnSpPr>
              <a:stCxn id="14" idx="6"/>
              <a:endCxn id="20" idx="2"/>
            </p:cNvCxnSpPr>
            <p:nvPr/>
          </p:nvCxnSpPr>
          <p:spPr>
            <a:xfrm>
              <a:off x="9948788" y="2544085"/>
              <a:ext cx="466310" cy="39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stCxn id="15" idx="5"/>
              <a:endCxn id="20" idx="0"/>
            </p:cNvCxnSpPr>
            <p:nvPr/>
          </p:nvCxnSpPr>
          <p:spPr>
            <a:xfrm>
              <a:off x="10376003" y="1929608"/>
              <a:ext cx="289352" cy="36819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>
              <a:stCxn id="15" idx="3"/>
              <a:endCxn id="14" idx="0"/>
            </p:cNvCxnSpPr>
            <p:nvPr/>
          </p:nvCxnSpPr>
          <p:spPr>
            <a:xfrm flipH="1">
              <a:off x="9698532" y="1929608"/>
              <a:ext cx="323555" cy="364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16" idx="1"/>
              <a:endCxn id="14" idx="4"/>
            </p:cNvCxnSpPr>
            <p:nvPr/>
          </p:nvCxnSpPr>
          <p:spPr>
            <a:xfrm flipH="1" flipV="1">
              <a:off x="9698532" y="2794341"/>
              <a:ext cx="190654" cy="535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>
              <a:stCxn id="16" idx="0"/>
              <a:endCxn id="15" idx="4"/>
            </p:cNvCxnSpPr>
            <p:nvPr/>
          </p:nvCxnSpPr>
          <p:spPr>
            <a:xfrm flipV="1">
              <a:off x="10066145" y="2002907"/>
              <a:ext cx="132901" cy="1253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20" idx="6"/>
              <a:endCxn id="18" idx="2"/>
            </p:cNvCxnSpPr>
            <p:nvPr/>
          </p:nvCxnSpPr>
          <p:spPr>
            <a:xfrm flipV="1">
              <a:off x="10915612" y="2253164"/>
              <a:ext cx="463865" cy="2948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18" idx="0"/>
              <a:endCxn id="15" idx="6"/>
            </p:cNvCxnSpPr>
            <p:nvPr/>
          </p:nvCxnSpPr>
          <p:spPr>
            <a:xfrm flipH="1" flipV="1">
              <a:off x="10449302" y="1752650"/>
              <a:ext cx="1180432" cy="250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17" idx="2"/>
              <a:endCxn id="20" idx="4"/>
            </p:cNvCxnSpPr>
            <p:nvPr/>
          </p:nvCxnSpPr>
          <p:spPr>
            <a:xfrm flipH="1" flipV="1">
              <a:off x="10665355" y="2798315"/>
              <a:ext cx="137627" cy="762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18" idx="3"/>
              <a:endCxn id="17" idx="7"/>
            </p:cNvCxnSpPr>
            <p:nvPr/>
          </p:nvCxnSpPr>
          <p:spPr>
            <a:xfrm flipH="1">
              <a:off x="11230198" y="2430122"/>
              <a:ext cx="222577" cy="9538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19" idx="0"/>
              <a:endCxn id="18" idx="4"/>
            </p:cNvCxnSpPr>
            <p:nvPr/>
          </p:nvCxnSpPr>
          <p:spPr>
            <a:xfrm flipH="1" flipV="1">
              <a:off x="11629734" y="2503421"/>
              <a:ext cx="226565" cy="640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>
              <a:stCxn id="20" idx="5"/>
              <a:endCxn id="19" idx="1"/>
            </p:cNvCxnSpPr>
            <p:nvPr/>
          </p:nvCxnSpPr>
          <p:spPr>
            <a:xfrm>
              <a:off x="10842313" y="2725016"/>
              <a:ext cx="837027" cy="492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>
              <a:stCxn id="18" idx="3"/>
              <a:endCxn id="16" idx="6"/>
            </p:cNvCxnSpPr>
            <p:nvPr/>
          </p:nvCxnSpPr>
          <p:spPr>
            <a:xfrm flipH="1">
              <a:off x="10316401" y="2430122"/>
              <a:ext cx="1136374" cy="10763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711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 &amp; Discussion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1262738"/>
            <a:ext cx="9443591" cy="141125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What is the effect of “C” parameter in </a:t>
            </a:r>
            <a:r>
              <a:rPr lang="en-US" altLang="zh-TW" dirty="0" err="1"/>
              <a:t>SimRank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Graph3 as example, t is recursive times</a:t>
            </a:r>
          </a:p>
          <a:p>
            <a:r>
              <a:rPr lang="en-US" altLang="zh-TW" dirty="0" smtClean="0"/>
              <a:t>We can see C is larger, similar value more larger, the relation distinctly, but the recursive getting longer 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1216478" y="2763443"/>
            <a:ext cx="4333875" cy="1721882"/>
            <a:chOff x="1103312" y="2644650"/>
            <a:chExt cx="4333875" cy="172188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312" y="3013982"/>
              <a:ext cx="4333875" cy="1352550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1103312" y="2644650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C=0.8, t=6</a:t>
              </a:r>
              <a:endParaRPr lang="zh-TW" alt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254578" y="4485325"/>
            <a:ext cx="4295775" cy="1721882"/>
            <a:chOff x="1052697" y="4485325"/>
            <a:chExt cx="4295775" cy="1721882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697" y="4854657"/>
              <a:ext cx="4295775" cy="1352550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1103312" y="4485325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C=0.6, t=4</a:t>
              </a:r>
              <a:endParaRPr lang="zh-TW" altLang="en-US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6184453" y="2713012"/>
            <a:ext cx="4362450" cy="1751244"/>
            <a:chOff x="6040458" y="2615288"/>
            <a:chExt cx="4362450" cy="1751244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40458" y="2994932"/>
              <a:ext cx="4362450" cy="1371600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6040458" y="2615288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C=0.4, t=3</a:t>
              </a:r>
              <a:endParaRPr lang="zh-TW" altLang="en-US" dirty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6243743" y="4503279"/>
            <a:ext cx="4303160" cy="1703928"/>
            <a:chOff x="6099748" y="4485325"/>
            <a:chExt cx="4303160" cy="1703928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07133" y="4827178"/>
              <a:ext cx="4295775" cy="1362075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6099748" y="4485325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C=0.2, t=3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852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HITS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750863"/>
              </p:ext>
            </p:extLst>
          </p:nvPr>
        </p:nvGraphicFramePr>
        <p:xfrm>
          <a:off x="1103313" y="2052638"/>
          <a:ext cx="8947150" cy="2208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61872" y="4361688"/>
            <a:ext cx="2664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V=unique(graph)</a:t>
            </a:r>
          </a:p>
          <a:p>
            <a:r>
              <a:rPr lang="en-US" altLang="zh-TW" dirty="0" err="1" smtClean="0"/>
              <a:t>Adj</a:t>
            </a:r>
            <a:r>
              <a:rPr lang="en-US" altLang="zh-TW" dirty="0"/>
              <a:t>: </a:t>
            </a:r>
            <a:r>
              <a:rPr lang="en-US" altLang="zh-TW" dirty="0" smtClean="0"/>
              <a:t>adjacency matrix</a:t>
            </a:r>
          </a:p>
          <a:p>
            <a:r>
              <a:rPr lang="en-US" altLang="zh-TW" dirty="0" err="1" smtClean="0"/>
              <a:t>Ethon</a:t>
            </a:r>
            <a:r>
              <a:rPr lang="en-US" altLang="zh-TW" dirty="0" smtClean="0"/>
              <a:t>: stop condition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146027"/>
              </p:ext>
            </p:extLst>
          </p:nvPr>
        </p:nvGraphicFramePr>
        <p:xfrm>
          <a:off x="7033768" y="4261104"/>
          <a:ext cx="3120285" cy="107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693">
                  <a:extLst>
                    <a:ext uri="{9D8B030D-6E8A-4147-A177-3AD203B41FA5}">
                      <a16:colId xmlns:a16="http://schemas.microsoft.com/office/drawing/2014/main" val="666804599"/>
                    </a:ext>
                  </a:extLst>
                </a:gridCol>
                <a:gridCol w="1233805">
                  <a:extLst>
                    <a:ext uri="{9D8B030D-6E8A-4147-A177-3AD203B41FA5}">
                      <a16:colId xmlns:a16="http://schemas.microsoft.com/office/drawing/2014/main" val="3061305216"/>
                    </a:ext>
                  </a:extLst>
                </a:gridCol>
                <a:gridCol w="1044787">
                  <a:extLst>
                    <a:ext uri="{9D8B030D-6E8A-4147-A177-3AD203B41FA5}">
                      <a16:colId xmlns:a16="http://schemas.microsoft.com/office/drawing/2014/main" val="3027432424"/>
                    </a:ext>
                  </a:extLst>
                </a:gridCol>
              </a:tblGrid>
              <a:tr h="41045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Authority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Hob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207053"/>
                  </a:ext>
                </a:extLst>
              </a:tr>
              <a:tr h="66648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Each</a:t>
                      </a:r>
                    </a:p>
                    <a:p>
                      <a:r>
                        <a:rPr lang="en-US" altLang="zh-TW" dirty="0" smtClean="0"/>
                        <a:t>node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V*2</a:t>
                      </a:r>
                      <a:endParaRPr lang="zh-TW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8115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97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HITS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1673" y="2225700"/>
            <a:ext cx="5064823" cy="200426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55" y="2327719"/>
            <a:ext cx="4772025" cy="18002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206" y="4368927"/>
            <a:ext cx="26289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9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HITS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528" y="1800494"/>
            <a:ext cx="5760402" cy="28802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11963"/>
          <a:stretch/>
        </p:blipFill>
        <p:spPr>
          <a:xfrm>
            <a:off x="3473101" y="2574943"/>
            <a:ext cx="3988403" cy="323651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641033"/>
              </p:ext>
            </p:extLst>
          </p:nvPr>
        </p:nvGraphicFramePr>
        <p:xfrm>
          <a:off x="6822925" y="3282850"/>
          <a:ext cx="3486003" cy="1017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693">
                  <a:extLst>
                    <a:ext uri="{9D8B030D-6E8A-4147-A177-3AD203B41FA5}">
                      <a16:colId xmlns:a16="http://schemas.microsoft.com/office/drawing/2014/main" val="4166442326"/>
                    </a:ext>
                  </a:extLst>
                </a:gridCol>
                <a:gridCol w="1322155">
                  <a:extLst>
                    <a:ext uri="{9D8B030D-6E8A-4147-A177-3AD203B41FA5}">
                      <a16:colId xmlns:a16="http://schemas.microsoft.com/office/drawing/2014/main" val="3455825076"/>
                    </a:ext>
                  </a:extLst>
                </a:gridCol>
                <a:gridCol w="1322155">
                  <a:extLst>
                    <a:ext uri="{9D8B030D-6E8A-4147-A177-3AD203B41FA5}">
                      <a16:colId xmlns:a16="http://schemas.microsoft.com/office/drawing/2014/main" val="3165273495"/>
                    </a:ext>
                  </a:extLst>
                </a:gridCol>
              </a:tblGrid>
              <a:tr h="37786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Auth</a:t>
                      </a:r>
                      <a:r>
                        <a:rPr lang="en-US" altLang="zh-TW" dirty="0" smtClean="0"/>
                        <a:t>(:,t)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Auth</a:t>
                      </a:r>
                      <a:r>
                        <a:rPr lang="en-US" altLang="zh-TW" dirty="0" smtClean="0"/>
                        <a:t>(:,t+1)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425952"/>
                  </a:ext>
                </a:extLst>
              </a:tr>
              <a:tr h="37786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Each</a:t>
                      </a:r>
                    </a:p>
                    <a:p>
                      <a:r>
                        <a:rPr lang="en-US" altLang="zh-TW" dirty="0" smtClean="0"/>
                        <a:t>node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V*t</a:t>
                      </a:r>
                      <a:endParaRPr lang="zh-TW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7217388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571"/>
              </p:ext>
            </p:extLst>
          </p:nvPr>
        </p:nvGraphicFramePr>
        <p:xfrm>
          <a:off x="6822926" y="4712452"/>
          <a:ext cx="3486003" cy="1017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693">
                  <a:extLst>
                    <a:ext uri="{9D8B030D-6E8A-4147-A177-3AD203B41FA5}">
                      <a16:colId xmlns:a16="http://schemas.microsoft.com/office/drawing/2014/main" val="4166442326"/>
                    </a:ext>
                  </a:extLst>
                </a:gridCol>
                <a:gridCol w="1322155">
                  <a:extLst>
                    <a:ext uri="{9D8B030D-6E8A-4147-A177-3AD203B41FA5}">
                      <a16:colId xmlns:a16="http://schemas.microsoft.com/office/drawing/2014/main" val="3455825076"/>
                    </a:ext>
                  </a:extLst>
                </a:gridCol>
                <a:gridCol w="1322155">
                  <a:extLst>
                    <a:ext uri="{9D8B030D-6E8A-4147-A177-3AD203B41FA5}">
                      <a16:colId xmlns:a16="http://schemas.microsoft.com/office/drawing/2014/main" val="3165273495"/>
                    </a:ext>
                  </a:extLst>
                </a:gridCol>
              </a:tblGrid>
              <a:tr h="37786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Hub(:,t)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Hub(:,t+1)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425952"/>
                  </a:ext>
                </a:extLst>
              </a:tr>
              <a:tr h="37786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Each</a:t>
                      </a:r>
                    </a:p>
                    <a:p>
                      <a:r>
                        <a:rPr lang="en-US" altLang="zh-TW" dirty="0" smtClean="0"/>
                        <a:t>node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V*t</a:t>
                      </a:r>
                      <a:endParaRPr lang="zh-TW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72173885"/>
                  </a:ext>
                </a:extLst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7722860" y="3282850"/>
            <a:ext cx="2563960" cy="1017941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7744968" y="4715391"/>
            <a:ext cx="2563960" cy="1017941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加號 9"/>
          <p:cNvSpPr/>
          <p:nvPr/>
        </p:nvSpPr>
        <p:spPr>
          <a:xfrm>
            <a:off x="8813511" y="4300791"/>
            <a:ext cx="426873" cy="426873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700752" y="29120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norm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700751" y="435833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norm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407461" y="431136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 </a:t>
            </a:r>
            <a:r>
              <a:rPr lang="en-US" altLang="zh-TW" dirty="0" err="1" smtClean="0"/>
              <a:t>ethon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774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PageRank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844624"/>
              </p:ext>
            </p:extLst>
          </p:nvPr>
        </p:nvGraphicFramePr>
        <p:xfrm>
          <a:off x="1326429" y="3264409"/>
          <a:ext cx="1755098" cy="2527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0583">
                  <a:extLst>
                    <a:ext uri="{9D8B030D-6E8A-4147-A177-3AD203B41FA5}">
                      <a16:colId xmlns:a16="http://schemas.microsoft.com/office/drawing/2014/main" val="504918641"/>
                    </a:ext>
                  </a:extLst>
                </a:gridCol>
                <a:gridCol w="623190">
                  <a:extLst>
                    <a:ext uri="{9D8B030D-6E8A-4147-A177-3AD203B41FA5}">
                      <a16:colId xmlns:a16="http://schemas.microsoft.com/office/drawing/2014/main" val="1100066588"/>
                    </a:ext>
                  </a:extLst>
                </a:gridCol>
                <a:gridCol w="781325">
                  <a:extLst>
                    <a:ext uri="{9D8B030D-6E8A-4147-A177-3AD203B41FA5}">
                      <a16:colId xmlns:a16="http://schemas.microsoft.com/office/drawing/2014/main" val="755115498"/>
                    </a:ext>
                  </a:extLst>
                </a:gridCol>
              </a:tblGrid>
              <a:tr h="5257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t+1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780321"/>
                  </a:ext>
                </a:extLst>
              </a:tr>
              <a:tr h="50048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695542"/>
                  </a:ext>
                </a:extLst>
              </a:tr>
              <a:tr h="50048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31800"/>
                  </a:ext>
                </a:extLst>
              </a:tr>
              <a:tr h="50048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964956"/>
                  </a:ext>
                </a:extLst>
              </a:tr>
              <a:tr h="50048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1/v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682819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996" y="2165984"/>
            <a:ext cx="1581531" cy="6777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3785616" y="2047924"/>
                <a:ext cx="380854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𝑃𝑎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𝐶h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𝐺𝑟𝑎𝑛𝑑𝐶h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𝑛𝑢𝑚𝑠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616" y="2047924"/>
                <a:ext cx="3808543" cy="795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616" y="3038459"/>
            <a:ext cx="4410075" cy="20002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3747" y="3895709"/>
            <a:ext cx="3000375" cy="2857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7859" y="4379403"/>
            <a:ext cx="1885950" cy="5715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9780" y="3375088"/>
            <a:ext cx="2228850" cy="18097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8899780" y="272994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Stop condition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499996" y="166858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Step1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778858" y="164028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Step2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795318" y="166858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829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SimRank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627" y="2395750"/>
            <a:ext cx="2085975" cy="10001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058" y="1669774"/>
            <a:ext cx="3586928" cy="816886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499186"/>
              </p:ext>
            </p:extLst>
          </p:nvPr>
        </p:nvGraphicFramePr>
        <p:xfrm>
          <a:off x="1265495" y="4339204"/>
          <a:ext cx="2174237" cy="142917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2073">
                  <a:extLst>
                    <a:ext uri="{9D8B030D-6E8A-4147-A177-3AD203B41FA5}">
                      <a16:colId xmlns:a16="http://schemas.microsoft.com/office/drawing/2014/main" val="1400971034"/>
                    </a:ext>
                  </a:extLst>
                </a:gridCol>
                <a:gridCol w="779788">
                  <a:extLst>
                    <a:ext uri="{9D8B030D-6E8A-4147-A177-3AD203B41FA5}">
                      <a16:colId xmlns:a16="http://schemas.microsoft.com/office/drawing/2014/main" val="1102248912"/>
                    </a:ext>
                  </a:extLst>
                </a:gridCol>
                <a:gridCol w="722376">
                  <a:extLst>
                    <a:ext uri="{9D8B030D-6E8A-4147-A177-3AD203B41FA5}">
                      <a16:colId xmlns:a16="http://schemas.microsoft.com/office/drawing/2014/main" val="1756398484"/>
                    </a:ext>
                  </a:extLst>
                </a:gridCol>
              </a:tblGrid>
              <a:tr h="47639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</a:t>
                      </a:r>
                      <a:endParaRPr lang="zh-TW" altLang="en-US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85068"/>
                  </a:ext>
                </a:extLst>
              </a:tr>
              <a:tr h="47639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</a:t>
                      </a:r>
                      <a:endParaRPr lang="zh-TW" altLang="en-US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670542"/>
                  </a:ext>
                </a:extLst>
              </a:tr>
              <a:tr h="47639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</a:t>
                      </a:r>
                      <a:endParaRPr lang="zh-TW" altLang="en-US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730840"/>
                  </a:ext>
                </a:extLst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058" y="2895812"/>
            <a:ext cx="3070441" cy="261488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477133" y="5650992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As C is 0.3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644" y="3640040"/>
            <a:ext cx="1019175" cy="3619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7316" y="3091429"/>
            <a:ext cx="2390775" cy="249555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320320" y="180062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Step1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23058" y="103636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Step2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115762" y="252648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876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Graph1 Result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82" y="2764155"/>
            <a:ext cx="1533525" cy="12382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482" y="4537900"/>
            <a:ext cx="4229100" cy="14763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445081" y="231174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Auth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114244" y="229498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Hub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97381" y="4150658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SimRank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032" y="2897063"/>
            <a:ext cx="1984986" cy="1105342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457204" y="2394823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PageRank</a:t>
            </a:r>
            <a:endParaRPr lang="zh-TW" altLang="en-US" dirty="0"/>
          </a:p>
        </p:txBody>
      </p:sp>
      <p:grpSp>
        <p:nvGrpSpPr>
          <p:cNvPr id="44" name="群組 43"/>
          <p:cNvGrpSpPr/>
          <p:nvPr/>
        </p:nvGrpSpPr>
        <p:grpSpPr>
          <a:xfrm>
            <a:off x="6089690" y="1995894"/>
            <a:ext cx="4139839" cy="500514"/>
            <a:chOff x="6352674" y="2522448"/>
            <a:chExt cx="4139839" cy="500514"/>
          </a:xfrm>
        </p:grpSpPr>
        <p:sp>
          <p:nvSpPr>
            <p:cNvPr id="13" name="橢圓 12"/>
            <p:cNvSpPr/>
            <p:nvPr/>
          </p:nvSpPr>
          <p:spPr>
            <a:xfrm>
              <a:off x="6352674" y="2522448"/>
              <a:ext cx="500514" cy="500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7097059" y="2522448"/>
              <a:ext cx="500514" cy="500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7841444" y="2522448"/>
              <a:ext cx="500514" cy="500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8585829" y="2522448"/>
              <a:ext cx="500514" cy="500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17" name="橢圓 16"/>
            <p:cNvSpPr/>
            <p:nvPr/>
          </p:nvSpPr>
          <p:spPr>
            <a:xfrm>
              <a:off x="9288914" y="2522448"/>
              <a:ext cx="500514" cy="500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5</a:t>
              </a:r>
              <a:endParaRPr lang="zh-TW" altLang="en-US" dirty="0"/>
            </a:p>
          </p:txBody>
        </p:sp>
        <p:sp>
          <p:nvSpPr>
            <p:cNvPr id="18" name="橢圓 17"/>
            <p:cNvSpPr/>
            <p:nvPr/>
          </p:nvSpPr>
          <p:spPr>
            <a:xfrm>
              <a:off x="9991999" y="2522448"/>
              <a:ext cx="500514" cy="500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  <p:cxnSp>
          <p:nvCxnSpPr>
            <p:cNvPr id="20" name="直線單箭頭接點 19"/>
            <p:cNvCxnSpPr/>
            <p:nvPr/>
          </p:nvCxnSpPr>
          <p:spPr>
            <a:xfrm>
              <a:off x="6853188" y="2772705"/>
              <a:ext cx="2292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endCxn id="15" idx="2"/>
            </p:cNvCxnSpPr>
            <p:nvPr/>
          </p:nvCxnSpPr>
          <p:spPr>
            <a:xfrm>
              <a:off x="7582988" y="2772705"/>
              <a:ext cx="258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endCxn id="16" idx="2"/>
            </p:cNvCxnSpPr>
            <p:nvPr/>
          </p:nvCxnSpPr>
          <p:spPr>
            <a:xfrm>
              <a:off x="8266097" y="2772705"/>
              <a:ext cx="3197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stCxn id="17" idx="6"/>
              <a:endCxn id="18" idx="2"/>
            </p:cNvCxnSpPr>
            <p:nvPr/>
          </p:nvCxnSpPr>
          <p:spPr>
            <a:xfrm>
              <a:off x="9789428" y="2772705"/>
              <a:ext cx="2025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16" idx="6"/>
              <a:endCxn id="17" idx="2"/>
            </p:cNvCxnSpPr>
            <p:nvPr/>
          </p:nvCxnSpPr>
          <p:spPr>
            <a:xfrm>
              <a:off x="9086343" y="2772705"/>
              <a:ext cx="2025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內容版面配置區 2"/>
          <p:cNvSpPr txBox="1">
            <a:spLocks noGrp="1"/>
          </p:cNvSpPr>
          <p:nvPr>
            <p:ph idx="1"/>
          </p:nvPr>
        </p:nvSpPr>
        <p:spPr>
          <a:xfrm>
            <a:off x="5834062" y="3079750"/>
            <a:ext cx="4687475" cy="313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altLang="zh-TW" dirty="0" smtClean="0"/>
              <a:t>Discussion </a:t>
            </a:r>
          </a:p>
          <a:p>
            <a:pPr algn="just"/>
            <a:r>
              <a:rPr lang="en-US" altLang="zh-TW" dirty="0" smtClean="0"/>
              <a:t>In HITS Analysis, we know all pages are the same authority and hub</a:t>
            </a:r>
          </a:p>
          <a:p>
            <a:pPr algn="just"/>
            <a:r>
              <a:rPr lang="en-US" altLang="zh-TW" dirty="0" smtClean="0"/>
              <a:t>There’s not any page links to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, so authority is 0, and 6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don’t link out any page, so hub is 0</a:t>
            </a:r>
          </a:p>
          <a:p>
            <a:pPr algn="just"/>
            <a:r>
              <a:rPr lang="en-US" altLang="zh-TW" dirty="0" smtClean="0"/>
              <a:t>In PageRank, we can know all pages are </a:t>
            </a:r>
            <a:r>
              <a:rPr lang="en-US" altLang="zh-TW" dirty="0" err="1" smtClean="0"/>
              <a:t>equl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In </a:t>
            </a:r>
            <a:r>
              <a:rPr lang="en-US" altLang="zh-TW" dirty="0" err="1" smtClean="0"/>
              <a:t>SimRank</a:t>
            </a:r>
            <a:r>
              <a:rPr lang="en-US" altLang="zh-TW" dirty="0" smtClean="0"/>
              <a:t>, there’s any pages similar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724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Graph2 Result</a:t>
            </a:r>
            <a:endParaRPr lang="zh-TW" altLang="en-US" dirty="0"/>
          </a:p>
        </p:txBody>
      </p:sp>
      <p:graphicFrame>
        <p:nvGraphicFramePr>
          <p:cNvPr id="11" name="內容版面配置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32082"/>
              </p:ext>
            </p:extLst>
          </p:nvPr>
        </p:nvGraphicFramePr>
        <p:xfrm>
          <a:off x="5738259" y="3401377"/>
          <a:ext cx="1736942" cy="2490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7322" y="2267902"/>
            <a:ext cx="2219325" cy="11334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2077" y="4328146"/>
            <a:ext cx="3590925" cy="10858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6731" y="2301240"/>
            <a:ext cx="1495425" cy="10668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556731" y="189257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Auth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335293" y="189257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Hub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93173" y="3849369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SimRank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729955" y="1843848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PageRank</a:t>
            </a:r>
            <a:endParaRPr lang="zh-TW" altLang="en-US" dirty="0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7514983" y="1732548"/>
            <a:ext cx="3514299" cy="45158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altLang="zh-TW" dirty="0" smtClean="0"/>
              <a:t>Discussion </a:t>
            </a:r>
          </a:p>
          <a:p>
            <a:pPr algn="just"/>
            <a:endParaRPr lang="en-US" altLang="zh-TW" dirty="0" smtClean="0"/>
          </a:p>
          <a:p>
            <a:pPr algn="just"/>
            <a:r>
              <a:rPr lang="en-US" altLang="zh-TW" dirty="0" smtClean="0"/>
              <a:t>In HITS Analysis, we know all pages are the same authority and hub</a:t>
            </a:r>
          </a:p>
          <a:p>
            <a:pPr algn="just"/>
            <a:r>
              <a:rPr lang="en-US" altLang="zh-TW" dirty="0" smtClean="0"/>
              <a:t>In PageRank, we can know all pages are equal</a:t>
            </a:r>
          </a:p>
          <a:p>
            <a:pPr algn="just"/>
            <a:r>
              <a:rPr lang="en-US" altLang="zh-TW" dirty="0" smtClean="0"/>
              <a:t>In </a:t>
            </a:r>
            <a:r>
              <a:rPr lang="en-US" altLang="zh-TW" dirty="0" err="1" smtClean="0"/>
              <a:t>SimRank</a:t>
            </a:r>
            <a:r>
              <a:rPr lang="en-US" altLang="zh-TW" dirty="0" smtClean="0"/>
              <a:t>, there’s any pages similar</a:t>
            </a:r>
          </a:p>
          <a:p>
            <a:pPr algn="just"/>
            <a:endParaRPr lang="en-US" altLang="zh-TW" dirty="0" smtClean="0"/>
          </a:p>
          <a:p>
            <a:pPr algn="just"/>
            <a:r>
              <a:rPr lang="en-US" altLang="zh-TW" dirty="0" smtClean="0"/>
              <a:t>Because each page links in ones and links out ones, they are equally importance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839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Graph3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14983" y="1732548"/>
            <a:ext cx="3514299" cy="451585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altLang="zh-TW" dirty="0" smtClean="0"/>
              <a:t>In HITS Analysis, we can see the authority and hub of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and 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page is more than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and 4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</a:t>
            </a:r>
          </a:p>
          <a:p>
            <a:pPr algn="just"/>
            <a:r>
              <a:rPr lang="en-US" altLang="zh-TW" dirty="0" smtClean="0"/>
              <a:t>In PageRank, we can know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and 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page is most significance</a:t>
            </a:r>
          </a:p>
          <a:p>
            <a:pPr algn="just"/>
            <a:r>
              <a:rPr lang="en-US" altLang="zh-TW" dirty="0" smtClean="0"/>
              <a:t>In </a:t>
            </a:r>
            <a:r>
              <a:rPr lang="en-US" altLang="zh-TW" dirty="0" err="1" smtClean="0"/>
              <a:t>SimRank</a:t>
            </a:r>
            <a:r>
              <a:rPr lang="en-US" altLang="zh-TW" dirty="0" smtClean="0"/>
              <a:t>, we can know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and 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are similar, and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and 4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are similar </a:t>
            </a:r>
          </a:p>
          <a:p>
            <a:pPr algn="just"/>
            <a:endParaRPr lang="en-US" altLang="zh-TW" dirty="0" smtClean="0"/>
          </a:p>
          <a:p>
            <a:pPr algn="just"/>
            <a:r>
              <a:rPr lang="en-US" altLang="zh-TW" dirty="0" smtClean="0"/>
              <a:t>We can found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and 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is more importance, because these pages are bridge</a:t>
            </a:r>
          </a:p>
          <a:p>
            <a:pPr algn="just"/>
            <a:r>
              <a:rPr lang="en-US" altLang="zh-TW" dirty="0" smtClean="0"/>
              <a:t>I think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and 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is similar, but </a:t>
            </a:r>
            <a:r>
              <a:rPr lang="en-US" altLang="zh-TW" dirty="0" err="1"/>
              <a:t>SimRank</a:t>
            </a:r>
            <a:r>
              <a:rPr lang="en-US" altLang="zh-TW" dirty="0" smtClean="0"/>
              <a:t> result isn’t like that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69" y="2643537"/>
            <a:ext cx="1533525" cy="9239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02" y="4479842"/>
            <a:ext cx="2876550" cy="914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581" y="2643537"/>
            <a:ext cx="2266950" cy="90487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291768" y="221019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Auth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008631" y="221019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Hub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238761" y="2191498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PageRank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287455" y="410752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SimRank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4697777" y="4124315"/>
            <a:ext cx="500514" cy="50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5526711" y="4124315"/>
            <a:ext cx="500514" cy="50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6277482" y="4875086"/>
            <a:ext cx="500514" cy="50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5526711" y="4875086"/>
            <a:ext cx="500514" cy="50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11" idx="6"/>
            <a:endCxn id="12" idx="2"/>
          </p:cNvCxnSpPr>
          <p:nvPr/>
        </p:nvCxnSpPr>
        <p:spPr>
          <a:xfrm>
            <a:off x="5198291" y="4374572"/>
            <a:ext cx="3284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2" idx="4"/>
            <a:endCxn id="14" idx="0"/>
          </p:cNvCxnSpPr>
          <p:nvPr/>
        </p:nvCxnSpPr>
        <p:spPr>
          <a:xfrm>
            <a:off x="5776968" y="4624829"/>
            <a:ext cx="0" cy="2502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4" idx="6"/>
            <a:endCxn id="13" idx="2"/>
          </p:cNvCxnSpPr>
          <p:nvPr/>
        </p:nvCxnSpPr>
        <p:spPr>
          <a:xfrm>
            <a:off x="6027225" y="5125343"/>
            <a:ext cx="2502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932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</TotalTime>
  <Words>437</Words>
  <Application>Microsoft Office PowerPoint</Application>
  <PresentationFormat>寬螢幕</PresentationFormat>
  <Paragraphs>136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Cambria Math</vt:lpstr>
      <vt:lpstr>Century Gothic</vt:lpstr>
      <vt:lpstr>Wingdings 3</vt:lpstr>
      <vt:lpstr>離子</vt:lpstr>
      <vt:lpstr>Data Mining Project3</vt:lpstr>
      <vt:lpstr>HITS</vt:lpstr>
      <vt:lpstr>HITS</vt:lpstr>
      <vt:lpstr>HITS</vt:lpstr>
      <vt:lpstr>PageRank</vt:lpstr>
      <vt:lpstr>SimRank</vt:lpstr>
      <vt:lpstr>Graph1 Result</vt:lpstr>
      <vt:lpstr>Graph2 Result</vt:lpstr>
      <vt:lpstr>Graph3 Result</vt:lpstr>
      <vt:lpstr>Graph4 Result</vt:lpstr>
      <vt:lpstr>Questions &amp;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Project3</dc:title>
  <dc:creator>机一帆</dc:creator>
  <cp:lastModifiedBy>机一帆</cp:lastModifiedBy>
  <cp:revision>44</cp:revision>
  <dcterms:created xsi:type="dcterms:W3CDTF">2018-12-24T15:04:40Z</dcterms:created>
  <dcterms:modified xsi:type="dcterms:W3CDTF">2018-12-24T17:42:14Z</dcterms:modified>
</cp:coreProperties>
</file>