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54bddf28da14f45" providerId="LiveId" clId="{C5FF2967-AD91-493B-BD70-171A6E02DAE7}"/>
    <pc:docChg chg="undo custSel addSld modSld">
      <pc:chgData name="" userId="354bddf28da14f45" providerId="LiveId" clId="{C5FF2967-AD91-493B-BD70-171A6E02DAE7}" dt="2025-01-16T11:01:56.639" v="190" actId="27636"/>
      <pc:docMkLst>
        <pc:docMk/>
      </pc:docMkLst>
      <pc:sldChg chg="modSp">
        <pc:chgData name="" userId="354bddf28da14f45" providerId="LiveId" clId="{C5FF2967-AD91-493B-BD70-171A6E02DAE7}" dt="2025-01-16T10:23:04.919" v="22" actId="20577"/>
        <pc:sldMkLst>
          <pc:docMk/>
          <pc:sldMk cId="1877477838" sldId="258"/>
        </pc:sldMkLst>
        <pc:spChg chg="mod">
          <ac:chgData name="" userId="354bddf28da14f45" providerId="LiveId" clId="{C5FF2967-AD91-493B-BD70-171A6E02DAE7}" dt="2025-01-16T10:23:04.919" v="22" actId="20577"/>
          <ac:spMkLst>
            <pc:docMk/>
            <pc:sldMk cId="1877477838" sldId="258"/>
            <ac:spMk id="5" creationId="{F23B4655-C079-48C8-B51A-90F05D517E13}"/>
          </ac:spMkLst>
        </pc:spChg>
      </pc:sldChg>
      <pc:sldChg chg="addSp delSp modSp">
        <pc:chgData name="" userId="354bddf28da14f45" providerId="LiveId" clId="{C5FF2967-AD91-493B-BD70-171A6E02DAE7}" dt="2025-01-16T10:46:14.144" v="185" actId="20577"/>
        <pc:sldMkLst>
          <pc:docMk/>
          <pc:sldMk cId="175057910" sldId="259"/>
        </pc:sldMkLst>
        <pc:spChg chg="add mod">
          <ac:chgData name="" userId="354bddf28da14f45" providerId="LiveId" clId="{C5FF2967-AD91-493B-BD70-171A6E02DAE7}" dt="2025-01-16T10:46:14.144" v="185" actId="20577"/>
          <ac:spMkLst>
            <pc:docMk/>
            <pc:sldMk cId="175057910" sldId="259"/>
            <ac:spMk id="2" creationId="{DA1714B4-451A-4281-8B1E-B380D7EABC15}"/>
          </ac:spMkLst>
        </pc:spChg>
        <pc:spChg chg="mod">
          <ac:chgData name="" userId="354bddf28da14f45" providerId="LiveId" clId="{C5FF2967-AD91-493B-BD70-171A6E02DAE7}" dt="2025-01-16T10:31:27.890" v="125" actId="6549"/>
          <ac:spMkLst>
            <pc:docMk/>
            <pc:sldMk cId="175057910" sldId="259"/>
            <ac:spMk id="4" creationId="{DE4726CB-671F-4893-9D00-8378F48DB854}"/>
          </ac:spMkLst>
        </pc:spChg>
        <pc:spChg chg="del">
          <ac:chgData name="" userId="354bddf28da14f45" providerId="LiveId" clId="{C5FF2967-AD91-493B-BD70-171A6E02DAE7}" dt="2025-01-16T10:42:45.436" v="126"/>
          <ac:spMkLst>
            <pc:docMk/>
            <pc:sldMk cId="175057910" sldId="259"/>
            <ac:spMk id="5" creationId="{F23B4655-C079-48C8-B51A-90F05D517E13}"/>
          </ac:spMkLst>
        </pc:spChg>
      </pc:sldChg>
      <pc:sldChg chg="modSp">
        <pc:chgData name="" userId="354bddf28da14f45" providerId="LiveId" clId="{C5FF2967-AD91-493B-BD70-171A6E02DAE7}" dt="2025-01-16T11:01:56.639" v="190" actId="27636"/>
        <pc:sldMkLst>
          <pc:docMk/>
          <pc:sldMk cId="2687209203" sldId="262"/>
        </pc:sldMkLst>
        <pc:spChg chg="mod">
          <ac:chgData name="" userId="354bddf28da14f45" providerId="LiveId" clId="{C5FF2967-AD91-493B-BD70-171A6E02DAE7}" dt="2025-01-16T11:01:56.639" v="190" actId="27636"/>
          <ac:spMkLst>
            <pc:docMk/>
            <pc:sldMk cId="2687209203" sldId="262"/>
            <ac:spMk id="5" creationId="{6289DB21-B63A-4A5F-A651-E0AD878044A2}"/>
          </ac:spMkLst>
        </pc:spChg>
      </pc:sldChg>
      <pc:sldChg chg="addSp delSp modSp">
        <pc:chgData name="" userId="354bddf28da14f45" providerId="LiveId" clId="{C5FF2967-AD91-493B-BD70-171A6E02DAE7}" dt="2025-01-16T10:31:09.085" v="122" actId="20577"/>
        <pc:sldMkLst>
          <pc:docMk/>
          <pc:sldMk cId="3746383139" sldId="263"/>
        </pc:sldMkLst>
        <pc:spChg chg="add mod">
          <ac:chgData name="" userId="354bddf28da14f45" providerId="LiveId" clId="{C5FF2967-AD91-493B-BD70-171A6E02DAE7}" dt="2025-01-16T10:31:09.085" v="122" actId="20577"/>
          <ac:spMkLst>
            <pc:docMk/>
            <pc:sldMk cId="3746383139" sldId="263"/>
            <ac:spMk id="2" creationId="{34D8DB34-7F8A-42D3-B66F-4A8CD5D74E75}"/>
          </ac:spMkLst>
        </pc:spChg>
        <pc:spChg chg="mod">
          <ac:chgData name="" userId="354bddf28da14f45" providerId="LiveId" clId="{C5FF2967-AD91-493B-BD70-171A6E02DAE7}" dt="2025-01-16T10:27:12.852" v="65" actId="20577"/>
          <ac:spMkLst>
            <pc:docMk/>
            <pc:sldMk cId="3746383139" sldId="263"/>
            <ac:spMk id="4" creationId="{DE4726CB-671F-4893-9D00-8378F48DB854}"/>
          </ac:spMkLst>
        </pc:spChg>
        <pc:spChg chg="del">
          <ac:chgData name="" userId="354bddf28da14f45" providerId="LiveId" clId="{C5FF2967-AD91-493B-BD70-171A6E02DAE7}" dt="2025-01-16T10:27:19.507" v="66"/>
          <ac:spMkLst>
            <pc:docMk/>
            <pc:sldMk cId="3746383139" sldId="263"/>
            <ac:spMk id="5" creationId="{F23B4655-C079-48C8-B51A-90F05D517E13}"/>
          </ac:spMkLst>
        </pc:spChg>
      </pc:sldChg>
      <pc:sldChg chg="add">
        <pc:chgData name="" userId="354bddf28da14f45" providerId="LiveId" clId="{C5FF2967-AD91-493B-BD70-171A6E02DAE7}" dt="2025-01-16T10:31:16.412" v="123"/>
        <pc:sldMkLst>
          <pc:docMk/>
          <pc:sldMk cId="59751702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api_reference/openai/embeddings/langchain_openai.embeddings.azure.AzureOpenAIEmbeddings.html" TargetMode="External"/><Relationship Id="rId7" Type="http://schemas.openxmlformats.org/officeDocument/2006/relationships/hyperlink" Target="https://langchain-ai.github.io/langgraph/reference/prebuilt/" TargetMode="External"/><Relationship Id="rId2" Type="http://schemas.openxmlformats.org/officeDocument/2006/relationships/hyperlink" Target="https://python.langchain.com/api_reference/openai/chat_models/langchain_openai.chat_models.azure.AzureChatOpenA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ngchain-ai.github.io/langgraph/reference/graphs/#langgraph.graph.state.StateGraph" TargetMode="External"/><Relationship Id="rId5" Type="http://schemas.openxmlformats.org/officeDocument/2006/relationships/hyperlink" Target="https://python.langchain.com/api_reference/core/vectorstores/langchain_core.vectorstores.in_memory.InMemoryVectorStore.html" TargetMode="External"/><Relationship Id="rId4" Type="http://schemas.openxmlformats.org/officeDocument/2006/relationships/hyperlink" Target="https://python.langchain.com/api_reference/community/document_loaders/langchain_community.document_loaders.json_loader.JSONLoad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tutorials/" TargetMode="External"/><Relationship Id="rId2" Type="http://schemas.openxmlformats.org/officeDocument/2006/relationships/hyperlink" Target="https://python.langchain.com/docs/integrations/compon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ngchain-ai.github.io/langgraph/reference/graph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E64C3-E63A-40F4-BB75-4C2081A2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基於 </a:t>
            </a:r>
            <a:r>
              <a:rPr lang="en-US" altLang="zh-TW" dirty="0"/>
              <a:t>RAG </a:t>
            </a:r>
            <a:r>
              <a:rPr lang="zh-TW" altLang="en-US" dirty="0"/>
              <a:t>的對談系統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F86824-7FBE-4226-96F5-70FF7D8D2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結業測驗與認證</a:t>
            </a:r>
          </a:p>
        </p:txBody>
      </p:sp>
    </p:spTree>
    <p:extLst>
      <p:ext uri="{BB962C8B-B14F-4D97-AF65-F5344CB8AC3E}">
        <p14:creationId xmlns:p14="http://schemas.microsoft.com/office/powerpoint/2010/main" val="12708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E4726CB-671F-4893-9D00-8378F48D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B4655-C079-48C8-B51A-90F05D517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E78FAFB-43E4-4293-BFEB-7EBB42BC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轉換文件存入向量資料庫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A9DA7-4F19-4ADE-9FFF-447B23CD9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046666"/>
            <a:ext cx="8596312" cy="21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89DAA-1067-43A4-A179-68FB6F96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與使用者對談及檢索資料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58E09-F330-4992-BBF7-1E55E5261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096414"/>
            <a:ext cx="8596312" cy="20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2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E4726CB-671F-4893-9D00-8378F48D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設計選擇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B4655-C079-48C8-B51A-90F05D517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LangChain</a:t>
            </a:r>
            <a:r>
              <a:rPr lang="en-US" altLang="zh-TW" dirty="0"/>
              <a:t> + </a:t>
            </a:r>
            <a:r>
              <a:rPr lang="en-US" altLang="zh-TW" dirty="0" err="1"/>
              <a:t>LangGraph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4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E4664A-BF48-42E0-B4D0-3D05B2C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89DB21-B63A-4A5F-A651-E0AD8780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Chat models</a:t>
            </a:r>
          </a:p>
          <a:p>
            <a:pPr lvl="1"/>
            <a:r>
              <a:rPr lang="en-US" altLang="zh-TW" dirty="0" err="1">
                <a:hlinkClick r:id="rId2"/>
              </a:rPr>
              <a:t>AzureChatOpenAI</a:t>
            </a:r>
            <a:endParaRPr lang="en-US" altLang="zh-TW" dirty="0"/>
          </a:p>
          <a:p>
            <a:r>
              <a:rPr lang="en-US" altLang="zh-TW" dirty="0"/>
              <a:t>Embedding models</a:t>
            </a:r>
          </a:p>
          <a:p>
            <a:pPr lvl="1"/>
            <a:r>
              <a:rPr lang="en-US" altLang="zh-TW" dirty="0" err="1">
                <a:hlinkClick r:id="rId3"/>
              </a:rPr>
              <a:t>AzureOpenAIEmbeddings</a:t>
            </a:r>
            <a:endParaRPr lang="en-US" altLang="zh-TW" dirty="0"/>
          </a:p>
          <a:p>
            <a:r>
              <a:rPr lang="en-US" altLang="zh-TW" dirty="0"/>
              <a:t>Document Loader</a:t>
            </a:r>
          </a:p>
          <a:p>
            <a:pPr lvl="1"/>
            <a:r>
              <a:rPr lang="en-US" altLang="zh-TW" dirty="0" err="1">
                <a:hlinkClick r:id="rId4"/>
              </a:rPr>
              <a:t>JSONLoader</a:t>
            </a:r>
            <a:endParaRPr lang="en-US" altLang="zh-TW" dirty="0"/>
          </a:p>
          <a:p>
            <a:r>
              <a:rPr lang="en-US" altLang="zh-TW" dirty="0"/>
              <a:t>Vector Store</a:t>
            </a:r>
          </a:p>
          <a:p>
            <a:pPr lvl="1"/>
            <a:r>
              <a:rPr lang="en-US" altLang="zh-TW">
                <a:hlinkClick r:id="rId5"/>
              </a:rPr>
              <a:t>InMemoryVectorStore</a:t>
            </a:r>
            <a:endParaRPr lang="en-US" altLang="zh-TW" dirty="0"/>
          </a:p>
          <a:p>
            <a:r>
              <a:rPr lang="en-US" altLang="zh-TW" dirty="0"/>
              <a:t>Agent</a:t>
            </a:r>
          </a:p>
          <a:p>
            <a:pPr lvl="1"/>
            <a:r>
              <a:rPr lang="en-US" altLang="zh-TW" dirty="0" err="1">
                <a:hlinkClick r:id="rId6"/>
              </a:rPr>
              <a:t>StateGraph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7"/>
              </a:rPr>
              <a:t>create_react_agent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20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E4726CB-671F-4893-9D00-8378F48D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如何解決文件和圖像數據的</a:t>
            </a:r>
            <a:br>
              <a:rPr lang="en-US" altLang="zh-TW" dirty="0"/>
            </a:br>
            <a:r>
              <a:rPr lang="en-US" altLang="zh-TW" dirty="0"/>
              <a:t>RAG </a:t>
            </a:r>
            <a:r>
              <a:rPr lang="zh-TW" altLang="en-US" dirty="0"/>
              <a:t>整合問題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A1714B4-451A-4281-8B1E-B380D7EA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JPG </a:t>
            </a:r>
            <a:r>
              <a:rPr lang="zh-TW" altLang="en-US" dirty="0"/>
              <a:t>轉成 </a:t>
            </a:r>
            <a:r>
              <a:rPr lang="en-US" altLang="zh-TW" dirty="0"/>
              <a:t>JSON</a:t>
            </a:r>
          </a:p>
          <a:p>
            <a:r>
              <a:rPr lang="en-US" altLang="zh-TW" dirty="0"/>
              <a:t>JSON </a:t>
            </a:r>
            <a:r>
              <a:rPr lang="zh-TW" altLang="en-US" dirty="0"/>
              <a:t>存入 </a:t>
            </a:r>
            <a:r>
              <a:rPr lang="en-US" altLang="zh-TW" dirty="0" err="1"/>
              <a:t>VectorStore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Graph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5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CC4D2-C10C-4C76-84FD-69A5BECB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64C382-615C-40F6-984D-E8E0E3FD3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51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E4726CB-671F-4893-9D00-8378F48D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參考文件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D8DB34-7F8A-42D3-B66F-4A8CD5D7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LangChain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Components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Tutorials</a:t>
            </a:r>
            <a:endParaRPr lang="en-US" altLang="zh-TW" dirty="0"/>
          </a:p>
          <a:p>
            <a:r>
              <a:rPr lang="en-US" altLang="zh-TW" dirty="0" err="1"/>
              <a:t>LangGraph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API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3831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74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基於 RAG 的對談系統</vt:lpstr>
      <vt:lpstr>系統架構</vt:lpstr>
      <vt:lpstr>轉換文件存入向量資料庫</vt:lpstr>
      <vt:lpstr>與使用者對談及檢索資料</vt:lpstr>
      <vt:lpstr>設計選擇</vt:lpstr>
      <vt:lpstr>PowerPoint 簡報</vt:lpstr>
      <vt:lpstr>如何解決文件和圖像數據的 RAG 整合問題</vt:lpstr>
      <vt:lpstr>PowerPoint 簡報</vt:lpstr>
      <vt:lpstr>參考文件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RAG 的對談系統</dc:title>
  <dc:creator>張翊飛</dc:creator>
  <cp:lastModifiedBy>張翊飛</cp:lastModifiedBy>
  <cp:revision>9</cp:revision>
  <dcterms:created xsi:type="dcterms:W3CDTF">2025-01-16T07:29:42Z</dcterms:created>
  <dcterms:modified xsi:type="dcterms:W3CDTF">2025-01-16T11:01:58Z</dcterms:modified>
</cp:coreProperties>
</file>