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70" r:id="rId2"/>
    <p:sldId id="284" r:id="rId3"/>
    <p:sldId id="300" r:id="rId4"/>
    <p:sldId id="301" r:id="rId5"/>
    <p:sldId id="302" r:id="rId6"/>
    <p:sldId id="304" r:id="rId7"/>
    <p:sldId id="303" r:id="rId8"/>
    <p:sldId id="272" r:id="rId9"/>
    <p:sldId id="294" r:id="rId10"/>
  </p:sldIdLst>
  <p:sldSz cx="12192000" cy="6858000"/>
  <p:notesSz cx="6858000" cy="9144000"/>
  <p:embeddedFontLst>
    <p:embeddedFont>
      <p:font typeface="마루 부리 Beta" panose="020B0600000101010101" pitchFamily="34" charset="-127"/>
      <p:regular r:id="rId12"/>
    </p:embeddedFont>
    <p:embeddedFont>
      <p:font typeface="맑은 고딕" panose="020B0503020000020004" pitchFamily="34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326393"/>
    <a:srgbClr val="F1ECE6"/>
    <a:srgbClr val="C9CACF"/>
    <a:srgbClr val="CAB5BD"/>
    <a:srgbClr val="21345C"/>
    <a:srgbClr val="2A345C"/>
    <a:srgbClr val="1C2244"/>
    <a:srgbClr val="0F1225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75730"/>
  </p:normalViewPr>
  <p:slideViewPr>
    <p:cSldViewPr snapToGrid="0">
      <p:cViewPr varScale="1">
        <p:scale>
          <a:sx n="117" d="100"/>
          <a:sy n="117" d="100"/>
        </p:scale>
        <p:origin x="2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9845-CF73-1042-93E5-73819A138F06}" type="datetimeFigureOut">
              <a:rPr kumimoji="1" lang="ko-KR" altLang="en-US" smtClean="0"/>
              <a:t>2020. 12. 7.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6F4-7431-BC43-B37D-4F07686FAC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88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56F4-7431-BC43-B37D-4F07686FACB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19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사용한 프레임워크는 스프링 부트</a:t>
            </a:r>
            <a:endParaRPr kumimoji="1" lang="en-US" altLang="ko-KR" dirty="0"/>
          </a:p>
          <a:p>
            <a:r>
              <a:rPr kumimoji="1" lang="ko-KR" altLang="en-US" dirty="0"/>
              <a:t>화면을 위한 </a:t>
            </a:r>
            <a:r>
              <a:rPr kumimoji="1" lang="ko-KR" altLang="en-US" dirty="0" err="1"/>
              <a:t>프론트엔드에서는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타임리프</a:t>
            </a:r>
            <a:r>
              <a:rPr kumimoji="1" lang="en-US" altLang="ko-KR" dirty="0"/>
              <a:t>(</a:t>
            </a:r>
            <a:r>
              <a:rPr kumimoji="1" lang="ko-KR" altLang="en-US" dirty="0"/>
              <a:t>나뭇잎 로고</a:t>
            </a:r>
            <a:r>
              <a:rPr kumimoji="1" lang="en-US" altLang="ko-KR" dirty="0"/>
              <a:t>),</a:t>
            </a:r>
            <a:r>
              <a:rPr kumimoji="1" lang="ko-KR" altLang="en-US" dirty="0"/>
              <a:t> 부트스트랩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약간의 자바 스크립트</a:t>
            </a:r>
            <a:endParaRPr kumimoji="1" lang="en-US" altLang="ko-KR" dirty="0"/>
          </a:p>
          <a:p>
            <a:r>
              <a:rPr kumimoji="1" lang="ko-KR" altLang="en-US" dirty="0" err="1"/>
              <a:t>백엔드에서는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mysql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mybatis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그외로</a:t>
            </a:r>
            <a:r>
              <a:rPr kumimoji="1" lang="ko-KR" altLang="en-US" dirty="0"/>
              <a:t> 롬복을 사용하여 생산성을 </a:t>
            </a:r>
            <a:r>
              <a:rPr kumimoji="1" lang="ko-KR" altLang="en-US" dirty="0" err="1"/>
              <a:t>높혔고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깃허브를</a:t>
            </a:r>
            <a:r>
              <a:rPr kumimoji="1" lang="ko-KR" altLang="en-US" dirty="0"/>
              <a:t> 통해 형상관리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56F4-7431-BC43-B37D-4F07686FACB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7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808884" y="250567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</a:rPr>
              <a:t>소프트웨어아키텍쳐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854316" y="3917911"/>
            <a:ext cx="24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황유빈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정찬호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박이건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기술 스택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28969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시스템 메뉴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 스택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5469D7-DBC5-0E4F-996C-46296579BCC4}"/>
              </a:ext>
            </a:extLst>
          </p:cNvPr>
          <p:cNvSpPr/>
          <p:nvPr/>
        </p:nvSpPr>
        <p:spPr>
          <a:xfrm>
            <a:off x="281974" y="1914177"/>
            <a:ext cx="2826312" cy="2963407"/>
          </a:xfrm>
          <a:prstGeom prst="ellips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028" name="Picture 4" descr="Tutorial] 개발환경 구성 - Spring Boot, Git, Maven [1/3] | Megazone DSG WebService  Blog">
            <a:extLst>
              <a:ext uri="{FF2B5EF4-FFF2-40B4-BE49-F238E27FC236}">
                <a16:creationId xmlns:a16="http://schemas.microsoft.com/office/drawing/2014/main" id="{4FCF9618-9983-E84F-9F46-80C61DBF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7" y="2813004"/>
            <a:ext cx="2117756" cy="116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2C975-DBF1-894E-B251-C0218289196C}"/>
              </a:ext>
            </a:extLst>
          </p:cNvPr>
          <p:cNvSpPr txBox="1"/>
          <p:nvPr/>
        </p:nvSpPr>
        <p:spPr>
          <a:xfrm>
            <a:off x="1176123" y="4877583"/>
            <a:ext cx="976845" cy="30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Framework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820FF7-4C45-BC4F-9BD2-9C0C9F2C8FB0}"/>
              </a:ext>
            </a:extLst>
          </p:cNvPr>
          <p:cNvGrpSpPr/>
          <p:nvPr/>
        </p:nvGrpSpPr>
        <p:grpSpPr>
          <a:xfrm>
            <a:off x="3215585" y="2027456"/>
            <a:ext cx="2826311" cy="3185046"/>
            <a:chOff x="315474" y="1629000"/>
            <a:chExt cx="3600000" cy="405693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4AD9CD5-06B6-D54F-BC46-9D951A98FC03}"/>
                </a:ext>
              </a:extLst>
            </p:cNvPr>
            <p:cNvSpPr/>
            <p:nvPr/>
          </p:nvSpPr>
          <p:spPr>
            <a:xfrm>
              <a:off x="315474" y="1629000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Thymeleaf Reviews 2020: Details, Pricing, &amp; Features | G2">
              <a:extLst>
                <a:ext uri="{FF2B5EF4-FFF2-40B4-BE49-F238E27FC236}">
                  <a16:creationId xmlns:a16="http://schemas.microsoft.com/office/drawing/2014/main" id="{2EC6D77B-7FC3-7043-83E1-EFAE76B56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58" y="2289844"/>
              <a:ext cx="1773936" cy="93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C0FF9B-BFDF-F14D-A0DE-127D126643BC}"/>
                </a:ext>
              </a:extLst>
            </p:cNvPr>
            <p:cNvSpPr txBox="1"/>
            <p:nvPr/>
          </p:nvSpPr>
          <p:spPr>
            <a:xfrm>
              <a:off x="1713675" y="5316605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Front</a:t>
              </a:r>
              <a:endParaRPr kumimoji="1" lang="ko-KR" altLang="en-US" dirty="0"/>
            </a:p>
          </p:txBody>
        </p:sp>
        <p:pic>
          <p:nvPicPr>
            <p:cNvPr id="1036" name="Picture 12" descr="bootstrap-logo | Fuzati">
              <a:extLst>
                <a:ext uri="{FF2B5EF4-FFF2-40B4-BE49-F238E27FC236}">
                  <a16:creationId xmlns:a16="http://schemas.microsoft.com/office/drawing/2014/main" id="{F49C5138-156A-2C47-AED2-F0D813AB4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794" y="2396588"/>
              <a:ext cx="1285417" cy="89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Icon - Free Download, PNG and Vector">
              <a:extLst>
                <a:ext uri="{FF2B5EF4-FFF2-40B4-BE49-F238E27FC236}">
                  <a16:creationId xmlns:a16="http://schemas.microsoft.com/office/drawing/2014/main" id="{C4025130-FE4F-BB4C-88E9-2A9912654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49" y="3714229"/>
              <a:ext cx="1091049" cy="10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F90E1B-DB2B-CC40-BF4A-BD6D5A238EA2}"/>
              </a:ext>
            </a:extLst>
          </p:cNvPr>
          <p:cNvGrpSpPr/>
          <p:nvPr/>
        </p:nvGrpSpPr>
        <p:grpSpPr>
          <a:xfrm>
            <a:off x="6147248" y="1988724"/>
            <a:ext cx="2718466" cy="3078799"/>
            <a:chOff x="8532238" y="1629000"/>
            <a:chExt cx="3600000" cy="407718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42E8B4B-ACA5-604E-BBA1-B0F9281B350A}"/>
                </a:ext>
              </a:extLst>
            </p:cNvPr>
            <p:cNvSpPr/>
            <p:nvPr/>
          </p:nvSpPr>
          <p:spPr>
            <a:xfrm>
              <a:off x="8532238" y="1629000"/>
              <a:ext cx="3600000" cy="3600000"/>
            </a:xfrm>
            <a:prstGeom prst="ellipse">
              <a:avLst/>
            </a:prstGeom>
            <a:solidFill>
              <a:srgbClr val="CAB5B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4F72EE-1D2D-4945-8F39-95ED20F2D6BF}"/>
                </a:ext>
              </a:extLst>
            </p:cNvPr>
            <p:cNvSpPr txBox="1"/>
            <p:nvPr/>
          </p:nvSpPr>
          <p:spPr>
            <a:xfrm>
              <a:off x="10021095" y="533684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Back</a:t>
              </a:r>
              <a:endParaRPr kumimoji="1" lang="ko-KR" altLang="en-US" dirty="0"/>
            </a:p>
          </p:txBody>
        </p:sp>
        <p:pic>
          <p:nvPicPr>
            <p:cNvPr id="1042" name="Picture 18" descr="Download MySQL Logo in SVG Vector or PNG File Format - Logo.wine">
              <a:extLst>
                <a:ext uri="{FF2B5EF4-FFF2-40B4-BE49-F238E27FC236}">
                  <a16:creationId xmlns:a16="http://schemas.microsoft.com/office/drawing/2014/main" id="{8CB353C9-EA2D-2A43-82C2-E054C9FB6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4447" y="2149795"/>
              <a:ext cx="1925171" cy="1283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MyBatis – 마이바티스 3 | 소개">
              <a:extLst>
                <a:ext uri="{FF2B5EF4-FFF2-40B4-BE49-F238E27FC236}">
                  <a16:creationId xmlns:a16="http://schemas.microsoft.com/office/drawing/2014/main" id="{AEE98113-9CE3-F846-9618-A23D8AB85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8154" y="3849608"/>
              <a:ext cx="2141818" cy="53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190B5121-E90F-924C-8061-71CC563416F0}"/>
              </a:ext>
            </a:extLst>
          </p:cNvPr>
          <p:cNvSpPr/>
          <p:nvPr/>
        </p:nvSpPr>
        <p:spPr>
          <a:xfrm>
            <a:off x="9014619" y="1950795"/>
            <a:ext cx="2718466" cy="2718466"/>
          </a:xfrm>
          <a:prstGeom prst="ellipse">
            <a:avLst/>
          </a:prstGeom>
          <a:solidFill>
            <a:srgbClr val="F1EC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5AE5B-492A-3A40-8951-6D960C6957B7}"/>
              </a:ext>
            </a:extLst>
          </p:cNvPr>
          <p:cNvSpPr txBox="1"/>
          <p:nvPr/>
        </p:nvSpPr>
        <p:spPr>
          <a:xfrm>
            <a:off x="10138899" y="4750701"/>
            <a:ext cx="4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etc</a:t>
            </a:r>
            <a:endParaRPr kumimoji="1" lang="ko-KR" altLang="en-US" dirty="0"/>
          </a:p>
        </p:txBody>
      </p:sp>
      <p:pic>
        <p:nvPicPr>
          <p:cNvPr id="1048" name="Picture 24" descr="Lombok - plugin for IntelliJ IDEs | JetBrains">
            <a:extLst>
              <a:ext uri="{FF2B5EF4-FFF2-40B4-BE49-F238E27FC236}">
                <a16:creationId xmlns:a16="http://schemas.microsoft.com/office/drawing/2014/main" id="{36C477ED-8C3F-F041-BA5D-DAB137BD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83" y="2252711"/>
            <a:ext cx="1120586" cy="11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hat's the one thing you would change on GitHub? | by Daijiro Wachi | Medium">
            <a:extLst>
              <a:ext uri="{FF2B5EF4-FFF2-40B4-BE49-F238E27FC236}">
                <a16:creationId xmlns:a16="http://schemas.microsoft.com/office/drawing/2014/main" id="{C8EEC698-7ABE-9344-831E-E2E113CF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858" y="3318402"/>
            <a:ext cx="2581835" cy="95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메뉴소개 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394876" y="223543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보험을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7878957" y="223543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판매되고 있는 보험을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124992" y="523027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생성된 보험의 </a:t>
            </a:r>
            <a:r>
              <a:rPr lang="ko-KR" altLang="en-US" dirty="0" err="1"/>
              <a:t>판매여부</a:t>
            </a:r>
            <a:r>
              <a:rPr lang="ko-KR" altLang="en-US" dirty="0"/>
              <a:t> 결정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설계하기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상품 승인하기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상품 사후관리하기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29C04-8BF1-8A4F-B93D-6CDC52A2A4C5}"/>
              </a:ext>
            </a:extLst>
          </p:cNvPr>
          <p:cNvSpPr txBox="1"/>
          <p:nvPr/>
        </p:nvSpPr>
        <p:spPr>
          <a:xfrm>
            <a:off x="353943" y="1002652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보험 상품 개발하기 </a:t>
            </a:r>
          </a:p>
        </p:txBody>
      </p:sp>
    </p:spTree>
    <p:extLst>
      <p:ext uri="{BB962C8B-B14F-4D97-AF65-F5344CB8AC3E}">
        <p14:creationId xmlns:p14="http://schemas.microsoft.com/office/powerpoint/2010/main" val="23476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메뉴소개 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5918110" y="3141851"/>
            <a:ext cx="5089846" cy="181124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1361843" y="3168274"/>
            <a:ext cx="5015593" cy="178482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3246263" y="850842"/>
            <a:ext cx="321466" cy="409030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2226524" y="2007807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판매되고 있는 보험에</a:t>
            </a:r>
            <a:endParaRPr lang="en-US" altLang="ko-KR" dirty="0"/>
          </a:p>
          <a:p>
            <a:pPr algn="ctr"/>
            <a:r>
              <a:rPr lang="ko-KR" altLang="en-US" dirty="0"/>
              <a:t>고객을 가입시킴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6974561" y="5481413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가입 신청된 목록을</a:t>
            </a:r>
            <a:endParaRPr lang="en-US" altLang="ko-KR" dirty="0"/>
          </a:p>
          <a:p>
            <a:pPr algn="ctr"/>
            <a:r>
              <a:rPr lang="ko-KR" altLang="en-US" dirty="0"/>
              <a:t>승인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2424260" y="38298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영업활동하기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7923380" y="382985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UW</a:t>
            </a:r>
            <a:r>
              <a:rPr lang="ko-KR" altLang="en-US" sz="2400" dirty="0">
                <a:solidFill>
                  <a:schemeClr val="bg1"/>
                </a:solidFill>
              </a:rPr>
              <a:t> 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29C04-8BF1-8A4F-B93D-6CDC52A2A4C5}"/>
              </a:ext>
            </a:extLst>
          </p:cNvPr>
          <p:cNvSpPr txBox="1"/>
          <p:nvPr/>
        </p:nvSpPr>
        <p:spPr>
          <a:xfrm>
            <a:off x="353943" y="1002652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상품 영업하기</a:t>
            </a:r>
          </a:p>
        </p:txBody>
      </p:sp>
      <p:sp>
        <p:nvSpPr>
          <p:cNvPr id="27" name="왼쪽 중괄호 16">
            <a:extLst>
              <a:ext uri="{FF2B5EF4-FFF2-40B4-BE49-F238E27FC236}">
                <a16:creationId xmlns:a16="http://schemas.microsoft.com/office/drawing/2014/main" id="{4DDCBB38-3733-BE4E-9016-B7EE06B95543}"/>
              </a:ext>
            </a:extLst>
          </p:cNvPr>
          <p:cNvSpPr/>
          <p:nvPr/>
        </p:nvSpPr>
        <p:spPr>
          <a:xfrm rot="16200000">
            <a:off x="7802531" y="3120223"/>
            <a:ext cx="321466" cy="409030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메뉴소개 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5918110" y="3141851"/>
            <a:ext cx="5089846" cy="181124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1361843" y="3168274"/>
            <a:ext cx="5015593" cy="178482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3246263" y="850842"/>
            <a:ext cx="321466" cy="409030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2226526" y="2007807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가입된 고객의 목록을</a:t>
            </a:r>
            <a:endParaRPr lang="en-US" altLang="ko-KR" dirty="0"/>
          </a:p>
          <a:p>
            <a:pPr algn="ctr"/>
            <a:r>
              <a:rPr lang="ko-KR" altLang="en-US" dirty="0"/>
              <a:t>간단히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6601866" y="5481413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고객에 대한 자세한 정보와</a:t>
            </a:r>
            <a:endParaRPr lang="en-US" altLang="ko-KR" dirty="0"/>
          </a:p>
          <a:p>
            <a:pPr algn="ctr"/>
            <a:r>
              <a:rPr lang="ko-KR" altLang="en-US" dirty="0"/>
              <a:t>수정 </a:t>
            </a:r>
            <a:r>
              <a:rPr lang="en-US" altLang="ko-KR" dirty="0"/>
              <a:t>&amp;</a:t>
            </a:r>
            <a:r>
              <a:rPr lang="ko-KR" altLang="en-US" dirty="0"/>
              <a:t> 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2424260" y="382985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 관리하기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7532329" y="382985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정보 더 보기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29C04-8BF1-8A4F-B93D-6CDC52A2A4C5}"/>
              </a:ext>
            </a:extLst>
          </p:cNvPr>
          <p:cNvSpPr txBox="1"/>
          <p:nvPr/>
        </p:nvSpPr>
        <p:spPr>
          <a:xfrm>
            <a:off x="353943" y="1002652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고객 관리하기</a:t>
            </a:r>
          </a:p>
        </p:txBody>
      </p:sp>
      <p:sp>
        <p:nvSpPr>
          <p:cNvPr id="27" name="왼쪽 중괄호 16">
            <a:extLst>
              <a:ext uri="{FF2B5EF4-FFF2-40B4-BE49-F238E27FC236}">
                <a16:creationId xmlns:a16="http://schemas.microsoft.com/office/drawing/2014/main" id="{4DDCBB38-3733-BE4E-9016-B7EE06B95543}"/>
              </a:ext>
            </a:extLst>
          </p:cNvPr>
          <p:cNvSpPr/>
          <p:nvPr/>
        </p:nvSpPr>
        <p:spPr>
          <a:xfrm rot="16200000">
            <a:off x="7802531" y="3120223"/>
            <a:ext cx="321466" cy="409030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메뉴소개 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663938" y="2029313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보험에 가입된 고객에 대한</a:t>
            </a:r>
            <a:endParaRPr lang="en-US" altLang="ko-KR" dirty="0"/>
          </a:p>
          <a:p>
            <a:pPr algn="ctr"/>
            <a:r>
              <a:rPr lang="ko-KR" altLang="en-US" dirty="0"/>
              <a:t>사고를 접수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7569580" y="2235430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승인된 목록을 확인</a:t>
            </a:r>
            <a:r>
              <a:rPr lang="en-US" altLang="ko-KR" dirty="0"/>
              <a:t>&amp;</a:t>
            </a:r>
            <a:r>
              <a:rPr lang="ko-KR" altLang="en-US" dirty="0"/>
              <a:t>보험금 지급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586660" y="5230279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접수된 사고 목록을 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  <a:r>
              <a:rPr lang="en-US" altLang="ko-KR" dirty="0"/>
              <a:t>&amp;</a:t>
            </a:r>
            <a:r>
              <a:rPr lang="ko-KR" altLang="en-US" dirty="0"/>
              <a:t>승인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사고 접수하기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45872" y="3458935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현재 </a:t>
            </a:r>
            <a:r>
              <a:rPr lang="ko-KR" altLang="en-US" sz="2400" dirty="0" err="1">
                <a:solidFill>
                  <a:schemeClr val="bg1"/>
                </a:solidFill>
              </a:rPr>
              <a:t>사고현황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확인하기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손해 사정하기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29C04-8BF1-8A4F-B93D-6CDC52A2A4C5}"/>
              </a:ext>
            </a:extLst>
          </p:cNvPr>
          <p:cNvSpPr txBox="1"/>
          <p:nvPr/>
        </p:nvSpPr>
        <p:spPr>
          <a:xfrm>
            <a:off x="353943" y="1002652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보상 처리하기</a:t>
            </a:r>
          </a:p>
        </p:txBody>
      </p:sp>
    </p:spTree>
    <p:extLst>
      <p:ext uri="{BB962C8B-B14F-4D97-AF65-F5344CB8AC3E}">
        <p14:creationId xmlns:p14="http://schemas.microsoft.com/office/powerpoint/2010/main" val="31634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아쉬웠던 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98573"/>
            <a:ext cx="2585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Javascript</a:t>
            </a:r>
            <a:r>
              <a:rPr lang="ko-KR" altLang="en-US" sz="1600" dirty="0"/>
              <a:t>에 능숙하지 </a:t>
            </a:r>
            <a:endParaRPr lang="en-US" altLang="ko-KR" sz="1600" dirty="0"/>
          </a:p>
          <a:p>
            <a:pPr algn="ctr"/>
            <a:r>
              <a:rPr lang="ko-KR" altLang="en-US" sz="1600" dirty="0"/>
              <a:t>못해 화면 구성 시</a:t>
            </a:r>
            <a:endParaRPr lang="en-US" altLang="ko-KR" sz="1600" dirty="0"/>
          </a:p>
          <a:p>
            <a:pPr algn="ctr"/>
            <a:r>
              <a:rPr lang="ko-KR" altLang="en-US" sz="1600" dirty="0"/>
              <a:t>원하는 대로 못하거나</a:t>
            </a:r>
            <a:endParaRPr lang="en-US" altLang="ko-KR" sz="1600" dirty="0"/>
          </a:p>
          <a:p>
            <a:pPr algn="ctr"/>
            <a:r>
              <a:rPr lang="ko-KR" altLang="en-US" sz="1600" dirty="0"/>
              <a:t>미흡한 부분이 존재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175462"/>
            <a:ext cx="2585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기존에 </a:t>
            </a:r>
            <a:r>
              <a:rPr lang="en-US" altLang="ko-KR" sz="1600" dirty="0"/>
              <a:t>CUI</a:t>
            </a:r>
            <a:r>
              <a:rPr lang="ko-KR" altLang="en-US" sz="1600" dirty="0"/>
              <a:t>로 만든 </a:t>
            </a:r>
            <a:endParaRPr lang="en-US" altLang="ko-KR" sz="1600" dirty="0"/>
          </a:p>
          <a:p>
            <a:pPr algn="ctr"/>
            <a:r>
              <a:rPr lang="ko-KR" altLang="en-US" sz="1600" dirty="0"/>
              <a:t>프로젝트가 </a:t>
            </a:r>
            <a:r>
              <a:rPr lang="en-US" altLang="ko-KR" sz="1600" dirty="0"/>
              <a:t>MVC</a:t>
            </a:r>
            <a:r>
              <a:rPr lang="ko-KR" altLang="en-US" sz="1600" dirty="0"/>
              <a:t> 모델에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적합하지 않아 </a:t>
            </a:r>
            <a:r>
              <a:rPr lang="en-US" altLang="ko-KR" sz="1600" dirty="0"/>
              <a:t>Web MVC</a:t>
            </a:r>
            <a:r>
              <a:rPr lang="ko-KR" altLang="en-US" sz="1600" dirty="0"/>
              <a:t>에 맞춰 개발 하려니 고쳐야 할 곳이 많았음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AE11C-8854-5B4B-BD08-B6CEE392FB87}"/>
              </a:ext>
            </a:extLst>
          </p:cNvPr>
          <p:cNvSpPr txBox="1"/>
          <p:nvPr/>
        </p:nvSpPr>
        <p:spPr>
          <a:xfrm>
            <a:off x="8471268" y="3175462"/>
            <a:ext cx="2585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배포 단계까지 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수행해보려 했으나 </a:t>
            </a:r>
            <a:endParaRPr lang="en-US" altLang="ko-KR" sz="1600" dirty="0"/>
          </a:p>
          <a:p>
            <a:pPr algn="ctr"/>
            <a:r>
              <a:rPr lang="ko-KR" altLang="en-US" sz="1600" dirty="0"/>
              <a:t>로컬 설정과의 충돌로 등의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이유로 시간이 걸려</a:t>
            </a:r>
            <a:endParaRPr lang="en-US" altLang="ko-KR" sz="1600" dirty="0"/>
          </a:p>
          <a:p>
            <a:pPr algn="ctr"/>
            <a:r>
              <a:rPr lang="ko-KR" altLang="en-US" sz="1600" dirty="0"/>
              <a:t>해보지 못한 점이 아쉽다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794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4400" spc="-150" dirty="0">
                <a:solidFill>
                  <a:schemeClr val="bg1"/>
                </a:solidFill>
              </a:rPr>
              <a:t>시연을 시작하겠습니다</a:t>
            </a:r>
            <a:r>
              <a:rPr lang="en-US" altLang="ko-KR" sz="4400" spc="-150" dirty="0">
                <a:solidFill>
                  <a:schemeClr val="bg1"/>
                </a:solidFill>
              </a:rPr>
              <a:t>.</a:t>
            </a:r>
            <a:endParaRPr lang="ko-KR" altLang="en-US" sz="4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201</Words>
  <Application>Microsoft Macintosh PowerPoint</Application>
  <PresentationFormat>와이드스크린</PresentationFormat>
  <Paragraphs>75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마루 부리 Beta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박이건</cp:lastModifiedBy>
  <cp:revision>27</cp:revision>
  <dcterms:created xsi:type="dcterms:W3CDTF">2020-11-18T01:48:02Z</dcterms:created>
  <dcterms:modified xsi:type="dcterms:W3CDTF">2020-12-07T07:14:32Z</dcterms:modified>
</cp:coreProperties>
</file>