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302" r:id="rId7"/>
    <p:sldId id="303" r:id="rId8"/>
    <p:sldId id="304" r:id="rId9"/>
    <p:sldId id="305" r:id="rId10"/>
    <p:sldId id="306" r:id="rId11"/>
    <p:sldId id="264" r:id="rId12"/>
    <p:sldId id="265" r:id="rId13"/>
    <p:sldId id="318" r:id="rId14"/>
    <p:sldId id="266" r:id="rId15"/>
    <p:sldId id="307" r:id="rId16"/>
    <p:sldId id="268" r:id="rId17"/>
    <p:sldId id="309" r:id="rId18"/>
    <p:sldId id="310" r:id="rId19"/>
    <p:sldId id="319" r:id="rId20"/>
    <p:sldId id="269" r:id="rId21"/>
    <p:sldId id="270" r:id="rId22"/>
    <p:sldId id="271" r:id="rId23"/>
    <p:sldId id="311" r:id="rId24"/>
    <p:sldId id="313" r:id="rId25"/>
    <p:sldId id="314" r:id="rId26"/>
    <p:sldId id="315" r:id="rId27"/>
    <p:sldId id="312" r:id="rId28"/>
    <p:sldId id="316" r:id="rId29"/>
    <p:sldId id="31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ED5"/>
    <a:srgbClr val="9B3636"/>
    <a:srgbClr val="3E3EFF"/>
    <a:srgbClr val="008000"/>
    <a:srgbClr val="1D8E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A065-61E3-4910-99C6-5FA4E41B1271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5755F-6BD4-4CF7-9AE6-A653AA93C3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E7E15-6DEE-4395-8ABD-0062010223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1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5755F-6BD4-4CF7-9AE6-A653AA93C3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5755F-6BD4-4CF7-9AE6-A653AA93C3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8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5755F-6BD4-4CF7-9AE6-A653AA93C3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0EE8-EB61-444F-B547-3BDF88443565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F996-95AD-4E1C-BC81-6E8EA9674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-cpp.com/cpp/string/byte/strcmp.html" TargetMode="External"/><Relationship Id="rId3" Type="http://schemas.openxmlformats.org/officeDocument/2006/relationships/hyperlink" Target="https://c-cpp.com/cpp/string/byte/strcpy.html" TargetMode="External"/><Relationship Id="rId7" Type="http://schemas.openxmlformats.org/officeDocument/2006/relationships/hyperlink" Target="https://c-cpp.com/cpp/string/byte/strle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-cpp.com/cpp/string/byte/strncat.html" TargetMode="External"/><Relationship Id="rId11" Type="http://schemas.openxmlformats.org/officeDocument/2006/relationships/hyperlink" Target="https://c-cpp.com/cpp/string/byte/strstr.html" TargetMode="External"/><Relationship Id="rId5" Type="http://schemas.openxmlformats.org/officeDocument/2006/relationships/hyperlink" Target="https://c-cpp.com/cpp/string/byte/strcat.html" TargetMode="External"/><Relationship Id="rId10" Type="http://schemas.openxmlformats.org/officeDocument/2006/relationships/hyperlink" Target="https://c-cpp.com/cpp/string/byte/strchr.html" TargetMode="External"/><Relationship Id="rId4" Type="http://schemas.openxmlformats.org/officeDocument/2006/relationships/hyperlink" Target="https://c-cpp.com/cpp/string/byte/strncpy.html" TargetMode="External"/><Relationship Id="rId9" Type="http://schemas.openxmlformats.org/officeDocument/2006/relationships/hyperlink" Target="https://c-cpp.com/cpp/string/byte/strncm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2E3830-D161-4195-89CD-5AF9E00D408F}"/>
              </a:ext>
            </a:extLst>
          </p:cNvPr>
          <p:cNvSpPr/>
          <p:nvPr/>
        </p:nvSpPr>
        <p:spPr>
          <a:xfrm>
            <a:off x="251520" y="188640"/>
            <a:ext cx="8640960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iomanip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a[2][3],b[3][2],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i,j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=0;i&lt;2;i++)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(j=0;j&lt;3;j++)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请输入第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&lt;&lt;i+1&lt;&lt;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&lt;&lt;j+1&lt;&lt;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列元素的值</a:t>
            </a:r>
            <a:r>
              <a:rPr lang="zh-CN" altLang="el-GR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&gt;&gt;a[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][j];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你输入的矩阵是：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for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=0;i&lt;2;i++)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for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(j=0;j&lt;3;j++)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setw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(3)&lt;&lt;a[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][j];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}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转置矩阵是：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for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(j=0;j&lt;3;j++)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=0;i&lt;2;i++)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pl-PL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b[j][i]=a[i][j];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setw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(3)&lt;&lt;b[j][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endParaRPr lang="zh-CN" altLang="en-US" sz="1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}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return</a:t>
            </a:r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1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DF24ABA-3C17-4371-BC39-51C30D2F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1362075"/>
          </a:xfrm>
        </p:spPr>
        <p:txBody>
          <a:bodyPr/>
          <a:lstStyle/>
          <a:p>
            <a:r>
              <a:rPr lang="zh-CN" altLang="en-US" dirty="0"/>
              <a:t>二 、字符串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9CAF4-6907-41F3-9899-48657D39F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4CFAC6-5ACA-487D-B56A-7F1518B3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  </a:t>
            </a:r>
            <a:r>
              <a:rPr lang="zh-CN" altLang="en-US" dirty="0"/>
              <a:t> </a:t>
            </a:r>
            <a:r>
              <a:rPr lang="en-US" altLang="zh-CN" dirty="0"/>
              <a:t>C-Style</a:t>
            </a:r>
            <a:r>
              <a:rPr lang="zh-CN" altLang="en-US" dirty="0"/>
              <a:t>字符串</a:t>
            </a: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1C875AB1-0898-446B-9500-32792F36D17A}"/>
              </a:ext>
            </a:extLst>
          </p:cNvPr>
          <p:cNvGrpSpPr/>
          <p:nvPr/>
        </p:nvGrpSpPr>
        <p:grpSpPr>
          <a:xfrm>
            <a:off x="766508" y="3025285"/>
            <a:ext cx="7889161" cy="948918"/>
            <a:chOff x="987319" y="3343164"/>
            <a:chExt cx="10518881" cy="9489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00FA6E1-C27F-44F9-BE3F-7CA405537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319" y="3343164"/>
              <a:ext cx="10518881" cy="948918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6D3162E-69D2-40F6-907B-40A03F4DF931}"/>
                </a:ext>
              </a:extLst>
            </p:cNvPr>
            <p:cNvSpPr/>
            <p:nvPr/>
          </p:nvSpPr>
          <p:spPr>
            <a:xfrm>
              <a:off x="10070841" y="3744686"/>
              <a:ext cx="1435359" cy="5473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A0299D7-07C9-47FE-BA08-7797911E6FBE}"/>
              </a:ext>
            </a:extLst>
          </p:cNvPr>
          <p:cNvSpPr txBox="1"/>
          <p:nvPr/>
        </p:nvSpPr>
        <p:spPr>
          <a:xfrm>
            <a:off x="2724897" y="4120707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字符串，以</a:t>
            </a:r>
            <a:r>
              <a:rPr lang="en-US" altLang="zh-CN" dirty="0"/>
              <a:t>’\0’</a:t>
            </a:r>
            <a:r>
              <a:rPr lang="zh-CN" altLang="en-US" dirty="0"/>
              <a:t>字符，即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0</a:t>
            </a:r>
            <a:r>
              <a:rPr lang="zh-CN" altLang="en-US" dirty="0"/>
              <a:t>，空字符结尾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68B5AD-7FDA-4E87-88D7-ECDB03D0CF0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756847" y="3860411"/>
            <a:ext cx="968050" cy="44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F62021-9CE7-40B0-AF01-8729B2BB9EA9}"/>
              </a:ext>
            </a:extLst>
          </p:cNvPr>
          <p:cNvSpPr txBox="1"/>
          <p:nvPr/>
        </p:nvSpPr>
        <p:spPr>
          <a:xfrm>
            <a:off x="2623782" y="2390027"/>
            <a:ext cx="374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不是字符串，而是字符数组，没有以</a:t>
            </a:r>
            <a:r>
              <a:rPr lang="en-US" altLang="zh-CN" dirty="0"/>
              <a:t>’\0’</a:t>
            </a:r>
            <a:r>
              <a:rPr lang="zh-CN" altLang="en-US" dirty="0"/>
              <a:t>字符尾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39D0966-E81B-4120-96CE-7D685572700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833223" y="2713193"/>
            <a:ext cx="790559" cy="31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DF827A4-140D-41FA-B30E-69740296B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478" y="5301208"/>
            <a:ext cx="4549044" cy="10594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F0D25B-2269-4FFF-B19E-4589C8200034}"/>
              </a:ext>
            </a:extLst>
          </p:cNvPr>
          <p:cNvSpPr txBox="1"/>
          <p:nvPr/>
        </p:nvSpPr>
        <p:spPr>
          <a:xfrm>
            <a:off x="698502" y="122157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以字符数组表示字符串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AE2293-A9D2-4E3C-83E9-D806E9DCBDAF}"/>
              </a:ext>
            </a:extLst>
          </p:cNvPr>
          <p:cNvSpPr txBox="1"/>
          <p:nvPr/>
        </p:nvSpPr>
        <p:spPr>
          <a:xfrm>
            <a:off x="766508" y="1787798"/>
            <a:ext cx="506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、对字符数组的每个元素赋值，以空字符结尾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E14EA-7F4C-4D60-B70D-3FEC73352BC3}"/>
              </a:ext>
            </a:extLst>
          </p:cNvPr>
          <p:cNvSpPr txBox="1"/>
          <p:nvPr/>
        </p:nvSpPr>
        <p:spPr>
          <a:xfrm>
            <a:off x="904464" y="4644005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、直接以字符串赋值</a:t>
            </a:r>
          </a:p>
        </p:txBody>
      </p:sp>
    </p:spTree>
    <p:extLst>
      <p:ext uri="{BB962C8B-B14F-4D97-AF65-F5344CB8AC3E}">
        <p14:creationId xmlns:p14="http://schemas.microsoft.com/office/powerpoint/2010/main" val="286187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07286EB-4F6F-48C5-B6C8-69AB786A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zh-CN" dirty="0"/>
              <a:t>C-style</a:t>
            </a:r>
            <a:r>
              <a:rPr lang="zh-CN" altLang="en-US" dirty="0"/>
              <a:t>字符串的特点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42D7E-8B43-4E62-AC5A-84FD5D67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115300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碰到第一个</a:t>
            </a:r>
            <a:r>
              <a:rPr lang="en-US" altLang="zh-CN" sz="2400" dirty="0"/>
              <a:t>’\0’</a:t>
            </a:r>
            <a:r>
              <a:rPr lang="zh-CN" altLang="en-US" sz="2400" dirty="0"/>
              <a:t>时，字符串结束</a:t>
            </a:r>
            <a:endParaRPr lang="en-US" altLang="zh-CN" sz="2400" dirty="0"/>
          </a:p>
          <a:p>
            <a:r>
              <a:rPr lang="en-US" altLang="zh-CN" sz="2400" dirty="0"/>
              <a:t>C-style</a:t>
            </a:r>
            <a:r>
              <a:rPr lang="zh-CN" altLang="en-US" sz="2400" dirty="0"/>
              <a:t>字符串由于是数组，初始化后是定长的，不能存放超出长度的字符串。</a:t>
            </a:r>
            <a:endParaRPr lang="en-US" altLang="zh-CN" sz="2400" dirty="0"/>
          </a:p>
          <a:p>
            <a:r>
              <a:rPr lang="zh-CN" altLang="en-US" sz="2400" dirty="0"/>
              <a:t>字符数组长度与字符串长度是不同的概念</a:t>
            </a:r>
            <a:endParaRPr lang="en-US" altLang="zh-CN" sz="2400" dirty="0"/>
          </a:p>
          <a:p>
            <a:r>
              <a:rPr lang="en-US" altLang="zh-CN" sz="2400" dirty="0" err="1"/>
              <a:t>cin</a:t>
            </a:r>
            <a:r>
              <a:rPr lang="zh-CN" altLang="en-US" sz="2400" dirty="0"/>
              <a:t>读取键盘输入字符串，碰到空格或制表符或换行符判断字符串结束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185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07286EB-4F6F-48C5-B6C8-69AB786A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6493"/>
            <a:ext cx="8229600" cy="1143000"/>
          </a:xfrm>
        </p:spPr>
        <p:txBody>
          <a:bodyPr/>
          <a:lstStyle/>
          <a:p>
            <a:r>
              <a:rPr lang="en-US" altLang="zh-CN" dirty="0"/>
              <a:t>C-style</a:t>
            </a:r>
            <a:r>
              <a:rPr lang="zh-CN" altLang="en-US" dirty="0"/>
              <a:t>字符串的特点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9E6059-B39F-9CA2-8CB2-BD743B07EC2D}"/>
              </a:ext>
            </a:extLst>
          </p:cNvPr>
          <p:cNvSpPr txBox="1"/>
          <p:nvPr/>
        </p:nvSpPr>
        <p:spPr>
          <a:xfrm>
            <a:off x="971600" y="956507"/>
            <a:ext cx="75425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#include"StdAfx.h"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#include&lt;cstring&gt;    //</a:t>
            </a:r>
            <a:r>
              <a:rPr lang="zh-CN" altLang="en-US" dirty="0"/>
              <a:t>字符串数组函数头文件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using namespace std;</a:t>
            </a:r>
          </a:p>
          <a:p>
            <a:r>
              <a:rPr lang="en-US" altLang="zh-CN" dirty="0"/>
              <a:t>    char str1[10]="</a:t>
            </a:r>
            <a:r>
              <a:rPr lang="en-US" altLang="zh-CN" dirty="0" err="1"/>
              <a:t>c++</a:t>
            </a:r>
            <a:r>
              <a:rPr lang="en-US" altLang="zh-CN" dirty="0"/>
              <a:t>boy";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该字符串数组有</a:t>
            </a:r>
            <a:r>
              <a:rPr lang="en-US" altLang="zh-CN" dirty="0"/>
              <a:t>"&lt;&lt;</a:t>
            </a:r>
            <a:r>
              <a:rPr lang="en-US" altLang="zh-CN" dirty="0" err="1"/>
              <a:t>sizeof</a:t>
            </a:r>
            <a:r>
              <a:rPr lang="en-US" altLang="zh-CN" dirty="0"/>
              <a:t> str1&lt;&lt;"</a:t>
            </a:r>
            <a:r>
              <a:rPr lang="zh-CN" altLang="en-US" dirty="0"/>
              <a:t>个元素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该字符串长度为：</a:t>
            </a:r>
            <a:r>
              <a:rPr lang="en-US" altLang="zh-CN" dirty="0"/>
              <a:t>"&lt;&lt;</a:t>
            </a:r>
            <a:r>
              <a:rPr lang="en-US" altLang="zh-CN" dirty="0" err="1"/>
              <a:t>strlen</a:t>
            </a:r>
            <a:r>
              <a:rPr lang="en-US" altLang="zh-CN" dirty="0"/>
              <a:t>(str1)&lt;&lt;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str1[3]='\0';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取前</a:t>
            </a:r>
            <a:r>
              <a:rPr lang="en-US" altLang="zh-CN" dirty="0"/>
              <a:t>3</a:t>
            </a:r>
            <a:r>
              <a:rPr lang="zh-CN" altLang="en-US" dirty="0"/>
              <a:t>个字符</a:t>
            </a:r>
            <a:r>
              <a:rPr lang="en-US" altLang="zh-CN" dirty="0"/>
              <a:t>"&lt;&lt;str1&lt;&lt;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请输入一个有</a:t>
            </a:r>
            <a:r>
              <a:rPr lang="en-US" altLang="zh-CN" dirty="0"/>
              <a:t>10</a:t>
            </a:r>
            <a:r>
              <a:rPr lang="zh-CN" altLang="en-US" dirty="0"/>
              <a:t>个字符的字符串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&gt;&gt;str1;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你输入的字符串是：</a:t>
            </a:r>
            <a:r>
              <a:rPr lang="en-US" altLang="zh-CN" dirty="0"/>
              <a:t>"&lt;&lt;str1&lt;&lt;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请输入一个中间有空格的字符串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&gt;&gt;str1;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你输入的字符串是：</a:t>
            </a:r>
            <a:r>
              <a:rPr lang="en-US" altLang="zh-CN" dirty="0"/>
              <a:t>"&lt;&lt;str1&lt;&lt;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0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5733-4B2E-436B-B105-96E687D1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读取整行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2AF38-7141-4923-9F5B-09967DDD334E}"/>
              </a:ext>
            </a:extLst>
          </p:cNvPr>
          <p:cNvSpPr/>
          <p:nvPr/>
        </p:nvSpPr>
        <p:spPr>
          <a:xfrm>
            <a:off x="1331640" y="1259775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cin.getline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函数用来完成读入一行数据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/>
              <a:t>格式：</a:t>
            </a:r>
            <a:r>
              <a:rPr lang="en-US" altLang="zh-CN" dirty="0" err="1"/>
              <a:t>cin.getline</a:t>
            </a:r>
            <a:r>
              <a:rPr lang="en-US" altLang="zh-CN" dirty="0"/>
              <a:t> (char* s, </a:t>
            </a:r>
            <a:r>
              <a:rPr lang="en-US" altLang="zh-CN" dirty="0" err="1"/>
              <a:t>streamsize</a:t>
            </a:r>
            <a:r>
              <a:rPr lang="en-US" altLang="zh-CN" dirty="0"/>
              <a:t> n, char </a:t>
            </a:r>
            <a:r>
              <a:rPr lang="en-US" altLang="zh-CN" dirty="0" err="1"/>
              <a:t>delim</a:t>
            </a:r>
            <a:r>
              <a:rPr lang="en-US" altLang="zh-CN" dirty="0"/>
              <a:t> );</a:t>
            </a:r>
          </a:p>
          <a:p>
            <a:r>
              <a:rPr lang="zh-CN" altLang="en-US" dirty="0"/>
              <a:t>作用： 读取至多</a:t>
            </a:r>
            <a:r>
              <a:rPr lang="en-US" altLang="zh-CN" dirty="0"/>
              <a:t>n</a:t>
            </a:r>
            <a:r>
              <a:rPr lang="zh-CN" altLang="en-US" dirty="0"/>
              <a:t>个字符</a:t>
            </a:r>
            <a:r>
              <a:rPr lang="en-US" altLang="zh-CN" dirty="0"/>
              <a:t>(</a:t>
            </a:r>
            <a:r>
              <a:rPr lang="zh-CN" altLang="en-US" dirty="0"/>
              <a:t>包含结束标记符</a:t>
            </a:r>
            <a:r>
              <a:rPr lang="en-US" altLang="zh-CN" dirty="0"/>
              <a:t>)</a:t>
            </a:r>
            <a:r>
              <a:rPr lang="zh-CN" altLang="en-US" dirty="0"/>
              <a:t>保存在</a:t>
            </a:r>
            <a:r>
              <a:rPr lang="en-US" altLang="zh-CN" dirty="0"/>
              <a:t>s</a:t>
            </a:r>
            <a:r>
              <a:rPr lang="zh-CN" altLang="en-US" dirty="0"/>
              <a:t>对应的数组中。即使还没读够</a:t>
            </a:r>
            <a:r>
              <a:rPr lang="en-US" altLang="zh-CN" dirty="0"/>
              <a:t>n</a:t>
            </a:r>
            <a:r>
              <a:rPr lang="zh-CN" altLang="en-US" dirty="0"/>
              <a:t>个字符，如果遇到</a:t>
            </a:r>
            <a:r>
              <a:rPr lang="en-US" altLang="zh-CN" dirty="0" err="1"/>
              <a:t>delim</a:t>
            </a:r>
            <a:r>
              <a:rPr lang="en-US" altLang="zh-CN" dirty="0"/>
              <a:t> </a:t>
            </a:r>
            <a:r>
              <a:rPr lang="zh-CN" altLang="en-US" dirty="0"/>
              <a:t>或 存储容量达到限制，则读取终止，</a:t>
            </a:r>
            <a:r>
              <a:rPr lang="en-US" altLang="zh-CN" dirty="0" err="1"/>
              <a:t>delim</a:t>
            </a:r>
            <a:r>
              <a:rPr lang="zh-CN" altLang="en-US" dirty="0"/>
              <a:t>读取后丢弃，不会被保存进</a:t>
            </a:r>
            <a:r>
              <a:rPr lang="en-US" altLang="zh-CN" dirty="0"/>
              <a:t>s</a:t>
            </a:r>
            <a:r>
              <a:rPr lang="zh-CN" altLang="en-US" dirty="0"/>
              <a:t>对应的数组中，第三个参数可省略，此时 结束标志位换行符。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ACB08-2A37-4ABB-A751-C2978A6056F2}"/>
              </a:ext>
            </a:extLst>
          </p:cNvPr>
          <p:cNvSpPr/>
          <p:nvPr/>
        </p:nvSpPr>
        <p:spPr>
          <a:xfrm>
            <a:off x="1835696" y="314096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str1[10];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请输入字符串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cin.getline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(str1,10);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该字符串为：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&lt;&lt;str1&lt;&lt;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03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5CB59-7350-4305-A619-8476ECA5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整行读取时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C49F5-B95A-434C-841F-2B8800AAEC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999" y="874843"/>
            <a:ext cx="4841601" cy="55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3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5733-4B2E-436B-B105-96E687D1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读取整行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2AF38-7141-4923-9F5B-09967DDD334E}"/>
              </a:ext>
            </a:extLst>
          </p:cNvPr>
          <p:cNvSpPr/>
          <p:nvPr/>
        </p:nvSpPr>
        <p:spPr>
          <a:xfrm>
            <a:off x="1331640" y="1259775"/>
            <a:ext cx="7355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cin.get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函数也可用来完成读入一行数据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cin.get</a:t>
            </a:r>
            <a:r>
              <a:rPr lang="en-US" altLang="zh-CN" dirty="0"/>
              <a:t> ();     //</a:t>
            </a:r>
            <a:r>
              <a:rPr lang="zh-CN" altLang="en-US" dirty="0"/>
              <a:t>程序暂停，输入回车键后继续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zh-CN" altLang="en-US" dirty="0"/>
              <a:t>字符数组名，读取字符数量，结束符</a:t>
            </a:r>
            <a:r>
              <a:rPr lang="en-US" altLang="zh-CN" dirty="0"/>
              <a:t>)    //</a:t>
            </a:r>
            <a:r>
              <a:rPr lang="zh-CN" altLang="en-US" dirty="0"/>
              <a:t>作用等同</a:t>
            </a:r>
            <a:r>
              <a:rPr lang="en-US" altLang="zh-CN" dirty="0" err="1"/>
              <a:t>cin.getline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cin.getline</a:t>
            </a:r>
            <a:r>
              <a:rPr lang="zh-CN" altLang="en-US" dirty="0"/>
              <a:t>区别：读取结束符后，输入终止，但结束符仍然保存在输入流中。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ACB08-2A37-4ABB-A751-C2978A6056F2}"/>
              </a:ext>
            </a:extLst>
          </p:cNvPr>
          <p:cNvSpPr/>
          <p:nvPr/>
        </p:nvSpPr>
        <p:spPr>
          <a:xfrm>
            <a:off x="1115616" y="3140968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str1[10],str2[10];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请输入字符串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cin.get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(str1,10);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该字符串为：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&lt;&lt;str1&lt;&lt;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请输入第二个字符串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cin.get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(str2,10);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该字符串为：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&lt;&lt;str2&lt;&lt;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2D498-8E5B-4532-AB86-62DC79DED70B}"/>
              </a:ext>
            </a:extLst>
          </p:cNvPr>
          <p:cNvSpPr txBox="1"/>
          <p:nvPr/>
        </p:nvSpPr>
        <p:spPr>
          <a:xfrm>
            <a:off x="5940152" y="42210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392C8-2CC9-411D-A783-90CB5AB4D667}"/>
              </a:ext>
            </a:extLst>
          </p:cNvPr>
          <p:cNvSpPr txBox="1"/>
          <p:nvPr/>
        </p:nvSpPr>
        <p:spPr>
          <a:xfrm>
            <a:off x="5940152" y="4702340"/>
            <a:ext cx="72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5733-4B2E-436B-B105-96E687D1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读取整行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2AF38-7141-4923-9F5B-09967DDD334E}"/>
              </a:ext>
            </a:extLst>
          </p:cNvPr>
          <p:cNvSpPr/>
          <p:nvPr/>
        </p:nvSpPr>
        <p:spPr>
          <a:xfrm>
            <a:off x="1331640" y="1259775"/>
            <a:ext cx="7355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cin.get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函数也可用来完成读入一行数据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cin.get</a:t>
            </a:r>
            <a:r>
              <a:rPr lang="en-US" altLang="zh-CN" dirty="0"/>
              <a:t> ();     //</a:t>
            </a:r>
            <a:r>
              <a:rPr lang="zh-CN" altLang="en-US" dirty="0"/>
              <a:t>程序暂停，输入回车键后继续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zh-CN" altLang="en-US" dirty="0"/>
              <a:t>字符数组名，读取字符数量，结束符</a:t>
            </a:r>
            <a:r>
              <a:rPr lang="en-US" altLang="zh-CN" dirty="0"/>
              <a:t>)    //</a:t>
            </a:r>
            <a:r>
              <a:rPr lang="zh-CN" altLang="en-US" dirty="0"/>
              <a:t>作用等同</a:t>
            </a:r>
            <a:r>
              <a:rPr lang="en-US" altLang="zh-CN" dirty="0" err="1"/>
              <a:t>cin.getline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cin.getline</a:t>
            </a:r>
            <a:r>
              <a:rPr lang="zh-CN" altLang="en-US" dirty="0"/>
              <a:t>区别：读取结束符后，输入终止，但结束符仍然保存在输入流中。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ACB08-2A37-4ABB-A751-C2978A6056F2}"/>
              </a:ext>
            </a:extLst>
          </p:cNvPr>
          <p:cNvSpPr/>
          <p:nvPr/>
        </p:nvSpPr>
        <p:spPr>
          <a:xfrm>
            <a:off x="1115616" y="3140968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str1[10],str2[10];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请输入字符串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cin.get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(str1,10);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该字符串为：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&lt;&lt;str1&lt;&lt;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请输入第二个字符串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cin.get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(str2,10);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该字符串为：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&lt;&lt;str2&lt;&lt;</a:t>
            </a:r>
            <a:r>
              <a:rPr lang="en-US" altLang="zh-CN" sz="16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504F03-624E-46E8-92C3-FCF2DA3AB1E3}"/>
              </a:ext>
            </a:extLst>
          </p:cNvPr>
          <p:cNvSpPr txBox="1"/>
          <p:nvPr/>
        </p:nvSpPr>
        <p:spPr>
          <a:xfrm>
            <a:off x="5042172" y="3291100"/>
            <a:ext cx="413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str1,10</a:t>
            </a:r>
            <a:r>
              <a:rPr lang="en-US" altLang="zh-CN" dirty="0"/>
              <a:t>)</a:t>
            </a:r>
            <a:r>
              <a:rPr lang="zh-CN" altLang="en-US" dirty="0"/>
              <a:t>读取结束后，结束符留在输入流中，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str2,10</a:t>
            </a:r>
            <a:r>
              <a:rPr lang="en-US" altLang="zh-CN" dirty="0"/>
              <a:t>)</a:t>
            </a:r>
            <a:r>
              <a:rPr lang="zh-CN" altLang="en-US" dirty="0"/>
              <a:t>读取该结束符，直接结束。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D7437-7B81-4668-AC0F-71DE4A43DB07}"/>
              </a:ext>
            </a:extLst>
          </p:cNvPr>
          <p:cNvSpPr txBox="1"/>
          <p:nvPr/>
        </p:nvSpPr>
        <p:spPr>
          <a:xfrm>
            <a:off x="4965854" y="4552765"/>
            <a:ext cx="418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解决办法：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str1,10</a:t>
            </a:r>
            <a:r>
              <a:rPr lang="en-US" altLang="zh-CN" dirty="0"/>
              <a:t>)</a:t>
            </a:r>
            <a:r>
              <a:rPr lang="zh-CN" altLang="en-US" dirty="0"/>
              <a:t>后加</a:t>
            </a:r>
            <a:r>
              <a:rPr lang="en-US" altLang="zh-CN" dirty="0" err="1"/>
              <a:t>cin.get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str1,10</a:t>
            </a:r>
            <a:r>
              <a:rPr lang="en-US" altLang="zh-CN" dirty="0"/>
              <a:t>)</a:t>
            </a:r>
            <a:r>
              <a:rPr lang="zh-CN" altLang="en-US" dirty="0"/>
              <a:t>后加</a:t>
            </a:r>
            <a:r>
              <a:rPr lang="en-US" altLang="zh-CN" dirty="0" err="1"/>
              <a:t>cin.ignore</a:t>
            </a:r>
            <a:r>
              <a:rPr lang="en-US" altLang="zh-CN" dirty="0"/>
              <a:t>(1,’\n’)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66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584E-19F1-2CB6-BB81-C64B1AEF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字符数组处理函数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3C878E-81AE-2E52-265B-A13E66587D91}"/>
              </a:ext>
            </a:extLst>
          </p:cNvPr>
          <p:cNvSpPr txBox="1"/>
          <p:nvPr/>
        </p:nvSpPr>
        <p:spPr>
          <a:xfrm>
            <a:off x="683568" y="1417638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#include&lt;cstring&gt;    //</a:t>
            </a:r>
            <a:r>
              <a:rPr lang="zh-CN" altLang="en-US" sz="2400" dirty="0"/>
              <a:t>字符数组处理函数头文件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EECF40-00FA-F12B-2F33-47F91B91F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35267"/>
              </p:ext>
            </p:extLst>
          </p:nvPr>
        </p:nvGraphicFramePr>
        <p:xfrm>
          <a:off x="179512" y="2033082"/>
          <a:ext cx="8964488" cy="1878071"/>
        </p:xfrm>
        <a:graphic>
          <a:graphicData uri="http://schemas.openxmlformats.org/drawingml/2006/table">
            <a:tbl>
              <a:tblPr/>
              <a:tblGrid>
                <a:gridCol w="4482244">
                  <a:extLst>
                    <a:ext uri="{9D8B030D-6E8A-4147-A177-3AD203B41FA5}">
                      <a16:colId xmlns:a16="http://schemas.microsoft.com/office/drawing/2014/main" val="2567681979"/>
                    </a:ext>
                  </a:extLst>
                </a:gridCol>
                <a:gridCol w="4482244">
                  <a:extLst>
                    <a:ext uri="{9D8B030D-6E8A-4147-A177-3AD203B41FA5}">
                      <a16:colId xmlns:a16="http://schemas.microsoft.com/office/drawing/2014/main" val="1930093527"/>
                    </a:ext>
                  </a:extLst>
                </a:gridCol>
              </a:tblGrid>
              <a:tr h="387806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 err="1">
                          <a:solidFill>
                            <a:srgbClr val="FF0000"/>
                          </a:solidFill>
                          <a:effectLst/>
                          <a:hlinkClick r:id="rId3" tooltip="cpp/string/byte/strcp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Strcpy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*str2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复制字符串</a:t>
                      </a:r>
                      <a:r>
                        <a:rPr lang="en-US" altLang="zh-CN" sz="1800" dirty="0">
                          <a:effectLst/>
                        </a:rPr>
                        <a:t>str2</a:t>
                      </a:r>
                      <a:r>
                        <a:rPr lang="zh-CN" altLang="en-US" sz="1800" dirty="0">
                          <a:effectLst/>
                        </a:rPr>
                        <a:t>给字符串</a:t>
                      </a:r>
                      <a:r>
                        <a:rPr lang="en-US" altLang="zh-CN" sz="1800" dirty="0">
                          <a:effectLst/>
                        </a:rPr>
                        <a:t>str1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50515"/>
                  </a:ext>
                </a:extLst>
              </a:tr>
              <a:tr h="435159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 err="1">
                          <a:solidFill>
                            <a:srgbClr val="FF0000"/>
                          </a:solidFill>
                          <a:effectLst/>
                          <a:hlinkClick r:id="rId4" tooltip="cpp/string/byte/strncp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strncpy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*str2,int n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复制字符串</a:t>
                      </a:r>
                      <a:r>
                        <a:rPr lang="en-US" altLang="zh-CN" sz="1800" dirty="0">
                          <a:effectLst/>
                        </a:rPr>
                        <a:t>str2</a:t>
                      </a:r>
                      <a:r>
                        <a:rPr lang="zh-CN" altLang="en-US" sz="1800" dirty="0">
                          <a:effectLst/>
                        </a:rPr>
                        <a:t>的前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个字符替换字符串</a:t>
                      </a:r>
                      <a:r>
                        <a:rPr lang="en-US" altLang="zh-CN" sz="1800" dirty="0">
                          <a:effectLst/>
                        </a:rPr>
                        <a:t>str1</a:t>
                      </a:r>
                      <a:r>
                        <a:rPr lang="zh-CN" altLang="en-US" sz="1800" dirty="0">
                          <a:effectLst/>
                        </a:rPr>
                        <a:t>的前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个字符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38765"/>
                  </a:ext>
                </a:extLst>
              </a:tr>
              <a:tr h="423239">
                <a:tc>
                  <a:txBody>
                    <a:bodyPr/>
                    <a:lstStyle/>
                    <a:p>
                      <a:pPr fontAlgn="ctr"/>
                      <a:r>
                        <a:rPr lang="en-US" sz="1800" u="sng" dirty="0" err="1">
                          <a:solidFill>
                            <a:srgbClr val="FF0000"/>
                          </a:solidFill>
                          <a:effectLst/>
                          <a:hlinkClick r:id="rId5" tooltip="cpp/string/byte/strc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strcat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*str2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连接两个字符串</a:t>
                      </a:r>
                      <a:r>
                        <a:rPr lang="en-US" altLang="zh-CN" sz="1800" dirty="0">
                          <a:effectLst/>
                        </a:rPr>
                        <a:t>str1</a:t>
                      </a:r>
                      <a:r>
                        <a:rPr lang="zh-CN" altLang="en-US" sz="1800" dirty="0">
                          <a:effectLst/>
                        </a:rPr>
                        <a:t>，</a:t>
                      </a:r>
                      <a:r>
                        <a:rPr lang="en-US" altLang="zh-CN" sz="1800" dirty="0">
                          <a:effectLst/>
                        </a:rPr>
                        <a:t>str2,</a:t>
                      </a:r>
                      <a:r>
                        <a:rPr lang="zh-CN" altLang="en-US" sz="1800" dirty="0">
                          <a:effectLst/>
                        </a:rPr>
                        <a:t>结果保存在</a:t>
                      </a:r>
                      <a:r>
                        <a:rPr lang="en-US" altLang="zh-CN" sz="1800" dirty="0">
                          <a:effectLst/>
                        </a:rPr>
                        <a:t>str1</a:t>
                      </a:r>
                      <a:r>
                        <a:rPr lang="zh-CN" altLang="en-US" sz="1800" dirty="0">
                          <a:effectLst/>
                        </a:rPr>
                        <a:t>中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5524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ctr"/>
                      <a:r>
                        <a:rPr lang="en-US" sz="1800" u="sng" dirty="0" err="1">
                          <a:solidFill>
                            <a:srgbClr val="FF0000"/>
                          </a:solidFill>
                          <a:effectLst/>
                          <a:hlinkClick r:id="rId6" tooltip="cpp/string/byte/strnc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strncat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*str2,int n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连接两个字符串的一定量字符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2380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7DF05DC-D0B9-A7AE-E40C-12472797B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25894"/>
              </p:ext>
            </p:extLst>
          </p:nvPr>
        </p:nvGraphicFramePr>
        <p:xfrm>
          <a:off x="179512" y="4009906"/>
          <a:ext cx="8964488" cy="1656184"/>
        </p:xfrm>
        <a:graphic>
          <a:graphicData uri="http://schemas.openxmlformats.org/drawingml/2006/table">
            <a:tbl>
              <a:tblPr/>
              <a:tblGrid>
                <a:gridCol w="4482244">
                  <a:extLst>
                    <a:ext uri="{9D8B030D-6E8A-4147-A177-3AD203B41FA5}">
                      <a16:colId xmlns:a16="http://schemas.microsoft.com/office/drawing/2014/main" val="2323065174"/>
                    </a:ext>
                  </a:extLst>
                </a:gridCol>
                <a:gridCol w="4482244">
                  <a:extLst>
                    <a:ext uri="{9D8B030D-6E8A-4147-A177-3AD203B41FA5}">
                      <a16:colId xmlns:a16="http://schemas.microsoft.com/office/drawing/2014/main" val="2917736543"/>
                    </a:ext>
                  </a:extLst>
                </a:gridCol>
              </a:tblGrid>
              <a:tr h="398584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 err="1">
                          <a:solidFill>
                            <a:srgbClr val="FF0000"/>
                          </a:solidFill>
                          <a:effectLst/>
                          <a:hlinkClick r:id="rId7" tooltip="cpp/string/byte/strl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Strlen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altLang="zh-CN" sz="18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返回给定字符串</a:t>
                      </a:r>
                      <a:r>
                        <a:rPr lang="en-US" altLang="zh-CN" sz="1800" dirty="0">
                          <a:effectLst/>
                        </a:rPr>
                        <a:t>str1</a:t>
                      </a:r>
                      <a:r>
                        <a:rPr lang="zh-CN" altLang="en-US" sz="1800" dirty="0">
                          <a:effectLst/>
                        </a:rPr>
                        <a:t>的长度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2383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fontAlgn="ctr"/>
                      <a:r>
                        <a:rPr lang="en-US" sz="1800" u="sng" dirty="0" err="1">
                          <a:solidFill>
                            <a:srgbClr val="FF0000"/>
                          </a:solidFill>
                          <a:effectLst/>
                          <a:hlinkClick r:id="rId8" tooltip="cpp/string/byte/strc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strcmp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char*str1, char *str2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比较两个字符串</a:t>
                      </a:r>
                      <a:r>
                        <a:rPr lang="en-US" altLang="zh-CN" sz="1800" dirty="0">
                          <a:effectLst/>
                        </a:rPr>
                        <a:t>str1,str2</a:t>
                      </a:r>
                      <a:r>
                        <a:rPr lang="zh-CN" altLang="en-US" sz="1800" dirty="0">
                          <a:effectLst/>
                        </a:rPr>
                        <a:t>的大小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9491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fontAlgn="ctr"/>
                      <a:r>
                        <a:rPr lang="en-US" sz="1800" u="sng" dirty="0" err="1">
                          <a:solidFill>
                            <a:srgbClr val="FF0000"/>
                          </a:solidFill>
                          <a:effectLst/>
                          <a:hlinkClick r:id="rId9" tooltip="cpp/string/byte/strnc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strncmp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*str2,int n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比较两个字符串的一定量字符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227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ctr"/>
                      <a:r>
                        <a:rPr lang="en-US" sz="1800" u="sng" dirty="0" err="1">
                          <a:solidFill>
                            <a:srgbClr val="FF0000"/>
                          </a:solidFill>
                          <a:effectLst/>
                          <a:hlinkClick r:id="rId10" tooltip="cpp/string/byte/strch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strchr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c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寻找字符</a:t>
                      </a:r>
                      <a:r>
                        <a:rPr lang="en-US" altLang="zh-CN" sz="1800" dirty="0">
                          <a:effectLst/>
                        </a:rPr>
                        <a:t>c</a:t>
                      </a:r>
                      <a:r>
                        <a:rPr lang="zh-CN" altLang="en-US" sz="1800" dirty="0">
                          <a:effectLst/>
                        </a:rPr>
                        <a:t>在字符串</a:t>
                      </a:r>
                      <a:r>
                        <a:rPr lang="en-US" altLang="zh-CN" sz="1800" dirty="0">
                          <a:effectLst/>
                        </a:rPr>
                        <a:t>str1</a:t>
                      </a:r>
                      <a:r>
                        <a:rPr lang="zh-CN" altLang="en-US" sz="1800" dirty="0">
                          <a:effectLst/>
                        </a:rPr>
                        <a:t>的首次出现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5920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141E7A-E023-D112-3508-AD4C1DC5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03098"/>
              </p:ext>
            </p:extLst>
          </p:nvPr>
        </p:nvGraphicFramePr>
        <p:xfrm>
          <a:off x="183238" y="5666090"/>
          <a:ext cx="8960762" cy="655508"/>
        </p:xfrm>
        <a:graphic>
          <a:graphicData uri="http://schemas.openxmlformats.org/drawingml/2006/table">
            <a:tbl>
              <a:tblPr/>
              <a:tblGrid>
                <a:gridCol w="4532778">
                  <a:extLst>
                    <a:ext uri="{9D8B030D-6E8A-4147-A177-3AD203B41FA5}">
                      <a16:colId xmlns:a16="http://schemas.microsoft.com/office/drawing/2014/main" val="374778516"/>
                    </a:ext>
                  </a:extLst>
                </a:gridCol>
                <a:gridCol w="4427984">
                  <a:extLst>
                    <a:ext uri="{9D8B030D-6E8A-4147-A177-3AD203B41FA5}">
                      <a16:colId xmlns:a16="http://schemas.microsoft.com/office/drawing/2014/main" val="1454208635"/>
                    </a:ext>
                  </a:extLst>
                </a:gridCol>
              </a:tblGrid>
              <a:tr h="655508">
                <a:tc>
                  <a:txBody>
                    <a:bodyPr/>
                    <a:lstStyle/>
                    <a:p>
                      <a:pPr fontAlgn="ctr"/>
                      <a:r>
                        <a:rPr lang="en-US" sz="1800" u="sng" dirty="0" err="1">
                          <a:solidFill>
                            <a:srgbClr val="FF0000"/>
                          </a:solidFill>
                          <a:effectLst/>
                          <a:hlinkClick r:id="rId11" tooltip="cpp/string/byte/strs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strstr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u="none" dirty="0">
                          <a:solidFill>
                            <a:srgbClr val="FF0000"/>
                          </a:solidFill>
                          <a:effectLst/>
                        </a:rPr>
                        <a:t>char *str1, char *str2</a:t>
                      </a:r>
                      <a:r>
                        <a:rPr lang="zh-CN" altLang="en-US" sz="1800" u="none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寻找字符子串的首次出现</a:t>
                      </a:r>
                    </a:p>
                  </a:txBody>
                  <a:tcPr marL="59592" marR="59592" marT="59592" marB="595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4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2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C042A1-E363-4AD3-A553-5FC87395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一维数组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1431C98-5D1E-4BC8-A48E-E6D66E0AD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数组是一种数据格式，能够存储多个</a:t>
            </a:r>
            <a:r>
              <a:rPr lang="zh-CN" altLang="en-US" dirty="0">
                <a:solidFill>
                  <a:srgbClr val="FF0000"/>
                </a:solidFill>
              </a:rPr>
              <a:t>同类型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计算机在内存中</a:t>
            </a:r>
            <a:r>
              <a:rPr lang="zh-CN" altLang="en-US" dirty="0">
                <a:solidFill>
                  <a:srgbClr val="FF0000"/>
                </a:solidFill>
              </a:rPr>
              <a:t>依次</a:t>
            </a:r>
            <a:r>
              <a:rPr lang="zh-CN" altLang="en-US" dirty="0"/>
              <a:t>存储数组的各个元素。</a:t>
            </a:r>
            <a:endParaRPr lang="en-US" altLang="zh-CN" dirty="0"/>
          </a:p>
          <a:p>
            <a:r>
              <a:rPr lang="zh-CN" altLang="en-US" dirty="0"/>
              <a:t>数组声明应指出以下三点：</a:t>
            </a:r>
            <a:endParaRPr lang="en-US" altLang="zh-CN" dirty="0"/>
          </a:p>
          <a:p>
            <a:pPr lvl="1"/>
            <a:r>
              <a:rPr lang="zh-CN" altLang="en-US" dirty="0"/>
              <a:t>值的类型</a:t>
            </a:r>
            <a:endParaRPr lang="en-US" altLang="zh-CN" dirty="0"/>
          </a:p>
          <a:p>
            <a:pPr lvl="1"/>
            <a:r>
              <a:rPr lang="zh-CN" altLang="en-US" dirty="0"/>
              <a:t>数组名称</a:t>
            </a:r>
            <a:endParaRPr lang="en-US" altLang="zh-CN" dirty="0"/>
          </a:p>
          <a:p>
            <a:pPr lvl="1"/>
            <a:r>
              <a:rPr lang="zh-CN" altLang="en-US" dirty="0"/>
              <a:t>数组中的元素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6A3CB-C15C-43B2-81DC-244679A680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61" y="2264314"/>
            <a:ext cx="4259290" cy="39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0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2400" cy="1362075"/>
          </a:xfrm>
        </p:spPr>
        <p:txBody>
          <a:bodyPr/>
          <a:lstStyle/>
          <a:p>
            <a:r>
              <a:rPr lang="en-US" altLang="zh-CN" cap="none" dirty="0"/>
              <a:t>2 string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143245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94637"/>
            <a:ext cx="8115300" cy="402412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C++</a:t>
            </a:r>
            <a:r>
              <a:rPr lang="zh-CN" altLang="en-US" sz="2000" dirty="0"/>
              <a:t>新提供的字符串数据类型（类），使得字符串类似于简单变量来使用，而不是数组</a:t>
            </a:r>
            <a:endParaRPr lang="en-US" altLang="zh-CN" sz="2000" dirty="0"/>
          </a:p>
          <a:p>
            <a:r>
              <a:rPr lang="en-US" altLang="zh-CN" sz="2000" dirty="0"/>
              <a:t>string</a:t>
            </a:r>
            <a:r>
              <a:rPr lang="zh-CN" altLang="en-US" sz="2000" dirty="0"/>
              <a:t>类所定义的字符串变量，是自动调整长度的</a:t>
            </a:r>
            <a:endParaRPr lang="en-US" altLang="zh-CN" sz="2000" dirty="0"/>
          </a:p>
          <a:p>
            <a:r>
              <a:rPr lang="zh-CN" altLang="en-US" sz="2000" dirty="0"/>
              <a:t>定义方法：</a:t>
            </a:r>
            <a:r>
              <a:rPr lang="en-US" altLang="zh-CN" sz="2000" dirty="0"/>
              <a:t>string  </a:t>
            </a:r>
            <a:r>
              <a:rPr lang="zh-CN" altLang="en-US" sz="2000" dirty="0"/>
              <a:t>变量名</a:t>
            </a:r>
            <a:r>
              <a:rPr lang="en-US" altLang="zh-CN" sz="2000" dirty="0"/>
              <a:t>;</a:t>
            </a:r>
          </a:p>
          <a:p>
            <a:r>
              <a:rPr lang="zh-CN" altLang="en-US" sz="2000" dirty="0"/>
              <a:t>必须包含  </a:t>
            </a:r>
            <a:r>
              <a:rPr lang="en-US" altLang="zh-CN" sz="2000" dirty="0"/>
              <a:t>string  </a:t>
            </a:r>
            <a:r>
              <a:rPr lang="zh-CN" altLang="en-US" sz="2000" dirty="0"/>
              <a:t>头文件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83968" y="4138047"/>
            <a:ext cx="2372699" cy="194165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#include &lt;string&gt;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FF0000"/>
                </a:solidFill>
              </a:rPr>
              <a:t>std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string string1;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string string2=“China”;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string1=“I’m from”;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……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9886" y="3861048"/>
            <a:ext cx="800219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414841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81218-9596-43FF-96A1-0C496754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string</a:t>
            </a:r>
            <a:r>
              <a:rPr lang="zh-CN" altLang="en-US" dirty="0"/>
              <a:t>初始化、赋值、拼接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DB38C-DE94-49D9-8E34-8743022A21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615" y="1458658"/>
            <a:ext cx="4304456" cy="1409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EC6F81-D7F8-444B-853C-27A975D162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819" y="3004488"/>
            <a:ext cx="5922415" cy="19703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AC454E-FC5F-485E-BDBA-1FD21C45B5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196" y="5229200"/>
            <a:ext cx="2199734" cy="10466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2111C2-15C1-486A-8D6C-94B5EDC74A50}"/>
              </a:ext>
            </a:extLst>
          </p:cNvPr>
          <p:cNvSpPr txBox="1"/>
          <p:nvPr/>
        </p:nvSpPr>
        <p:spPr>
          <a:xfrm>
            <a:off x="6516216" y="3035615"/>
            <a:ext cx="244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</a:t>
            </a:r>
            <a:r>
              <a:rPr lang="zh-CN" altLang="en-US" dirty="0"/>
              <a:t>数组不可以直接赋值给另一个</a:t>
            </a:r>
            <a:r>
              <a:rPr lang="en-US" altLang="zh-CN" dirty="0"/>
              <a:t>char</a:t>
            </a:r>
            <a:r>
              <a:rPr lang="zh-CN" altLang="en-US" dirty="0"/>
              <a:t>数组，但</a:t>
            </a:r>
            <a:r>
              <a:rPr lang="en-US" altLang="zh-CN" dirty="0"/>
              <a:t>string</a:t>
            </a:r>
            <a:r>
              <a:rPr lang="zh-CN" altLang="en-US" dirty="0"/>
              <a:t>对象可以赋值给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62556-CA9D-493F-AD9C-9011DEA85ABA}"/>
              </a:ext>
            </a:extLst>
          </p:cNvPr>
          <p:cNvSpPr txBox="1"/>
          <p:nvPr/>
        </p:nvSpPr>
        <p:spPr>
          <a:xfrm>
            <a:off x="3276988" y="5567835"/>
            <a:ext cx="329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//str1</a:t>
            </a:r>
            <a:r>
              <a:rPr lang="zh-CN" altLang="en-US" dirty="0"/>
              <a:t>与</a:t>
            </a:r>
            <a:r>
              <a:rPr lang="en-US" altLang="zh-CN" dirty="0"/>
              <a:t>str2</a:t>
            </a:r>
            <a:r>
              <a:rPr lang="zh-CN" altLang="en-US" dirty="0"/>
              <a:t>拼接，再赋值给</a:t>
            </a:r>
            <a:r>
              <a:rPr lang="en-US" altLang="zh-CN" dirty="0"/>
              <a:t>str3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DE88C8-175B-4810-B7FF-8CCC6F3C27CF}"/>
              </a:ext>
            </a:extLst>
          </p:cNvPr>
          <p:cNvSpPr txBox="1"/>
          <p:nvPr/>
        </p:nvSpPr>
        <p:spPr>
          <a:xfrm>
            <a:off x="3254492" y="5906470"/>
            <a:ext cx="270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将</a:t>
            </a:r>
            <a:r>
              <a:rPr lang="en-US" altLang="zh-CN" dirty="0"/>
              <a:t>str2</a:t>
            </a:r>
            <a:r>
              <a:rPr lang="zh-CN" altLang="en-US" dirty="0"/>
              <a:t>拼接到</a:t>
            </a:r>
            <a:r>
              <a:rPr lang="en-US" altLang="zh-CN" dirty="0"/>
              <a:t>str1</a:t>
            </a:r>
            <a:r>
              <a:rPr lang="zh-CN" altLang="en-US" dirty="0"/>
              <a:t>的结尾</a:t>
            </a:r>
          </a:p>
        </p:txBody>
      </p:sp>
    </p:spTree>
    <p:extLst>
      <p:ext uri="{BB962C8B-B14F-4D97-AF65-F5344CB8AC3E}">
        <p14:creationId xmlns:p14="http://schemas.microsoft.com/office/powerpoint/2010/main" val="136912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7939-EADB-4529-843A-3C1836A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类的行输入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058B7-490F-4EB4-899F-B6CF5FC44D8C}"/>
              </a:ext>
            </a:extLst>
          </p:cNvPr>
          <p:cNvSpPr txBox="1"/>
          <p:nvPr/>
        </p:nvSpPr>
        <p:spPr>
          <a:xfrm>
            <a:off x="437637" y="1628800"/>
            <a:ext cx="7985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getline</a:t>
            </a:r>
            <a:r>
              <a:rPr lang="zh-CN" altLang="en-US" sz="2400" dirty="0"/>
              <a:t>函数（注：</a:t>
            </a:r>
            <a:r>
              <a:rPr lang="en-US" altLang="zh-CN" sz="2400" dirty="0"/>
              <a:t>get</a:t>
            </a:r>
            <a:r>
              <a:rPr lang="zh-CN" altLang="en-US" sz="2400" dirty="0"/>
              <a:t>不能使用）实现</a:t>
            </a:r>
            <a:r>
              <a:rPr lang="en-US" altLang="zh-CN" sz="2400" dirty="0"/>
              <a:t>string</a:t>
            </a:r>
            <a:r>
              <a:rPr lang="zh-CN" altLang="en-US" sz="2400" dirty="0"/>
              <a:t>类的行输入</a:t>
            </a:r>
            <a:endParaRPr lang="en-US" altLang="zh-CN" sz="2400" dirty="0"/>
          </a:p>
          <a:p>
            <a:r>
              <a:rPr lang="zh-CN" altLang="en-US" sz="2400" dirty="0"/>
              <a:t>格式</a:t>
            </a:r>
            <a:r>
              <a:rPr lang="en-US" altLang="zh-CN" sz="2400" dirty="0"/>
              <a:t>:</a:t>
            </a:r>
            <a:r>
              <a:rPr lang="en-US" altLang="zh-CN" sz="2400" dirty="0" err="1"/>
              <a:t>getline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cin,string</a:t>
            </a:r>
            <a:r>
              <a:rPr lang="zh-CN" altLang="en-US" sz="2400" dirty="0"/>
              <a:t>对象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3B25C6-71D3-4782-BE0B-97A29B6AD18B}"/>
              </a:ext>
            </a:extLst>
          </p:cNvPr>
          <p:cNvSpPr/>
          <p:nvPr/>
        </p:nvSpPr>
        <p:spPr>
          <a:xfrm>
            <a:off x="1619672" y="2734910"/>
            <a:ext cx="5040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string str1;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请输入字符串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(cin,str1);  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该字符串为：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&lt;&lt;str1&lt;&lt;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49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7939-EADB-4529-843A-3C1836A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类的常用成员函数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AD2C10-6C4A-4475-8744-8A9DCACB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7" y="1556792"/>
            <a:ext cx="8892480" cy="4496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1） swap（）：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它的功能是将两个字符串对象的值做调换，一个对象调用它，另一个对象作为它的参数。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 s1.swap（s2）；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find（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string &amp;s 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 pos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从pos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（省略为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开始查找子字符s，并返回子字符串第一次出现的位置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，没有找到则返回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string::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npos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，注意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类字符串的第一个字符的位置是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string &amp;erase(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pos = 0,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n 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//删除pos开始的n个字符，返回修改后的字符串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 string &amp;replace(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p0,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n0,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*s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 int n)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//删除p0开始的n0个字符，然后在p0处插入字符串s的前n个字符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 string &amp;insert(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string &amp;s,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 pos, int 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//函数在p0位置插入字符串s中pos开始的前n个字符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5A06-678B-4D10-A8BE-9F5AAEEA3F06}"/>
              </a:ext>
            </a:extLst>
          </p:cNvPr>
          <p:cNvSpPr txBox="1"/>
          <p:nvPr/>
        </p:nvSpPr>
        <p:spPr>
          <a:xfrm>
            <a:off x="539552" y="582356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注：红色字体参数可省略</a:t>
            </a:r>
          </a:p>
        </p:txBody>
      </p:sp>
    </p:spTree>
    <p:extLst>
      <p:ext uri="{BB962C8B-B14F-4D97-AF65-F5344CB8AC3E}">
        <p14:creationId xmlns:p14="http://schemas.microsoft.com/office/powerpoint/2010/main" val="399116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7939-EADB-4529-843A-3C1836A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类的常用成员函数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AD2C10-6C4A-4475-8744-8A9DCACB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0" y="1429227"/>
            <a:ext cx="8892480" cy="987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练习：申明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str1,str2,str3,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str1,str2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getline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中查找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是否存在，如果不存在，则在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的开始位置插入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，如果存在，键盘输入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str3,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7835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9CE1060-FD64-4EC1-B2B5-E847103767A3}"/>
              </a:ext>
            </a:extLst>
          </p:cNvPr>
          <p:cNvSpPr/>
          <p:nvPr/>
        </p:nvSpPr>
        <p:spPr>
          <a:xfrm>
            <a:off x="251520" y="308960"/>
            <a:ext cx="91450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#include&lt;iostream&gt;</a:t>
            </a:r>
          </a:p>
          <a:p>
            <a:r>
              <a:rPr lang="en-US" altLang="zh-CN" sz="1600" dirty="0"/>
              <a:t>#include&lt;string&gt;</a:t>
            </a:r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using namespace std;</a:t>
            </a:r>
          </a:p>
          <a:p>
            <a:r>
              <a:rPr lang="en-US" altLang="zh-CN" sz="1600" dirty="0"/>
              <a:t>     string str1,str2,str3;</a:t>
            </a:r>
          </a:p>
          <a:p>
            <a:r>
              <a:rPr lang="en-US" altLang="zh-CN" sz="1600" dirty="0"/>
              <a:t>    int pos;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zh-CN" altLang="en-US" sz="1600" dirty="0"/>
              <a:t>请输入字符串</a:t>
            </a:r>
            <a:r>
              <a:rPr lang="en-US" altLang="zh-CN" sz="1600" dirty="0"/>
              <a:t>:"&lt;&lt;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getline</a:t>
            </a:r>
            <a:r>
              <a:rPr lang="en-US" altLang="zh-CN" sz="1600" dirty="0"/>
              <a:t>(cin,str1);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zh-CN" altLang="en-US" sz="1600" dirty="0"/>
              <a:t>请输入要查找的子字符串</a:t>
            </a:r>
            <a:r>
              <a:rPr lang="en-US" altLang="zh-CN" sz="1600" dirty="0"/>
              <a:t>:"&lt;&lt;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getline</a:t>
            </a:r>
            <a:r>
              <a:rPr lang="en-US" altLang="zh-CN" sz="1600" dirty="0"/>
              <a:t>(cin,str2);</a:t>
            </a:r>
          </a:p>
          <a:p>
            <a:r>
              <a:rPr lang="en-US" altLang="zh-CN" sz="1600" dirty="0"/>
              <a:t>    pos=str1.find(str2);</a:t>
            </a:r>
          </a:p>
          <a:p>
            <a:r>
              <a:rPr lang="en-US" altLang="zh-CN" sz="1600" dirty="0"/>
              <a:t>    if(pos==string::</a:t>
            </a:r>
            <a:r>
              <a:rPr lang="en-US" altLang="zh-CN" sz="1600" dirty="0" err="1"/>
              <a:t>npos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   {</a:t>
            </a:r>
          </a:p>
          <a:p>
            <a:r>
              <a:rPr lang="en-US" altLang="zh-CN" sz="1600" dirty="0"/>
              <a:t>	str1.insert(0,str2);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zh-CN" altLang="en-US" sz="1600" dirty="0"/>
              <a:t>查找失败，已在开始位置插入要查找的字符串：</a:t>
            </a:r>
            <a:r>
              <a:rPr lang="en-US" altLang="zh-CN" sz="1600" dirty="0"/>
              <a:t>"&lt;&lt;str1&lt;&lt;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 }</a:t>
            </a:r>
          </a:p>
          <a:p>
            <a:r>
              <a:rPr lang="en-US" altLang="zh-CN" sz="1600" dirty="0"/>
              <a:t>    else</a:t>
            </a:r>
          </a:p>
          <a:p>
            <a:r>
              <a:rPr lang="en-US" altLang="zh-CN" sz="1600" dirty="0"/>
              <a:t>          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zh-CN" altLang="en-US" sz="1600" dirty="0"/>
              <a:t>查找成功，请输入要替换的字符串：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getline</a:t>
            </a:r>
            <a:r>
              <a:rPr lang="en-US" altLang="zh-CN" sz="1600" dirty="0"/>
              <a:t>(cin,str3);</a:t>
            </a:r>
          </a:p>
          <a:p>
            <a:r>
              <a:rPr lang="en-US" altLang="zh-CN" sz="1600" dirty="0"/>
              <a:t>    str1.replace(pos,str3.length(),str3);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zh-CN" altLang="en-US" sz="1600" dirty="0"/>
              <a:t>字符串被替换后，变为：</a:t>
            </a:r>
            <a:r>
              <a:rPr lang="en-US" altLang="zh-CN" sz="1600" dirty="0"/>
              <a:t>"&lt;&lt;str1&lt;&lt;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 }</a:t>
            </a:r>
          </a:p>
          <a:p>
            <a:r>
              <a:rPr lang="en-US" altLang="zh-CN" sz="1600" dirty="0"/>
              <a:t>return 0;</a:t>
            </a:r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02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7939-EADB-4529-843A-3C1836A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类的常用成员函数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AD2C10-6C4A-4475-8744-8A9DCACB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77641"/>
            <a:ext cx="8892480" cy="3757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   string &amp;append(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constchar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*s);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//把s连接到当前字符串的结尾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string 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+=(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string &amp;s);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//把s连接到当前字符串的结尾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"&gt;","&lt;","&gt;=","&lt;=","!="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两个对象做比较，返回int类型数值（-1,0,1）。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 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compare(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pos,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n,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string &amp;s,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pos2,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n2)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//比较当前字符串从pos开始的n个字符组成的字符串与s中pos2开始 的n2个字符组成的字符串的大小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 substr(int pos = 0, int n) const;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//返回pos开始的n个字符组成的字符串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&amp;at(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n);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//[]和at()均返回当前字符串中第n个字符的位置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//但at函数提供范围检查，当越界时会抛出out_of_range异常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//下标运算符[]不提供检查访问。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）length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和size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作用一样，都是返回字符串的长度。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405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7939-EADB-4529-843A-3C1836A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类的常用成员函数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AD2C10-6C4A-4475-8744-8A9DCACB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0" y="1417638"/>
            <a:ext cx="8892480" cy="1295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练习：申明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str1,str2,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str1,str2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分别提取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个字符开始长度为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的子字符串，比较这两个子字符串大小，如果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str1&gt;=str2,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，否者，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str2.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22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0BACD5-BC39-4E40-9E42-C8ED9AE25836}"/>
              </a:ext>
            </a:extLst>
          </p:cNvPr>
          <p:cNvSpPr/>
          <p:nvPr/>
        </p:nvSpPr>
        <p:spPr>
          <a:xfrm>
            <a:off x="251520" y="332656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#include&lt;iostream&gt;</a:t>
            </a:r>
          </a:p>
          <a:p>
            <a:r>
              <a:rPr lang="en-US" altLang="zh-CN" sz="2000" dirty="0"/>
              <a:t>#include&lt;string&gt;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using namespace std;</a:t>
            </a:r>
          </a:p>
          <a:p>
            <a:r>
              <a:rPr lang="en-US" altLang="zh-CN" sz="2000" dirty="0"/>
              <a:t>    string str1,str2;</a:t>
            </a:r>
          </a:p>
          <a:p>
            <a:r>
              <a:rPr lang="en-US" altLang="zh-CN" sz="2000" dirty="0"/>
              <a:t>	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请输入字符串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getline</a:t>
            </a:r>
            <a:r>
              <a:rPr lang="en-US" altLang="zh-CN" sz="2000" dirty="0"/>
              <a:t>(cin,str1);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请输入字符串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getline</a:t>
            </a:r>
            <a:r>
              <a:rPr lang="en-US" altLang="zh-CN" sz="2000" dirty="0"/>
              <a:t>(cin,str2);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=str1.compare(1,2,str2,1,2);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==-1)</a:t>
            </a:r>
          </a:p>
          <a:p>
            <a:r>
              <a:rPr lang="en-US" altLang="zh-CN" sz="2000" dirty="0"/>
              <a:t>		str2.append(str1);</a:t>
            </a:r>
          </a:p>
          <a:p>
            <a:r>
              <a:rPr lang="en-US" altLang="zh-CN" sz="2000" dirty="0"/>
              <a:t>	else</a:t>
            </a:r>
          </a:p>
          <a:p>
            <a:r>
              <a:rPr lang="en-US" altLang="zh-CN" sz="2000" dirty="0"/>
              <a:t>		str1.append(str2);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字符串</a:t>
            </a:r>
            <a:r>
              <a:rPr lang="en-US" altLang="zh-CN" sz="2000" dirty="0"/>
              <a:t>1</a:t>
            </a:r>
            <a:r>
              <a:rPr lang="zh-CN" altLang="en-US" sz="2000" dirty="0"/>
              <a:t>变为：</a:t>
            </a:r>
            <a:r>
              <a:rPr lang="en-US" altLang="zh-CN" sz="2000" dirty="0"/>
              <a:t>"&lt;&lt;str1&lt;&lt;",</a:t>
            </a:r>
            <a:r>
              <a:rPr lang="zh-CN" altLang="en-US" sz="2000" dirty="0"/>
              <a:t>字符串</a:t>
            </a:r>
            <a:r>
              <a:rPr lang="en-US" altLang="zh-CN" sz="2000" dirty="0"/>
              <a:t>2</a:t>
            </a:r>
            <a:r>
              <a:rPr lang="zh-CN" altLang="en-US" sz="2000" dirty="0"/>
              <a:t>变为：</a:t>
            </a:r>
            <a:r>
              <a:rPr lang="en-US" altLang="zh-CN" sz="2000" dirty="0"/>
              <a:t>"&lt;&lt;str2&lt;&lt;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64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一维数组的声明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6572" y="3145059"/>
            <a:ext cx="2069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FF0000"/>
                </a:solidFill>
              </a:rPr>
              <a:t>int</a:t>
            </a:r>
            <a:r>
              <a:rPr lang="en-US" altLang="zh-CN" sz="4000" dirty="0">
                <a:solidFill>
                  <a:srgbClr val="FF0000"/>
                </a:solidFill>
              </a:rPr>
              <a:t> a[10];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70333" y="2073615"/>
            <a:ext cx="4467472" cy="3250884"/>
            <a:chOff x="609207" y="1881084"/>
            <a:chExt cx="5956629" cy="3250884"/>
          </a:xfrm>
        </p:grpSpPr>
        <p:sp>
          <p:nvSpPr>
            <p:cNvPr id="7" name="文本框 6"/>
            <p:cNvSpPr txBox="1"/>
            <p:nvPr/>
          </p:nvSpPr>
          <p:spPr>
            <a:xfrm>
              <a:off x="609207" y="4424082"/>
              <a:ext cx="1956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整数型数组</a:t>
              </a:r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flipH="1">
              <a:off x="1587252" y="3706581"/>
              <a:ext cx="43932" cy="717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038268" y="1881084"/>
              <a:ext cx="127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方括号</a:t>
              </a:r>
            </a:p>
          </p:txBody>
        </p:sp>
        <p:cxnSp>
          <p:nvCxnSpPr>
            <p:cNvPr id="13" name="直接箭头连接符 12"/>
            <p:cNvCxnSpPr>
              <a:endCxn id="11" idx="2"/>
            </p:cNvCxnSpPr>
            <p:nvPr/>
          </p:nvCxnSpPr>
          <p:spPr>
            <a:xfrm flipV="1">
              <a:off x="2774183" y="2281194"/>
              <a:ext cx="900157" cy="71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895600" y="4424082"/>
              <a:ext cx="3670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常量，元素的个数</a:t>
              </a:r>
              <a:r>
                <a:rPr lang="en-US" altLang="zh-CN" sz="2000" dirty="0"/>
                <a:t>10</a:t>
              </a:r>
              <a:r>
                <a:rPr lang="zh-CN" altLang="en-US" sz="2000" dirty="0"/>
                <a:t>，</a:t>
              </a:r>
              <a:endParaRPr lang="en-US" altLang="zh-CN" sz="2000" dirty="0"/>
            </a:p>
            <a:p>
              <a:r>
                <a:rPr lang="zh-CN" altLang="en-US" sz="2000" dirty="0"/>
                <a:t>下标</a:t>
              </a:r>
              <a:r>
                <a:rPr lang="en-US" altLang="zh-CN" sz="2000" dirty="0"/>
                <a:t>0~9</a:t>
              </a:r>
              <a:endParaRPr lang="zh-CN" altLang="en-US" sz="2000" dirty="0"/>
            </a:p>
          </p:txBody>
        </p:sp>
        <p:cxnSp>
          <p:nvCxnSpPr>
            <p:cNvPr id="17" name="直接箭头连接符 16"/>
            <p:cNvCxnSpPr>
              <a:endCxn id="15" idx="0"/>
            </p:cNvCxnSpPr>
            <p:nvPr/>
          </p:nvCxnSpPr>
          <p:spPr>
            <a:xfrm>
              <a:off x="3144752" y="3706581"/>
              <a:ext cx="1585967" cy="717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3903109" y="1910932"/>
            <a:ext cx="2440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3"/>
                </a:solidFill>
              </a:rPr>
              <a:t>const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 err="1">
                <a:solidFill>
                  <a:schemeClr val="accent3"/>
                </a:solidFill>
              </a:rPr>
              <a:t>int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 err="1">
                <a:solidFill>
                  <a:schemeClr val="accent3"/>
                </a:solidFill>
              </a:rPr>
              <a:t>num</a:t>
            </a:r>
            <a:r>
              <a:rPr lang="en-US" altLang="zh-CN" sz="2400" dirty="0">
                <a:solidFill>
                  <a:schemeClr val="accent3"/>
                </a:solidFill>
              </a:rPr>
              <a:t>=10;</a:t>
            </a:r>
          </a:p>
          <a:p>
            <a:r>
              <a:rPr lang="en-US" altLang="zh-CN" sz="2400" dirty="0" err="1">
                <a:solidFill>
                  <a:schemeClr val="accent3"/>
                </a:solidFill>
              </a:rPr>
              <a:t>int</a:t>
            </a:r>
            <a:r>
              <a:rPr lang="en-US" altLang="zh-CN" sz="2400" dirty="0">
                <a:solidFill>
                  <a:schemeClr val="accent3"/>
                </a:solidFill>
              </a:rPr>
              <a:t> a[</a:t>
            </a:r>
            <a:r>
              <a:rPr lang="en-US" altLang="zh-CN" sz="2400" dirty="0" err="1">
                <a:solidFill>
                  <a:schemeClr val="accent3"/>
                </a:solidFill>
              </a:rPr>
              <a:t>num</a:t>
            </a:r>
            <a:r>
              <a:rPr lang="en-US" altLang="zh-CN" sz="2400" dirty="0">
                <a:solidFill>
                  <a:schemeClr val="accent3"/>
                </a:solidFill>
              </a:rPr>
              <a:t>];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01252" y="1910933"/>
            <a:ext cx="1701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3"/>
                </a:solidFill>
              </a:rPr>
              <a:t>int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 err="1">
                <a:solidFill>
                  <a:schemeClr val="accent3"/>
                </a:solidFill>
              </a:rPr>
              <a:t>num</a:t>
            </a:r>
            <a:r>
              <a:rPr lang="en-US" altLang="zh-CN" sz="2400" dirty="0">
                <a:solidFill>
                  <a:schemeClr val="accent3"/>
                </a:solidFill>
              </a:rPr>
              <a:t>=10;</a:t>
            </a:r>
          </a:p>
          <a:p>
            <a:r>
              <a:rPr lang="en-US" altLang="zh-CN" sz="2400" dirty="0" err="1">
                <a:solidFill>
                  <a:schemeClr val="accent3"/>
                </a:solidFill>
              </a:rPr>
              <a:t>int</a:t>
            </a:r>
            <a:r>
              <a:rPr lang="en-US" altLang="zh-CN" sz="2400" dirty="0">
                <a:solidFill>
                  <a:schemeClr val="accent3"/>
                </a:solidFill>
              </a:rPr>
              <a:t> a[</a:t>
            </a:r>
            <a:r>
              <a:rPr lang="en-US" altLang="zh-CN" sz="2400" dirty="0" err="1">
                <a:solidFill>
                  <a:schemeClr val="accent3"/>
                </a:solidFill>
              </a:rPr>
              <a:t>num</a:t>
            </a:r>
            <a:r>
              <a:rPr lang="en-US" altLang="zh-CN" sz="2400" dirty="0">
                <a:solidFill>
                  <a:schemeClr val="accent3"/>
                </a:solidFill>
              </a:rPr>
              <a:t>];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grpSp>
        <p:nvGrpSpPr>
          <p:cNvPr id="5" name="组合 28"/>
          <p:cNvGrpSpPr/>
          <p:nvPr/>
        </p:nvGrpSpPr>
        <p:grpSpPr>
          <a:xfrm>
            <a:off x="4552456" y="2364144"/>
            <a:ext cx="3671060" cy="1561830"/>
            <a:chOff x="6164759" y="2717422"/>
            <a:chExt cx="4894746" cy="1561830"/>
          </a:xfrm>
        </p:grpSpPr>
        <p:sp>
          <p:nvSpPr>
            <p:cNvPr id="22" name="任意多边形 21"/>
            <p:cNvSpPr/>
            <p:nvPr/>
          </p:nvSpPr>
          <p:spPr>
            <a:xfrm>
              <a:off x="6164759" y="2717422"/>
              <a:ext cx="1193489" cy="1290916"/>
            </a:xfrm>
            <a:custGeom>
              <a:avLst/>
              <a:gdLst>
                <a:gd name="connsiteX0" fmla="*/ 0 w 1990165"/>
                <a:gd name="connsiteY0" fmla="*/ 793377 h 1788459"/>
                <a:gd name="connsiteX1" fmla="*/ 779929 w 1990165"/>
                <a:gd name="connsiteY1" fmla="*/ 1788459 h 1788459"/>
                <a:gd name="connsiteX2" fmla="*/ 1990165 w 1990165"/>
                <a:gd name="connsiteY2" fmla="*/ 0 h 1788459"/>
                <a:gd name="connsiteX3" fmla="*/ 739588 w 1990165"/>
                <a:gd name="connsiteY3" fmla="*/ 1290918 h 1788459"/>
                <a:gd name="connsiteX4" fmla="*/ 0 w 1990165"/>
                <a:gd name="connsiteY4" fmla="*/ 793377 h 1788459"/>
                <a:gd name="connsiteX0" fmla="*/ 0 w 1653988"/>
                <a:gd name="connsiteY0" fmla="*/ 753036 h 1748118"/>
                <a:gd name="connsiteX1" fmla="*/ 779929 w 1653988"/>
                <a:gd name="connsiteY1" fmla="*/ 1748118 h 1748118"/>
                <a:gd name="connsiteX2" fmla="*/ 1653988 w 1653988"/>
                <a:gd name="connsiteY2" fmla="*/ 0 h 1748118"/>
                <a:gd name="connsiteX3" fmla="*/ 739588 w 1653988"/>
                <a:gd name="connsiteY3" fmla="*/ 1250577 h 1748118"/>
                <a:gd name="connsiteX4" fmla="*/ 0 w 1653988"/>
                <a:gd name="connsiteY4" fmla="*/ 753036 h 1748118"/>
                <a:gd name="connsiteX0" fmla="*/ 0 w 1976718"/>
                <a:gd name="connsiteY0" fmla="*/ 1143000 h 2138082"/>
                <a:gd name="connsiteX1" fmla="*/ 779929 w 1976718"/>
                <a:gd name="connsiteY1" fmla="*/ 2138082 h 2138082"/>
                <a:gd name="connsiteX2" fmla="*/ 1976718 w 1976718"/>
                <a:gd name="connsiteY2" fmla="*/ 0 h 2138082"/>
                <a:gd name="connsiteX3" fmla="*/ 739588 w 1976718"/>
                <a:gd name="connsiteY3" fmla="*/ 1640541 h 2138082"/>
                <a:gd name="connsiteX4" fmla="*/ 0 w 1976718"/>
                <a:gd name="connsiteY4" fmla="*/ 1143000 h 213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718" h="2138082">
                  <a:moveTo>
                    <a:pt x="0" y="1143000"/>
                  </a:moveTo>
                  <a:lnTo>
                    <a:pt x="779929" y="2138082"/>
                  </a:lnTo>
                  <a:lnTo>
                    <a:pt x="1976718" y="0"/>
                  </a:lnTo>
                  <a:lnTo>
                    <a:pt x="739588" y="1640541"/>
                  </a:lnTo>
                  <a:lnTo>
                    <a:pt x="0" y="114300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9843960" y="2717422"/>
              <a:ext cx="1215545" cy="1361775"/>
            </a:xfrm>
            <a:custGeom>
              <a:avLst/>
              <a:gdLst>
                <a:gd name="connsiteX0" fmla="*/ 304475 w 1939096"/>
                <a:gd name="connsiteY0" fmla="*/ 626969 h 1939096"/>
                <a:gd name="connsiteX1" fmla="*/ 626969 w 1939096"/>
                <a:gd name="connsiteY1" fmla="*/ 304475 h 1939096"/>
                <a:gd name="connsiteX2" fmla="*/ 969548 w 1939096"/>
                <a:gd name="connsiteY2" fmla="*/ 647054 h 1939096"/>
                <a:gd name="connsiteX3" fmla="*/ 1312127 w 1939096"/>
                <a:gd name="connsiteY3" fmla="*/ 304475 h 1939096"/>
                <a:gd name="connsiteX4" fmla="*/ 1634621 w 1939096"/>
                <a:gd name="connsiteY4" fmla="*/ 626969 h 1939096"/>
                <a:gd name="connsiteX5" fmla="*/ 1292042 w 1939096"/>
                <a:gd name="connsiteY5" fmla="*/ 969548 h 1939096"/>
                <a:gd name="connsiteX6" fmla="*/ 1634621 w 1939096"/>
                <a:gd name="connsiteY6" fmla="*/ 1312127 h 1939096"/>
                <a:gd name="connsiteX7" fmla="*/ 1312127 w 1939096"/>
                <a:gd name="connsiteY7" fmla="*/ 1634621 h 1939096"/>
                <a:gd name="connsiteX8" fmla="*/ 969548 w 1939096"/>
                <a:gd name="connsiteY8" fmla="*/ 1292042 h 1939096"/>
                <a:gd name="connsiteX9" fmla="*/ 626969 w 1939096"/>
                <a:gd name="connsiteY9" fmla="*/ 1634621 h 1939096"/>
                <a:gd name="connsiteX10" fmla="*/ 304475 w 1939096"/>
                <a:gd name="connsiteY10" fmla="*/ 1312127 h 1939096"/>
                <a:gd name="connsiteX11" fmla="*/ 647054 w 1939096"/>
                <a:gd name="connsiteY11" fmla="*/ 969548 h 1939096"/>
                <a:gd name="connsiteX12" fmla="*/ 304475 w 1939096"/>
                <a:gd name="connsiteY12" fmla="*/ 626969 h 1939096"/>
                <a:gd name="connsiteX0" fmla="*/ 0 w 1330146"/>
                <a:gd name="connsiteY0" fmla="*/ 322494 h 1330146"/>
                <a:gd name="connsiteX1" fmla="*/ 322494 w 1330146"/>
                <a:gd name="connsiteY1" fmla="*/ 0 h 1330146"/>
                <a:gd name="connsiteX2" fmla="*/ 665073 w 1330146"/>
                <a:gd name="connsiteY2" fmla="*/ 490496 h 1330146"/>
                <a:gd name="connsiteX3" fmla="*/ 1007652 w 1330146"/>
                <a:gd name="connsiteY3" fmla="*/ 0 h 1330146"/>
                <a:gd name="connsiteX4" fmla="*/ 1330146 w 1330146"/>
                <a:gd name="connsiteY4" fmla="*/ 322494 h 1330146"/>
                <a:gd name="connsiteX5" fmla="*/ 987567 w 1330146"/>
                <a:gd name="connsiteY5" fmla="*/ 665073 h 1330146"/>
                <a:gd name="connsiteX6" fmla="*/ 1330146 w 1330146"/>
                <a:gd name="connsiteY6" fmla="*/ 1007652 h 1330146"/>
                <a:gd name="connsiteX7" fmla="*/ 1007652 w 1330146"/>
                <a:gd name="connsiteY7" fmla="*/ 1330146 h 1330146"/>
                <a:gd name="connsiteX8" fmla="*/ 665073 w 1330146"/>
                <a:gd name="connsiteY8" fmla="*/ 987567 h 1330146"/>
                <a:gd name="connsiteX9" fmla="*/ 322494 w 1330146"/>
                <a:gd name="connsiteY9" fmla="*/ 1330146 h 1330146"/>
                <a:gd name="connsiteX10" fmla="*/ 0 w 1330146"/>
                <a:gd name="connsiteY10" fmla="*/ 1007652 h 1330146"/>
                <a:gd name="connsiteX11" fmla="*/ 342579 w 1330146"/>
                <a:gd name="connsiteY11" fmla="*/ 665073 h 1330146"/>
                <a:gd name="connsiteX12" fmla="*/ 0 w 1330146"/>
                <a:gd name="connsiteY12" fmla="*/ 322494 h 1330146"/>
                <a:gd name="connsiteX0" fmla="*/ 0 w 1397617"/>
                <a:gd name="connsiteY0" fmla="*/ 577988 h 1585640"/>
                <a:gd name="connsiteX1" fmla="*/ 322494 w 1397617"/>
                <a:gd name="connsiteY1" fmla="*/ 255494 h 1585640"/>
                <a:gd name="connsiteX2" fmla="*/ 665073 w 1397617"/>
                <a:gd name="connsiteY2" fmla="*/ 745990 h 1585640"/>
                <a:gd name="connsiteX3" fmla="*/ 1397617 w 1397617"/>
                <a:gd name="connsiteY3" fmla="*/ 0 h 1585640"/>
                <a:gd name="connsiteX4" fmla="*/ 1330146 w 1397617"/>
                <a:gd name="connsiteY4" fmla="*/ 577988 h 1585640"/>
                <a:gd name="connsiteX5" fmla="*/ 987567 w 1397617"/>
                <a:gd name="connsiteY5" fmla="*/ 920567 h 1585640"/>
                <a:gd name="connsiteX6" fmla="*/ 1330146 w 1397617"/>
                <a:gd name="connsiteY6" fmla="*/ 1263146 h 1585640"/>
                <a:gd name="connsiteX7" fmla="*/ 1007652 w 1397617"/>
                <a:gd name="connsiteY7" fmla="*/ 1585640 h 1585640"/>
                <a:gd name="connsiteX8" fmla="*/ 665073 w 1397617"/>
                <a:gd name="connsiteY8" fmla="*/ 1243061 h 1585640"/>
                <a:gd name="connsiteX9" fmla="*/ 322494 w 1397617"/>
                <a:gd name="connsiteY9" fmla="*/ 1585640 h 1585640"/>
                <a:gd name="connsiteX10" fmla="*/ 0 w 1397617"/>
                <a:gd name="connsiteY10" fmla="*/ 1263146 h 1585640"/>
                <a:gd name="connsiteX11" fmla="*/ 342579 w 1397617"/>
                <a:gd name="connsiteY11" fmla="*/ 920567 h 1585640"/>
                <a:gd name="connsiteX12" fmla="*/ 0 w 1397617"/>
                <a:gd name="connsiteY12" fmla="*/ 577988 h 1585640"/>
                <a:gd name="connsiteX0" fmla="*/ 0 w 1679770"/>
                <a:gd name="connsiteY0" fmla="*/ 577988 h 1585640"/>
                <a:gd name="connsiteX1" fmla="*/ 322494 w 1679770"/>
                <a:gd name="connsiteY1" fmla="*/ 255494 h 1585640"/>
                <a:gd name="connsiteX2" fmla="*/ 665073 w 1679770"/>
                <a:gd name="connsiteY2" fmla="*/ 745990 h 1585640"/>
                <a:gd name="connsiteX3" fmla="*/ 1397617 w 1679770"/>
                <a:gd name="connsiteY3" fmla="*/ 0 h 1585640"/>
                <a:gd name="connsiteX4" fmla="*/ 1679770 w 1679770"/>
                <a:gd name="connsiteY4" fmla="*/ 241812 h 1585640"/>
                <a:gd name="connsiteX5" fmla="*/ 987567 w 1679770"/>
                <a:gd name="connsiteY5" fmla="*/ 920567 h 1585640"/>
                <a:gd name="connsiteX6" fmla="*/ 1330146 w 1679770"/>
                <a:gd name="connsiteY6" fmla="*/ 1263146 h 1585640"/>
                <a:gd name="connsiteX7" fmla="*/ 1007652 w 1679770"/>
                <a:gd name="connsiteY7" fmla="*/ 1585640 h 1585640"/>
                <a:gd name="connsiteX8" fmla="*/ 665073 w 1679770"/>
                <a:gd name="connsiteY8" fmla="*/ 1243061 h 1585640"/>
                <a:gd name="connsiteX9" fmla="*/ 322494 w 1679770"/>
                <a:gd name="connsiteY9" fmla="*/ 1585640 h 1585640"/>
                <a:gd name="connsiteX10" fmla="*/ 0 w 1679770"/>
                <a:gd name="connsiteY10" fmla="*/ 1263146 h 1585640"/>
                <a:gd name="connsiteX11" fmla="*/ 342579 w 1679770"/>
                <a:gd name="connsiteY11" fmla="*/ 920567 h 1585640"/>
                <a:gd name="connsiteX12" fmla="*/ 0 w 1679770"/>
                <a:gd name="connsiteY12" fmla="*/ 577988 h 1585640"/>
                <a:gd name="connsiteX0" fmla="*/ 0 w 1733557"/>
                <a:gd name="connsiteY0" fmla="*/ 577988 h 1653110"/>
                <a:gd name="connsiteX1" fmla="*/ 322494 w 1733557"/>
                <a:gd name="connsiteY1" fmla="*/ 255494 h 1653110"/>
                <a:gd name="connsiteX2" fmla="*/ 665073 w 1733557"/>
                <a:gd name="connsiteY2" fmla="*/ 745990 h 1653110"/>
                <a:gd name="connsiteX3" fmla="*/ 1397617 w 1733557"/>
                <a:gd name="connsiteY3" fmla="*/ 0 h 1653110"/>
                <a:gd name="connsiteX4" fmla="*/ 1679770 w 1733557"/>
                <a:gd name="connsiteY4" fmla="*/ 241812 h 1653110"/>
                <a:gd name="connsiteX5" fmla="*/ 987567 w 1733557"/>
                <a:gd name="connsiteY5" fmla="*/ 920567 h 1653110"/>
                <a:gd name="connsiteX6" fmla="*/ 1733557 w 1733557"/>
                <a:gd name="connsiteY6" fmla="*/ 1653110 h 1653110"/>
                <a:gd name="connsiteX7" fmla="*/ 1007652 w 1733557"/>
                <a:gd name="connsiteY7" fmla="*/ 1585640 h 1653110"/>
                <a:gd name="connsiteX8" fmla="*/ 665073 w 1733557"/>
                <a:gd name="connsiteY8" fmla="*/ 1243061 h 1653110"/>
                <a:gd name="connsiteX9" fmla="*/ 322494 w 1733557"/>
                <a:gd name="connsiteY9" fmla="*/ 1585640 h 1653110"/>
                <a:gd name="connsiteX10" fmla="*/ 0 w 1733557"/>
                <a:gd name="connsiteY10" fmla="*/ 1263146 h 1653110"/>
                <a:gd name="connsiteX11" fmla="*/ 342579 w 1733557"/>
                <a:gd name="connsiteY11" fmla="*/ 920567 h 1653110"/>
                <a:gd name="connsiteX12" fmla="*/ 0 w 1733557"/>
                <a:gd name="connsiteY12" fmla="*/ 577988 h 1653110"/>
                <a:gd name="connsiteX0" fmla="*/ 0 w 1733557"/>
                <a:gd name="connsiteY0" fmla="*/ 577988 h 1975605"/>
                <a:gd name="connsiteX1" fmla="*/ 322494 w 1733557"/>
                <a:gd name="connsiteY1" fmla="*/ 255494 h 1975605"/>
                <a:gd name="connsiteX2" fmla="*/ 665073 w 1733557"/>
                <a:gd name="connsiteY2" fmla="*/ 745990 h 1975605"/>
                <a:gd name="connsiteX3" fmla="*/ 1397617 w 1733557"/>
                <a:gd name="connsiteY3" fmla="*/ 0 h 1975605"/>
                <a:gd name="connsiteX4" fmla="*/ 1679770 w 1733557"/>
                <a:gd name="connsiteY4" fmla="*/ 241812 h 1975605"/>
                <a:gd name="connsiteX5" fmla="*/ 987567 w 1733557"/>
                <a:gd name="connsiteY5" fmla="*/ 920567 h 1975605"/>
                <a:gd name="connsiteX6" fmla="*/ 1733557 w 1733557"/>
                <a:gd name="connsiteY6" fmla="*/ 1653110 h 1975605"/>
                <a:gd name="connsiteX7" fmla="*/ 1464852 w 1733557"/>
                <a:gd name="connsiteY7" fmla="*/ 1975605 h 1975605"/>
                <a:gd name="connsiteX8" fmla="*/ 665073 w 1733557"/>
                <a:gd name="connsiteY8" fmla="*/ 1243061 h 1975605"/>
                <a:gd name="connsiteX9" fmla="*/ 322494 w 1733557"/>
                <a:gd name="connsiteY9" fmla="*/ 1585640 h 1975605"/>
                <a:gd name="connsiteX10" fmla="*/ 0 w 1733557"/>
                <a:gd name="connsiteY10" fmla="*/ 1263146 h 1975605"/>
                <a:gd name="connsiteX11" fmla="*/ 342579 w 1733557"/>
                <a:gd name="connsiteY11" fmla="*/ 920567 h 1975605"/>
                <a:gd name="connsiteX12" fmla="*/ 0 w 1733557"/>
                <a:gd name="connsiteY12" fmla="*/ 577988 h 1975605"/>
                <a:gd name="connsiteX0" fmla="*/ 0 w 1733557"/>
                <a:gd name="connsiteY0" fmla="*/ 577988 h 1975605"/>
                <a:gd name="connsiteX1" fmla="*/ 322494 w 1733557"/>
                <a:gd name="connsiteY1" fmla="*/ 255494 h 1975605"/>
                <a:gd name="connsiteX2" fmla="*/ 665073 w 1733557"/>
                <a:gd name="connsiteY2" fmla="*/ 665308 h 1975605"/>
                <a:gd name="connsiteX3" fmla="*/ 1397617 w 1733557"/>
                <a:gd name="connsiteY3" fmla="*/ 0 h 1975605"/>
                <a:gd name="connsiteX4" fmla="*/ 1679770 w 1733557"/>
                <a:gd name="connsiteY4" fmla="*/ 241812 h 1975605"/>
                <a:gd name="connsiteX5" fmla="*/ 987567 w 1733557"/>
                <a:gd name="connsiteY5" fmla="*/ 920567 h 1975605"/>
                <a:gd name="connsiteX6" fmla="*/ 1733557 w 1733557"/>
                <a:gd name="connsiteY6" fmla="*/ 1653110 h 1975605"/>
                <a:gd name="connsiteX7" fmla="*/ 1464852 w 1733557"/>
                <a:gd name="connsiteY7" fmla="*/ 1975605 h 1975605"/>
                <a:gd name="connsiteX8" fmla="*/ 665073 w 1733557"/>
                <a:gd name="connsiteY8" fmla="*/ 1243061 h 1975605"/>
                <a:gd name="connsiteX9" fmla="*/ 322494 w 1733557"/>
                <a:gd name="connsiteY9" fmla="*/ 1585640 h 1975605"/>
                <a:gd name="connsiteX10" fmla="*/ 0 w 1733557"/>
                <a:gd name="connsiteY10" fmla="*/ 1263146 h 1975605"/>
                <a:gd name="connsiteX11" fmla="*/ 342579 w 1733557"/>
                <a:gd name="connsiteY11" fmla="*/ 920567 h 1975605"/>
                <a:gd name="connsiteX12" fmla="*/ 0 w 1733557"/>
                <a:gd name="connsiteY12" fmla="*/ 577988 h 1975605"/>
                <a:gd name="connsiteX0" fmla="*/ 228600 w 1962157"/>
                <a:gd name="connsiteY0" fmla="*/ 577988 h 1975605"/>
                <a:gd name="connsiteX1" fmla="*/ 551094 w 1962157"/>
                <a:gd name="connsiteY1" fmla="*/ 255494 h 1975605"/>
                <a:gd name="connsiteX2" fmla="*/ 893673 w 1962157"/>
                <a:gd name="connsiteY2" fmla="*/ 665308 h 1975605"/>
                <a:gd name="connsiteX3" fmla="*/ 1626217 w 1962157"/>
                <a:gd name="connsiteY3" fmla="*/ 0 h 1975605"/>
                <a:gd name="connsiteX4" fmla="*/ 1908370 w 1962157"/>
                <a:gd name="connsiteY4" fmla="*/ 241812 h 1975605"/>
                <a:gd name="connsiteX5" fmla="*/ 1216167 w 1962157"/>
                <a:gd name="connsiteY5" fmla="*/ 920567 h 1975605"/>
                <a:gd name="connsiteX6" fmla="*/ 1962157 w 1962157"/>
                <a:gd name="connsiteY6" fmla="*/ 1653110 h 1975605"/>
                <a:gd name="connsiteX7" fmla="*/ 1693452 w 1962157"/>
                <a:gd name="connsiteY7" fmla="*/ 1975605 h 1975605"/>
                <a:gd name="connsiteX8" fmla="*/ 893673 w 1962157"/>
                <a:gd name="connsiteY8" fmla="*/ 1243061 h 1975605"/>
                <a:gd name="connsiteX9" fmla="*/ 551094 w 1962157"/>
                <a:gd name="connsiteY9" fmla="*/ 1585640 h 1975605"/>
                <a:gd name="connsiteX10" fmla="*/ 0 w 1962157"/>
                <a:gd name="connsiteY10" fmla="*/ 1424510 h 1975605"/>
                <a:gd name="connsiteX11" fmla="*/ 571179 w 1962157"/>
                <a:gd name="connsiteY11" fmla="*/ 920567 h 1975605"/>
                <a:gd name="connsiteX12" fmla="*/ 228600 w 1962157"/>
                <a:gd name="connsiteY12" fmla="*/ 577988 h 1975605"/>
                <a:gd name="connsiteX0" fmla="*/ 228600 w 1962157"/>
                <a:gd name="connsiteY0" fmla="*/ 577988 h 1975605"/>
                <a:gd name="connsiteX1" fmla="*/ 551094 w 1962157"/>
                <a:gd name="connsiteY1" fmla="*/ 255494 h 1975605"/>
                <a:gd name="connsiteX2" fmla="*/ 893673 w 1962157"/>
                <a:gd name="connsiteY2" fmla="*/ 665308 h 1975605"/>
                <a:gd name="connsiteX3" fmla="*/ 1626217 w 1962157"/>
                <a:gd name="connsiteY3" fmla="*/ 0 h 1975605"/>
                <a:gd name="connsiteX4" fmla="*/ 1908370 w 1962157"/>
                <a:gd name="connsiteY4" fmla="*/ 241812 h 1975605"/>
                <a:gd name="connsiteX5" fmla="*/ 1216167 w 1962157"/>
                <a:gd name="connsiteY5" fmla="*/ 920567 h 1975605"/>
                <a:gd name="connsiteX6" fmla="*/ 1962157 w 1962157"/>
                <a:gd name="connsiteY6" fmla="*/ 1653110 h 1975605"/>
                <a:gd name="connsiteX7" fmla="*/ 1693452 w 1962157"/>
                <a:gd name="connsiteY7" fmla="*/ 1975605 h 1975605"/>
                <a:gd name="connsiteX8" fmla="*/ 893673 w 1962157"/>
                <a:gd name="connsiteY8" fmla="*/ 1243061 h 1975605"/>
                <a:gd name="connsiteX9" fmla="*/ 295600 w 1962157"/>
                <a:gd name="connsiteY9" fmla="*/ 1841134 h 1975605"/>
                <a:gd name="connsiteX10" fmla="*/ 0 w 1962157"/>
                <a:gd name="connsiteY10" fmla="*/ 1424510 h 1975605"/>
                <a:gd name="connsiteX11" fmla="*/ 571179 w 1962157"/>
                <a:gd name="connsiteY11" fmla="*/ 920567 h 1975605"/>
                <a:gd name="connsiteX12" fmla="*/ 228600 w 1962157"/>
                <a:gd name="connsiteY12" fmla="*/ 577988 h 1975605"/>
                <a:gd name="connsiteX0" fmla="*/ 336177 w 2069734"/>
                <a:gd name="connsiteY0" fmla="*/ 577988 h 1975605"/>
                <a:gd name="connsiteX1" fmla="*/ 658671 w 2069734"/>
                <a:gd name="connsiteY1" fmla="*/ 255494 h 1975605"/>
                <a:gd name="connsiteX2" fmla="*/ 1001250 w 2069734"/>
                <a:gd name="connsiteY2" fmla="*/ 665308 h 1975605"/>
                <a:gd name="connsiteX3" fmla="*/ 1733794 w 2069734"/>
                <a:gd name="connsiteY3" fmla="*/ 0 h 1975605"/>
                <a:gd name="connsiteX4" fmla="*/ 2015947 w 2069734"/>
                <a:gd name="connsiteY4" fmla="*/ 241812 h 1975605"/>
                <a:gd name="connsiteX5" fmla="*/ 1323744 w 2069734"/>
                <a:gd name="connsiteY5" fmla="*/ 920567 h 1975605"/>
                <a:gd name="connsiteX6" fmla="*/ 2069734 w 2069734"/>
                <a:gd name="connsiteY6" fmla="*/ 1653110 h 1975605"/>
                <a:gd name="connsiteX7" fmla="*/ 1801029 w 2069734"/>
                <a:gd name="connsiteY7" fmla="*/ 1975605 h 1975605"/>
                <a:gd name="connsiteX8" fmla="*/ 1001250 w 2069734"/>
                <a:gd name="connsiteY8" fmla="*/ 1243061 h 1975605"/>
                <a:gd name="connsiteX9" fmla="*/ 403177 w 2069734"/>
                <a:gd name="connsiteY9" fmla="*/ 1841134 h 1975605"/>
                <a:gd name="connsiteX10" fmla="*/ 0 w 2069734"/>
                <a:gd name="connsiteY10" fmla="*/ 1518639 h 1975605"/>
                <a:gd name="connsiteX11" fmla="*/ 678756 w 2069734"/>
                <a:gd name="connsiteY11" fmla="*/ 920567 h 1975605"/>
                <a:gd name="connsiteX12" fmla="*/ 336177 w 2069734"/>
                <a:gd name="connsiteY12" fmla="*/ 577988 h 1975605"/>
                <a:gd name="connsiteX0" fmla="*/ 336177 w 2069734"/>
                <a:gd name="connsiteY0" fmla="*/ 577988 h 1975605"/>
                <a:gd name="connsiteX1" fmla="*/ 658671 w 2069734"/>
                <a:gd name="connsiteY1" fmla="*/ 255494 h 1975605"/>
                <a:gd name="connsiteX2" fmla="*/ 1001250 w 2069734"/>
                <a:gd name="connsiteY2" fmla="*/ 665308 h 1975605"/>
                <a:gd name="connsiteX3" fmla="*/ 1733794 w 2069734"/>
                <a:gd name="connsiteY3" fmla="*/ 0 h 1975605"/>
                <a:gd name="connsiteX4" fmla="*/ 2015947 w 2069734"/>
                <a:gd name="connsiteY4" fmla="*/ 241812 h 1975605"/>
                <a:gd name="connsiteX5" fmla="*/ 1323744 w 2069734"/>
                <a:gd name="connsiteY5" fmla="*/ 920567 h 1975605"/>
                <a:gd name="connsiteX6" fmla="*/ 2069734 w 2069734"/>
                <a:gd name="connsiteY6" fmla="*/ 1653110 h 1975605"/>
                <a:gd name="connsiteX7" fmla="*/ 1801029 w 2069734"/>
                <a:gd name="connsiteY7" fmla="*/ 1975605 h 1975605"/>
                <a:gd name="connsiteX8" fmla="*/ 1001250 w 2069734"/>
                <a:gd name="connsiteY8" fmla="*/ 1243061 h 1975605"/>
                <a:gd name="connsiteX9" fmla="*/ 362836 w 2069734"/>
                <a:gd name="connsiteY9" fmla="*/ 1841134 h 1975605"/>
                <a:gd name="connsiteX10" fmla="*/ 0 w 2069734"/>
                <a:gd name="connsiteY10" fmla="*/ 1518639 h 1975605"/>
                <a:gd name="connsiteX11" fmla="*/ 678756 w 2069734"/>
                <a:gd name="connsiteY11" fmla="*/ 920567 h 1975605"/>
                <a:gd name="connsiteX12" fmla="*/ 336177 w 2069734"/>
                <a:gd name="connsiteY12" fmla="*/ 577988 h 1975605"/>
                <a:gd name="connsiteX0" fmla="*/ 517257 w 2250814"/>
                <a:gd name="connsiteY0" fmla="*/ 577988 h 2255018"/>
                <a:gd name="connsiteX1" fmla="*/ 839751 w 2250814"/>
                <a:gd name="connsiteY1" fmla="*/ 255494 h 2255018"/>
                <a:gd name="connsiteX2" fmla="*/ 1182330 w 2250814"/>
                <a:gd name="connsiteY2" fmla="*/ 665308 h 2255018"/>
                <a:gd name="connsiteX3" fmla="*/ 1914874 w 2250814"/>
                <a:gd name="connsiteY3" fmla="*/ 0 h 2255018"/>
                <a:gd name="connsiteX4" fmla="*/ 2197027 w 2250814"/>
                <a:gd name="connsiteY4" fmla="*/ 241812 h 2255018"/>
                <a:gd name="connsiteX5" fmla="*/ 1504824 w 2250814"/>
                <a:gd name="connsiteY5" fmla="*/ 920567 h 2255018"/>
                <a:gd name="connsiteX6" fmla="*/ 2250814 w 2250814"/>
                <a:gd name="connsiteY6" fmla="*/ 1653110 h 2255018"/>
                <a:gd name="connsiteX7" fmla="*/ 1982109 w 2250814"/>
                <a:gd name="connsiteY7" fmla="*/ 1975605 h 2255018"/>
                <a:gd name="connsiteX8" fmla="*/ 1182330 w 2250814"/>
                <a:gd name="connsiteY8" fmla="*/ 1243061 h 2255018"/>
                <a:gd name="connsiteX9" fmla="*/ 0 w 2250814"/>
                <a:gd name="connsiteY9" fmla="*/ 2255018 h 2255018"/>
                <a:gd name="connsiteX10" fmla="*/ 181080 w 2250814"/>
                <a:gd name="connsiteY10" fmla="*/ 1518639 h 2255018"/>
                <a:gd name="connsiteX11" fmla="*/ 859836 w 2250814"/>
                <a:gd name="connsiteY11" fmla="*/ 920567 h 2255018"/>
                <a:gd name="connsiteX12" fmla="*/ 517257 w 2250814"/>
                <a:gd name="connsiteY12" fmla="*/ 577988 h 2255018"/>
                <a:gd name="connsiteX0" fmla="*/ 880092 w 2613649"/>
                <a:gd name="connsiteY0" fmla="*/ 577988 h 2255018"/>
                <a:gd name="connsiteX1" fmla="*/ 1202586 w 2613649"/>
                <a:gd name="connsiteY1" fmla="*/ 255494 h 2255018"/>
                <a:gd name="connsiteX2" fmla="*/ 1545165 w 2613649"/>
                <a:gd name="connsiteY2" fmla="*/ 665308 h 2255018"/>
                <a:gd name="connsiteX3" fmla="*/ 2277709 w 2613649"/>
                <a:gd name="connsiteY3" fmla="*/ 0 h 2255018"/>
                <a:gd name="connsiteX4" fmla="*/ 2559862 w 2613649"/>
                <a:gd name="connsiteY4" fmla="*/ 241812 h 2255018"/>
                <a:gd name="connsiteX5" fmla="*/ 1867659 w 2613649"/>
                <a:gd name="connsiteY5" fmla="*/ 920567 h 2255018"/>
                <a:gd name="connsiteX6" fmla="*/ 2613649 w 2613649"/>
                <a:gd name="connsiteY6" fmla="*/ 1653110 h 2255018"/>
                <a:gd name="connsiteX7" fmla="*/ 2344944 w 2613649"/>
                <a:gd name="connsiteY7" fmla="*/ 1975605 h 2255018"/>
                <a:gd name="connsiteX8" fmla="*/ 1545165 w 2613649"/>
                <a:gd name="connsiteY8" fmla="*/ 1243061 h 2255018"/>
                <a:gd name="connsiteX9" fmla="*/ 362835 w 2613649"/>
                <a:gd name="connsiteY9" fmla="*/ 2255018 h 2255018"/>
                <a:gd name="connsiteX10" fmla="*/ 0 w 2613649"/>
                <a:gd name="connsiteY10" fmla="*/ 1984259 h 2255018"/>
                <a:gd name="connsiteX11" fmla="*/ 1222671 w 2613649"/>
                <a:gd name="connsiteY11" fmla="*/ 920567 h 2255018"/>
                <a:gd name="connsiteX12" fmla="*/ 880092 w 2613649"/>
                <a:gd name="connsiteY12" fmla="*/ 577988 h 2255018"/>
                <a:gd name="connsiteX0" fmla="*/ 880092 w 3352195"/>
                <a:gd name="connsiteY0" fmla="*/ 577988 h 2941336"/>
                <a:gd name="connsiteX1" fmla="*/ 1202586 w 3352195"/>
                <a:gd name="connsiteY1" fmla="*/ 255494 h 2941336"/>
                <a:gd name="connsiteX2" fmla="*/ 1545165 w 3352195"/>
                <a:gd name="connsiteY2" fmla="*/ 665308 h 2941336"/>
                <a:gd name="connsiteX3" fmla="*/ 2277709 w 3352195"/>
                <a:gd name="connsiteY3" fmla="*/ 0 h 2941336"/>
                <a:gd name="connsiteX4" fmla="*/ 2559862 w 3352195"/>
                <a:gd name="connsiteY4" fmla="*/ 241812 h 2941336"/>
                <a:gd name="connsiteX5" fmla="*/ 1867659 w 3352195"/>
                <a:gd name="connsiteY5" fmla="*/ 920567 h 2941336"/>
                <a:gd name="connsiteX6" fmla="*/ 2613649 w 3352195"/>
                <a:gd name="connsiteY6" fmla="*/ 1653110 h 2941336"/>
                <a:gd name="connsiteX7" fmla="*/ 3352195 w 3352195"/>
                <a:gd name="connsiteY7" fmla="*/ 2941336 h 2941336"/>
                <a:gd name="connsiteX8" fmla="*/ 1545165 w 3352195"/>
                <a:gd name="connsiteY8" fmla="*/ 1243061 h 2941336"/>
                <a:gd name="connsiteX9" fmla="*/ 362835 w 3352195"/>
                <a:gd name="connsiteY9" fmla="*/ 2255018 h 2941336"/>
                <a:gd name="connsiteX10" fmla="*/ 0 w 3352195"/>
                <a:gd name="connsiteY10" fmla="*/ 1984259 h 2941336"/>
                <a:gd name="connsiteX11" fmla="*/ 1222671 w 3352195"/>
                <a:gd name="connsiteY11" fmla="*/ 920567 h 2941336"/>
                <a:gd name="connsiteX12" fmla="*/ 880092 w 3352195"/>
                <a:gd name="connsiteY12" fmla="*/ 577988 h 2941336"/>
                <a:gd name="connsiteX0" fmla="*/ 880092 w 3520174"/>
                <a:gd name="connsiteY0" fmla="*/ 577988 h 2941336"/>
                <a:gd name="connsiteX1" fmla="*/ 1202586 w 3520174"/>
                <a:gd name="connsiteY1" fmla="*/ 255494 h 2941336"/>
                <a:gd name="connsiteX2" fmla="*/ 1545165 w 3520174"/>
                <a:gd name="connsiteY2" fmla="*/ 665308 h 2941336"/>
                <a:gd name="connsiteX3" fmla="*/ 2277709 w 3520174"/>
                <a:gd name="connsiteY3" fmla="*/ 0 h 2941336"/>
                <a:gd name="connsiteX4" fmla="*/ 2559862 w 3520174"/>
                <a:gd name="connsiteY4" fmla="*/ 241812 h 2941336"/>
                <a:gd name="connsiteX5" fmla="*/ 1867659 w 3520174"/>
                <a:gd name="connsiteY5" fmla="*/ 920567 h 2941336"/>
                <a:gd name="connsiteX6" fmla="*/ 3520174 w 3520174"/>
                <a:gd name="connsiteY6" fmla="*/ 2480878 h 2941336"/>
                <a:gd name="connsiteX7" fmla="*/ 3352195 w 3520174"/>
                <a:gd name="connsiteY7" fmla="*/ 2941336 h 2941336"/>
                <a:gd name="connsiteX8" fmla="*/ 1545165 w 3520174"/>
                <a:gd name="connsiteY8" fmla="*/ 1243061 h 2941336"/>
                <a:gd name="connsiteX9" fmla="*/ 362835 w 3520174"/>
                <a:gd name="connsiteY9" fmla="*/ 2255018 h 2941336"/>
                <a:gd name="connsiteX10" fmla="*/ 0 w 3520174"/>
                <a:gd name="connsiteY10" fmla="*/ 1984259 h 2941336"/>
                <a:gd name="connsiteX11" fmla="*/ 1222671 w 3520174"/>
                <a:gd name="connsiteY11" fmla="*/ 920567 h 2941336"/>
                <a:gd name="connsiteX12" fmla="*/ 880092 w 3520174"/>
                <a:gd name="connsiteY12" fmla="*/ 577988 h 2941336"/>
                <a:gd name="connsiteX0" fmla="*/ 295886 w 3520174"/>
                <a:gd name="connsiteY0" fmla="*/ 164102 h 2941336"/>
                <a:gd name="connsiteX1" fmla="*/ 1202586 w 3520174"/>
                <a:gd name="connsiteY1" fmla="*/ 255494 h 2941336"/>
                <a:gd name="connsiteX2" fmla="*/ 1545165 w 3520174"/>
                <a:gd name="connsiteY2" fmla="*/ 665308 h 2941336"/>
                <a:gd name="connsiteX3" fmla="*/ 2277709 w 3520174"/>
                <a:gd name="connsiteY3" fmla="*/ 0 h 2941336"/>
                <a:gd name="connsiteX4" fmla="*/ 2559862 w 3520174"/>
                <a:gd name="connsiteY4" fmla="*/ 241812 h 2941336"/>
                <a:gd name="connsiteX5" fmla="*/ 1867659 w 3520174"/>
                <a:gd name="connsiteY5" fmla="*/ 920567 h 2941336"/>
                <a:gd name="connsiteX6" fmla="*/ 3520174 w 3520174"/>
                <a:gd name="connsiteY6" fmla="*/ 2480878 h 2941336"/>
                <a:gd name="connsiteX7" fmla="*/ 3352195 w 3520174"/>
                <a:gd name="connsiteY7" fmla="*/ 2941336 h 2941336"/>
                <a:gd name="connsiteX8" fmla="*/ 1545165 w 3520174"/>
                <a:gd name="connsiteY8" fmla="*/ 1243061 h 2941336"/>
                <a:gd name="connsiteX9" fmla="*/ 362835 w 3520174"/>
                <a:gd name="connsiteY9" fmla="*/ 2255018 h 2941336"/>
                <a:gd name="connsiteX10" fmla="*/ 0 w 3520174"/>
                <a:gd name="connsiteY10" fmla="*/ 1984259 h 2941336"/>
                <a:gd name="connsiteX11" fmla="*/ 1222671 w 3520174"/>
                <a:gd name="connsiteY11" fmla="*/ 920567 h 2941336"/>
                <a:gd name="connsiteX12" fmla="*/ 295886 w 3520174"/>
                <a:gd name="connsiteY12" fmla="*/ 164102 h 2941336"/>
                <a:gd name="connsiteX0" fmla="*/ 295886 w 3520174"/>
                <a:gd name="connsiteY0" fmla="*/ 443210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277709 w 3520174"/>
                <a:gd name="connsiteY3" fmla="*/ 279108 h 3220444"/>
                <a:gd name="connsiteX4" fmla="*/ 2559862 w 3520174"/>
                <a:gd name="connsiteY4" fmla="*/ 520920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295886 w 3520174"/>
                <a:gd name="connsiteY12" fmla="*/ 443210 h 3220444"/>
                <a:gd name="connsiteX0" fmla="*/ 195162 w 3520174"/>
                <a:gd name="connsiteY0" fmla="*/ 253512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277709 w 3520174"/>
                <a:gd name="connsiteY3" fmla="*/ 279108 h 3220444"/>
                <a:gd name="connsiteX4" fmla="*/ 2559862 w 3520174"/>
                <a:gd name="connsiteY4" fmla="*/ 520920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195162 w 3520174"/>
                <a:gd name="connsiteY12" fmla="*/ 253512 h 3220444"/>
                <a:gd name="connsiteX0" fmla="*/ 195162 w 3520174"/>
                <a:gd name="connsiteY0" fmla="*/ 253512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277709 w 3520174"/>
                <a:gd name="connsiteY3" fmla="*/ 279108 h 3220444"/>
                <a:gd name="connsiteX4" fmla="*/ 2761311 w 3520174"/>
                <a:gd name="connsiteY4" fmla="*/ 331223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195162 w 3520174"/>
                <a:gd name="connsiteY12" fmla="*/ 253512 h 3220444"/>
                <a:gd name="connsiteX0" fmla="*/ 195162 w 3520174"/>
                <a:gd name="connsiteY0" fmla="*/ 253512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479158 w 3520174"/>
                <a:gd name="connsiteY3" fmla="*/ 54920 h 3220444"/>
                <a:gd name="connsiteX4" fmla="*/ 2761311 w 3520174"/>
                <a:gd name="connsiteY4" fmla="*/ 331223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195162 w 3520174"/>
                <a:gd name="connsiteY12" fmla="*/ 253512 h 3220444"/>
                <a:gd name="connsiteX0" fmla="*/ 195162 w 3520174"/>
                <a:gd name="connsiteY0" fmla="*/ 253512 h 2759986"/>
                <a:gd name="connsiteX1" fmla="*/ 598236 w 3520174"/>
                <a:gd name="connsiteY1" fmla="*/ 0 h 2759986"/>
                <a:gd name="connsiteX2" fmla="*/ 1545165 w 3520174"/>
                <a:gd name="connsiteY2" fmla="*/ 944416 h 2759986"/>
                <a:gd name="connsiteX3" fmla="*/ 2479158 w 3520174"/>
                <a:gd name="connsiteY3" fmla="*/ 54920 h 2759986"/>
                <a:gd name="connsiteX4" fmla="*/ 2761311 w 3520174"/>
                <a:gd name="connsiteY4" fmla="*/ 331223 h 2759986"/>
                <a:gd name="connsiteX5" fmla="*/ 1867659 w 3520174"/>
                <a:gd name="connsiteY5" fmla="*/ 1199675 h 2759986"/>
                <a:gd name="connsiteX6" fmla="*/ 3520174 w 3520174"/>
                <a:gd name="connsiteY6" fmla="*/ 2759986 h 2759986"/>
                <a:gd name="connsiteX7" fmla="*/ 2685352 w 3520174"/>
                <a:gd name="connsiteY7" fmla="*/ 2582433 h 2759986"/>
                <a:gd name="connsiteX8" fmla="*/ 1545165 w 3520174"/>
                <a:gd name="connsiteY8" fmla="*/ 1522169 h 2759986"/>
                <a:gd name="connsiteX9" fmla="*/ 362835 w 3520174"/>
                <a:gd name="connsiteY9" fmla="*/ 2534126 h 2759986"/>
                <a:gd name="connsiteX10" fmla="*/ 0 w 3520174"/>
                <a:gd name="connsiteY10" fmla="*/ 2263367 h 2759986"/>
                <a:gd name="connsiteX11" fmla="*/ 1222671 w 3520174"/>
                <a:gd name="connsiteY11" fmla="*/ 1199675 h 2759986"/>
                <a:gd name="connsiteX12" fmla="*/ 195162 w 3520174"/>
                <a:gd name="connsiteY12" fmla="*/ 253512 h 2759986"/>
                <a:gd name="connsiteX0" fmla="*/ 195162 w 3127916"/>
                <a:gd name="connsiteY0" fmla="*/ 253512 h 2582432"/>
                <a:gd name="connsiteX1" fmla="*/ 598236 w 3127916"/>
                <a:gd name="connsiteY1" fmla="*/ 0 h 2582432"/>
                <a:gd name="connsiteX2" fmla="*/ 1545165 w 3127916"/>
                <a:gd name="connsiteY2" fmla="*/ 944416 h 2582432"/>
                <a:gd name="connsiteX3" fmla="*/ 2479158 w 3127916"/>
                <a:gd name="connsiteY3" fmla="*/ 54920 h 2582432"/>
                <a:gd name="connsiteX4" fmla="*/ 2761311 w 3127916"/>
                <a:gd name="connsiteY4" fmla="*/ 331223 h 2582432"/>
                <a:gd name="connsiteX5" fmla="*/ 1867659 w 3127916"/>
                <a:gd name="connsiteY5" fmla="*/ 1199675 h 2582432"/>
                <a:gd name="connsiteX6" fmla="*/ 3127916 w 3127916"/>
                <a:gd name="connsiteY6" fmla="*/ 2323451 h 2582432"/>
                <a:gd name="connsiteX7" fmla="*/ 2685352 w 3127916"/>
                <a:gd name="connsiteY7" fmla="*/ 2582433 h 2582432"/>
                <a:gd name="connsiteX8" fmla="*/ 1545165 w 3127916"/>
                <a:gd name="connsiteY8" fmla="*/ 1522169 h 2582432"/>
                <a:gd name="connsiteX9" fmla="*/ 362835 w 3127916"/>
                <a:gd name="connsiteY9" fmla="*/ 2534126 h 2582432"/>
                <a:gd name="connsiteX10" fmla="*/ 0 w 3127916"/>
                <a:gd name="connsiteY10" fmla="*/ 2263367 h 2582432"/>
                <a:gd name="connsiteX11" fmla="*/ 1222671 w 3127916"/>
                <a:gd name="connsiteY11" fmla="*/ 1199675 h 2582432"/>
                <a:gd name="connsiteX12" fmla="*/ 195162 w 3127916"/>
                <a:gd name="connsiteY12" fmla="*/ 253512 h 2582432"/>
                <a:gd name="connsiteX0" fmla="*/ 195162 w 3381357"/>
                <a:gd name="connsiteY0" fmla="*/ 1071659 h 3400579"/>
                <a:gd name="connsiteX1" fmla="*/ 598236 w 3381357"/>
                <a:gd name="connsiteY1" fmla="*/ 818147 h 3400579"/>
                <a:gd name="connsiteX2" fmla="*/ 1545165 w 3381357"/>
                <a:gd name="connsiteY2" fmla="*/ 1762563 h 3400579"/>
                <a:gd name="connsiteX3" fmla="*/ 3381357 w 3381357"/>
                <a:gd name="connsiteY3" fmla="*/ 0 h 3400579"/>
                <a:gd name="connsiteX4" fmla="*/ 2761311 w 3381357"/>
                <a:gd name="connsiteY4" fmla="*/ 1149370 h 3400579"/>
                <a:gd name="connsiteX5" fmla="*/ 1867659 w 3381357"/>
                <a:gd name="connsiteY5" fmla="*/ 2017822 h 3400579"/>
                <a:gd name="connsiteX6" fmla="*/ 3127916 w 3381357"/>
                <a:gd name="connsiteY6" fmla="*/ 3141598 h 3400579"/>
                <a:gd name="connsiteX7" fmla="*/ 2685352 w 3381357"/>
                <a:gd name="connsiteY7" fmla="*/ 3400580 h 3400579"/>
                <a:gd name="connsiteX8" fmla="*/ 1545165 w 3381357"/>
                <a:gd name="connsiteY8" fmla="*/ 2340316 h 3400579"/>
                <a:gd name="connsiteX9" fmla="*/ 362835 w 3381357"/>
                <a:gd name="connsiteY9" fmla="*/ 3352273 h 3400579"/>
                <a:gd name="connsiteX10" fmla="*/ 0 w 3381357"/>
                <a:gd name="connsiteY10" fmla="*/ 3081514 h 3400579"/>
                <a:gd name="connsiteX11" fmla="*/ 1222671 w 3381357"/>
                <a:gd name="connsiteY11" fmla="*/ 2017822 h 3400579"/>
                <a:gd name="connsiteX12" fmla="*/ 195162 w 3381357"/>
                <a:gd name="connsiteY12" fmla="*/ 1071659 h 3400579"/>
                <a:gd name="connsiteX0" fmla="*/ 195162 w 3545830"/>
                <a:gd name="connsiteY0" fmla="*/ 1071659 h 3400579"/>
                <a:gd name="connsiteX1" fmla="*/ 598236 w 3545830"/>
                <a:gd name="connsiteY1" fmla="*/ 818147 h 3400579"/>
                <a:gd name="connsiteX2" fmla="*/ 1545165 w 3545830"/>
                <a:gd name="connsiteY2" fmla="*/ 1762563 h 3400579"/>
                <a:gd name="connsiteX3" fmla="*/ 3381357 w 3545830"/>
                <a:gd name="connsiteY3" fmla="*/ 0 h 3400579"/>
                <a:gd name="connsiteX4" fmla="*/ 3545830 w 3545830"/>
                <a:gd name="connsiteY4" fmla="*/ 377042 h 3400579"/>
                <a:gd name="connsiteX5" fmla="*/ 1867659 w 3545830"/>
                <a:gd name="connsiteY5" fmla="*/ 2017822 h 3400579"/>
                <a:gd name="connsiteX6" fmla="*/ 3127916 w 3545830"/>
                <a:gd name="connsiteY6" fmla="*/ 3141598 h 3400579"/>
                <a:gd name="connsiteX7" fmla="*/ 2685352 w 3545830"/>
                <a:gd name="connsiteY7" fmla="*/ 3400580 h 3400579"/>
                <a:gd name="connsiteX8" fmla="*/ 1545165 w 3545830"/>
                <a:gd name="connsiteY8" fmla="*/ 2340316 h 3400579"/>
                <a:gd name="connsiteX9" fmla="*/ 362835 w 3545830"/>
                <a:gd name="connsiteY9" fmla="*/ 3352273 h 3400579"/>
                <a:gd name="connsiteX10" fmla="*/ 0 w 3545830"/>
                <a:gd name="connsiteY10" fmla="*/ 3081514 h 3400579"/>
                <a:gd name="connsiteX11" fmla="*/ 1222671 w 3545830"/>
                <a:gd name="connsiteY11" fmla="*/ 2017822 h 3400579"/>
                <a:gd name="connsiteX12" fmla="*/ 195162 w 3545830"/>
                <a:gd name="connsiteY12" fmla="*/ 1071659 h 34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5830" h="3400579">
                  <a:moveTo>
                    <a:pt x="195162" y="1071659"/>
                  </a:moveTo>
                  <a:lnTo>
                    <a:pt x="598236" y="818147"/>
                  </a:lnTo>
                  <a:lnTo>
                    <a:pt x="1545165" y="1762563"/>
                  </a:lnTo>
                  <a:lnTo>
                    <a:pt x="3381357" y="0"/>
                  </a:lnTo>
                  <a:lnTo>
                    <a:pt x="3545830" y="377042"/>
                  </a:lnTo>
                  <a:lnTo>
                    <a:pt x="1867659" y="2017822"/>
                  </a:lnTo>
                  <a:lnTo>
                    <a:pt x="3127916" y="3141598"/>
                  </a:lnTo>
                  <a:lnTo>
                    <a:pt x="2685352" y="3400580"/>
                  </a:lnTo>
                  <a:lnTo>
                    <a:pt x="1545165" y="2340316"/>
                  </a:lnTo>
                  <a:lnTo>
                    <a:pt x="362835" y="3352273"/>
                  </a:lnTo>
                  <a:lnTo>
                    <a:pt x="0" y="3081514"/>
                  </a:lnTo>
                  <a:lnTo>
                    <a:pt x="1222671" y="2017822"/>
                  </a:lnTo>
                  <a:lnTo>
                    <a:pt x="195162" y="1071659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01734" y="3879142"/>
              <a:ext cx="3665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不能用</a:t>
              </a:r>
              <a:r>
                <a:rPr lang="zh-CN" altLang="en-US" sz="2000" dirty="0">
                  <a:solidFill>
                    <a:srgbClr val="FF0000"/>
                  </a:solidFill>
                </a:rPr>
                <a:t>变量</a:t>
              </a:r>
              <a:r>
                <a:rPr lang="zh-CN" altLang="en-US" sz="2000" dirty="0"/>
                <a:t>来定义下标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053169" y="4134555"/>
            <a:ext cx="2682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3"/>
                </a:solidFill>
              </a:rPr>
              <a:t>const</a:t>
            </a:r>
            <a:r>
              <a:rPr lang="en-US" altLang="zh-CN" sz="2400" dirty="0">
                <a:solidFill>
                  <a:schemeClr val="accent3"/>
                </a:solidFill>
              </a:rPr>
              <a:t> float </a:t>
            </a:r>
            <a:r>
              <a:rPr lang="en-US" altLang="zh-CN" sz="2400" dirty="0" err="1">
                <a:solidFill>
                  <a:schemeClr val="accent3"/>
                </a:solidFill>
              </a:rPr>
              <a:t>num</a:t>
            </a:r>
            <a:r>
              <a:rPr lang="en-US" altLang="zh-CN" sz="2400" dirty="0">
                <a:solidFill>
                  <a:schemeClr val="accent3"/>
                </a:solidFill>
              </a:rPr>
              <a:t>=10;</a:t>
            </a:r>
          </a:p>
          <a:p>
            <a:r>
              <a:rPr lang="en-US" altLang="zh-CN" sz="2400" dirty="0" err="1">
                <a:solidFill>
                  <a:schemeClr val="accent3"/>
                </a:solidFill>
              </a:rPr>
              <a:t>int</a:t>
            </a:r>
            <a:r>
              <a:rPr lang="en-US" altLang="zh-CN" sz="2400" dirty="0">
                <a:solidFill>
                  <a:schemeClr val="accent3"/>
                </a:solidFill>
              </a:rPr>
              <a:t> a[</a:t>
            </a:r>
            <a:r>
              <a:rPr lang="en-US" altLang="zh-CN" sz="2400" dirty="0" err="1">
                <a:solidFill>
                  <a:schemeClr val="accent3"/>
                </a:solidFill>
              </a:rPr>
              <a:t>num</a:t>
            </a:r>
            <a:r>
              <a:rPr lang="en-US" altLang="zh-CN" sz="2400" dirty="0">
                <a:solidFill>
                  <a:schemeClr val="accent3"/>
                </a:solidFill>
              </a:rPr>
              <a:t>];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3C29CF3F-FC68-4710-9781-BC82B973F2E1}"/>
              </a:ext>
            </a:extLst>
          </p:cNvPr>
          <p:cNvGrpSpPr/>
          <p:nvPr/>
        </p:nvGrpSpPr>
        <p:grpSpPr>
          <a:xfrm>
            <a:off x="5825754" y="4622668"/>
            <a:ext cx="3555384" cy="1361775"/>
            <a:chOff x="7767672" y="4622667"/>
            <a:chExt cx="4740512" cy="1361775"/>
          </a:xfrm>
        </p:grpSpPr>
        <p:sp>
          <p:nvSpPr>
            <p:cNvPr id="31" name="乘号 26"/>
            <p:cNvSpPr/>
            <p:nvPr/>
          </p:nvSpPr>
          <p:spPr>
            <a:xfrm>
              <a:off x="7767672" y="4622667"/>
              <a:ext cx="1215545" cy="1361775"/>
            </a:xfrm>
            <a:custGeom>
              <a:avLst/>
              <a:gdLst>
                <a:gd name="connsiteX0" fmla="*/ 304475 w 1939096"/>
                <a:gd name="connsiteY0" fmla="*/ 626969 h 1939096"/>
                <a:gd name="connsiteX1" fmla="*/ 626969 w 1939096"/>
                <a:gd name="connsiteY1" fmla="*/ 304475 h 1939096"/>
                <a:gd name="connsiteX2" fmla="*/ 969548 w 1939096"/>
                <a:gd name="connsiteY2" fmla="*/ 647054 h 1939096"/>
                <a:gd name="connsiteX3" fmla="*/ 1312127 w 1939096"/>
                <a:gd name="connsiteY3" fmla="*/ 304475 h 1939096"/>
                <a:gd name="connsiteX4" fmla="*/ 1634621 w 1939096"/>
                <a:gd name="connsiteY4" fmla="*/ 626969 h 1939096"/>
                <a:gd name="connsiteX5" fmla="*/ 1292042 w 1939096"/>
                <a:gd name="connsiteY5" fmla="*/ 969548 h 1939096"/>
                <a:gd name="connsiteX6" fmla="*/ 1634621 w 1939096"/>
                <a:gd name="connsiteY6" fmla="*/ 1312127 h 1939096"/>
                <a:gd name="connsiteX7" fmla="*/ 1312127 w 1939096"/>
                <a:gd name="connsiteY7" fmla="*/ 1634621 h 1939096"/>
                <a:gd name="connsiteX8" fmla="*/ 969548 w 1939096"/>
                <a:gd name="connsiteY8" fmla="*/ 1292042 h 1939096"/>
                <a:gd name="connsiteX9" fmla="*/ 626969 w 1939096"/>
                <a:gd name="connsiteY9" fmla="*/ 1634621 h 1939096"/>
                <a:gd name="connsiteX10" fmla="*/ 304475 w 1939096"/>
                <a:gd name="connsiteY10" fmla="*/ 1312127 h 1939096"/>
                <a:gd name="connsiteX11" fmla="*/ 647054 w 1939096"/>
                <a:gd name="connsiteY11" fmla="*/ 969548 h 1939096"/>
                <a:gd name="connsiteX12" fmla="*/ 304475 w 1939096"/>
                <a:gd name="connsiteY12" fmla="*/ 626969 h 1939096"/>
                <a:gd name="connsiteX0" fmla="*/ 0 w 1330146"/>
                <a:gd name="connsiteY0" fmla="*/ 322494 h 1330146"/>
                <a:gd name="connsiteX1" fmla="*/ 322494 w 1330146"/>
                <a:gd name="connsiteY1" fmla="*/ 0 h 1330146"/>
                <a:gd name="connsiteX2" fmla="*/ 665073 w 1330146"/>
                <a:gd name="connsiteY2" fmla="*/ 490496 h 1330146"/>
                <a:gd name="connsiteX3" fmla="*/ 1007652 w 1330146"/>
                <a:gd name="connsiteY3" fmla="*/ 0 h 1330146"/>
                <a:gd name="connsiteX4" fmla="*/ 1330146 w 1330146"/>
                <a:gd name="connsiteY4" fmla="*/ 322494 h 1330146"/>
                <a:gd name="connsiteX5" fmla="*/ 987567 w 1330146"/>
                <a:gd name="connsiteY5" fmla="*/ 665073 h 1330146"/>
                <a:gd name="connsiteX6" fmla="*/ 1330146 w 1330146"/>
                <a:gd name="connsiteY6" fmla="*/ 1007652 h 1330146"/>
                <a:gd name="connsiteX7" fmla="*/ 1007652 w 1330146"/>
                <a:gd name="connsiteY7" fmla="*/ 1330146 h 1330146"/>
                <a:gd name="connsiteX8" fmla="*/ 665073 w 1330146"/>
                <a:gd name="connsiteY8" fmla="*/ 987567 h 1330146"/>
                <a:gd name="connsiteX9" fmla="*/ 322494 w 1330146"/>
                <a:gd name="connsiteY9" fmla="*/ 1330146 h 1330146"/>
                <a:gd name="connsiteX10" fmla="*/ 0 w 1330146"/>
                <a:gd name="connsiteY10" fmla="*/ 1007652 h 1330146"/>
                <a:gd name="connsiteX11" fmla="*/ 342579 w 1330146"/>
                <a:gd name="connsiteY11" fmla="*/ 665073 h 1330146"/>
                <a:gd name="connsiteX12" fmla="*/ 0 w 1330146"/>
                <a:gd name="connsiteY12" fmla="*/ 322494 h 1330146"/>
                <a:gd name="connsiteX0" fmla="*/ 0 w 1397617"/>
                <a:gd name="connsiteY0" fmla="*/ 577988 h 1585640"/>
                <a:gd name="connsiteX1" fmla="*/ 322494 w 1397617"/>
                <a:gd name="connsiteY1" fmla="*/ 255494 h 1585640"/>
                <a:gd name="connsiteX2" fmla="*/ 665073 w 1397617"/>
                <a:gd name="connsiteY2" fmla="*/ 745990 h 1585640"/>
                <a:gd name="connsiteX3" fmla="*/ 1397617 w 1397617"/>
                <a:gd name="connsiteY3" fmla="*/ 0 h 1585640"/>
                <a:gd name="connsiteX4" fmla="*/ 1330146 w 1397617"/>
                <a:gd name="connsiteY4" fmla="*/ 577988 h 1585640"/>
                <a:gd name="connsiteX5" fmla="*/ 987567 w 1397617"/>
                <a:gd name="connsiteY5" fmla="*/ 920567 h 1585640"/>
                <a:gd name="connsiteX6" fmla="*/ 1330146 w 1397617"/>
                <a:gd name="connsiteY6" fmla="*/ 1263146 h 1585640"/>
                <a:gd name="connsiteX7" fmla="*/ 1007652 w 1397617"/>
                <a:gd name="connsiteY7" fmla="*/ 1585640 h 1585640"/>
                <a:gd name="connsiteX8" fmla="*/ 665073 w 1397617"/>
                <a:gd name="connsiteY8" fmla="*/ 1243061 h 1585640"/>
                <a:gd name="connsiteX9" fmla="*/ 322494 w 1397617"/>
                <a:gd name="connsiteY9" fmla="*/ 1585640 h 1585640"/>
                <a:gd name="connsiteX10" fmla="*/ 0 w 1397617"/>
                <a:gd name="connsiteY10" fmla="*/ 1263146 h 1585640"/>
                <a:gd name="connsiteX11" fmla="*/ 342579 w 1397617"/>
                <a:gd name="connsiteY11" fmla="*/ 920567 h 1585640"/>
                <a:gd name="connsiteX12" fmla="*/ 0 w 1397617"/>
                <a:gd name="connsiteY12" fmla="*/ 577988 h 1585640"/>
                <a:gd name="connsiteX0" fmla="*/ 0 w 1679770"/>
                <a:gd name="connsiteY0" fmla="*/ 577988 h 1585640"/>
                <a:gd name="connsiteX1" fmla="*/ 322494 w 1679770"/>
                <a:gd name="connsiteY1" fmla="*/ 255494 h 1585640"/>
                <a:gd name="connsiteX2" fmla="*/ 665073 w 1679770"/>
                <a:gd name="connsiteY2" fmla="*/ 745990 h 1585640"/>
                <a:gd name="connsiteX3" fmla="*/ 1397617 w 1679770"/>
                <a:gd name="connsiteY3" fmla="*/ 0 h 1585640"/>
                <a:gd name="connsiteX4" fmla="*/ 1679770 w 1679770"/>
                <a:gd name="connsiteY4" fmla="*/ 241812 h 1585640"/>
                <a:gd name="connsiteX5" fmla="*/ 987567 w 1679770"/>
                <a:gd name="connsiteY5" fmla="*/ 920567 h 1585640"/>
                <a:gd name="connsiteX6" fmla="*/ 1330146 w 1679770"/>
                <a:gd name="connsiteY6" fmla="*/ 1263146 h 1585640"/>
                <a:gd name="connsiteX7" fmla="*/ 1007652 w 1679770"/>
                <a:gd name="connsiteY7" fmla="*/ 1585640 h 1585640"/>
                <a:gd name="connsiteX8" fmla="*/ 665073 w 1679770"/>
                <a:gd name="connsiteY8" fmla="*/ 1243061 h 1585640"/>
                <a:gd name="connsiteX9" fmla="*/ 322494 w 1679770"/>
                <a:gd name="connsiteY9" fmla="*/ 1585640 h 1585640"/>
                <a:gd name="connsiteX10" fmla="*/ 0 w 1679770"/>
                <a:gd name="connsiteY10" fmla="*/ 1263146 h 1585640"/>
                <a:gd name="connsiteX11" fmla="*/ 342579 w 1679770"/>
                <a:gd name="connsiteY11" fmla="*/ 920567 h 1585640"/>
                <a:gd name="connsiteX12" fmla="*/ 0 w 1679770"/>
                <a:gd name="connsiteY12" fmla="*/ 577988 h 1585640"/>
                <a:gd name="connsiteX0" fmla="*/ 0 w 1733557"/>
                <a:gd name="connsiteY0" fmla="*/ 577988 h 1653110"/>
                <a:gd name="connsiteX1" fmla="*/ 322494 w 1733557"/>
                <a:gd name="connsiteY1" fmla="*/ 255494 h 1653110"/>
                <a:gd name="connsiteX2" fmla="*/ 665073 w 1733557"/>
                <a:gd name="connsiteY2" fmla="*/ 745990 h 1653110"/>
                <a:gd name="connsiteX3" fmla="*/ 1397617 w 1733557"/>
                <a:gd name="connsiteY3" fmla="*/ 0 h 1653110"/>
                <a:gd name="connsiteX4" fmla="*/ 1679770 w 1733557"/>
                <a:gd name="connsiteY4" fmla="*/ 241812 h 1653110"/>
                <a:gd name="connsiteX5" fmla="*/ 987567 w 1733557"/>
                <a:gd name="connsiteY5" fmla="*/ 920567 h 1653110"/>
                <a:gd name="connsiteX6" fmla="*/ 1733557 w 1733557"/>
                <a:gd name="connsiteY6" fmla="*/ 1653110 h 1653110"/>
                <a:gd name="connsiteX7" fmla="*/ 1007652 w 1733557"/>
                <a:gd name="connsiteY7" fmla="*/ 1585640 h 1653110"/>
                <a:gd name="connsiteX8" fmla="*/ 665073 w 1733557"/>
                <a:gd name="connsiteY8" fmla="*/ 1243061 h 1653110"/>
                <a:gd name="connsiteX9" fmla="*/ 322494 w 1733557"/>
                <a:gd name="connsiteY9" fmla="*/ 1585640 h 1653110"/>
                <a:gd name="connsiteX10" fmla="*/ 0 w 1733557"/>
                <a:gd name="connsiteY10" fmla="*/ 1263146 h 1653110"/>
                <a:gd name="connsiteX11" fmla="*/ 342579 w 1733557"/>
                <a:gd name="connsiteY11" fmla="*/ 920567 h 1653110"/>
                <a:gd name="connsiteX12" fmla="*/ 0 w 1733557"/>
                <a:gd name="connsiteY12" fmla="*/ 577988 h 1653110"/>
                <a:gd name="connsiteX0" fmla="*/ 0 w 1733557"/>
                <a:gd name="connsiteY0" fmla="*/ 577988 h 1975605"/>
                <a:gd name="connsiteX1" fmla="*/ 322494 w 1733557"/>
                <a:gd name="connsiteY1" fmla="*/ 255494 h 1975605"/>
                <a:gd name="connsiteX2" fmla="*/ 665073 w 1733557"/>
                <a:gd name="connsiteY2" fmla="*/ 745990 h 1975605"/>
                <a:gd name="connsiteX3" fmla="*/ 1397617 w 1733557"/>
                <a:gd name="connsiteY3" fmla="*/ 0 h 1975605"/>
                <a:gd name="connsiteX4" fmla="*/ 1679770 w 1733557"/>
                <a:gd name="connsiteY4" fmla="*/ 241812 h 1975605"/>
                <a:gd name="connsiteX5" fmla="*/ 987567 w 1733557"/>
                <a:gd name="connsiteY5" fmla="*/ 920567 h 1975605"/>
                <a:gd name="connsiteX6" fmla="*/ 1733557 w 1733557"/>
                <a:gd name="connsiteY6" fmla="*/ 1653110 h 1975605"/>
                <a:gd name="connsiteX7" fmla="*/ 1464852 w 1733557"/>
                <a:gd name="connsiteY7" fmla="*/ 1975605 h 1975605"/>
                <a:gd name="connsiteX8" fmla="*/ 665073 w 1733557"/>
                <a:gd name="connsiteY8" fmla="*/ 1243061 h 1975605"/>
                <a:gd name="connsiteX9" fmla="*/ 322494 w 1733557"/>
                <a:gd name="connsiteY9" fmla="*/ 1585640 h 1975605"/>
                <a:gd name="connsiteX10" fmla="*/ 0 w 1733557"/>
                <a:gd name="connsiteY10" fmla="*/ 1263146 h 1975605"/>
                <a:gd name="connsiteX11" fmla="*/ 342579 w 1733557"/>
                <a:gd name="connsiteY11" fmla="*/ 920567 h 1975605"/>
                <a:gd name="connsiteX12" fmla="*/ 0 w 1733557"/>
                <a:gd name="connsiteY12" fmla="*/ 577988 h 1975605"/>
                <a:gd name="connsiteX0" fmla="*/ 0 w 1733557"/>
                <a:gd name="connsiteY0" fmla="*/ 577988 h 1975605"/>
                <a:gd name="connsiteX1" fmla="*/ 322494 w 1733557"/>
                <a:gd name="connsiteY1" fmla="*/ 255494 h 1975605"/>
                <a:gd name="connsiteX2" fmla="*/ 665073 w 1733557"/>
                <a:gd name="connsiteY2" fmla="*/ 665308 h 1975605"/>
                <a:gd name="connsiteX3" fmla="*/ 1397617 w 1733557"/>
                <a:gd name="connsiteY3" fmla="*/ 0 h 1975605"/>
                <a:gd name="connsiteX4" fmla="*/ 1679770 w 1733557"/>
                <a:gd name="connsiteY4" fmla="*/ 241812 h 1975605"/>
                <a:gd name="connsiteX5" fmla="*/ 987567 w 1733557"/>
                <a:gd name="connsiteY5" fmla="*/ 920567 h 1975605"/>
                <a:gd name="connsiteX6" fmla="*/ 1733557 w 1733557"/>
                <a:gd name="connsiteY6" fmla="*/ 1653110 h 1975605"/>
                <a:gd name="connsiteX7" fmla="*/ 1464852 w 1733557"/>
                <a:gd name="connsiteY7" fmla="*/ 1975605 h 1975605"/>
                <a:gd name="connsiteX8" fmla="*/ 665073 w 1733557"/>
                <a:gd name="connsiteY8" fmla="*/ 1243061 h 1975605"/>
                <a:gd name="connsiteX9" fmla="*/ 322494 w 1733557"/>
                <a:gd name="connsiteY9" fmla="*/ 1585640 h 1975605"/>
                <a:gd name="connsiteX10" fmla="*/ 0 w 1733557"/>
                <a:gd name="connsiteY10" fmla="*/ 1263146 h 1975605"/>
                <a:gd name="connsiteX11" fmla="*/ 342579 w 1733557"/>
                <a:gd name="connsiteY11" fmla="*/ 920567 h 1975605"/>
                <a:gd name="connsiteX12" fmla="*/ 0 w 1733557"/>
                <a:gd name="connsiteY12" fmla="*/ 577988 h 1975605"/>
                <a:gd name="connsiteX0" fmla="*/ 228600 w 1962157"/>
                <a:gd name="connsiteY0" fmla="*/ 577988 h 1975605"/>
                <a:gd name="connsiteX1" fmla="*/ 551094 w 1962157"/>
                <a:gd name="connsiteY1" fmla="*/ 255494 h 1975605"/>
                <a:gd name="connsiteX2" fmla="*/ 893673 w 1962157"/>
                <a:gd name="connsiteY2" fmla="*/ 665308 h 1975605"/>
                <a:gd name="connsiteX3" fmla="*/ 1626217 w 1962157"/>
                <a:gd name="connsiteY3" fmla="*/ 0 h 1975605"/>
                <a:gd name="connsiteX4" fmla="*/ 1908370 w 1962157"/>
                <a:gd name="connsiteY4" fmla="*/ 241812 h 1975605"/>
                <a:gd name="connsiteX5" fmla="*/ 1216167 w 1962157"/>
                <a:gd name="connsiteY5" fmla="*/ 920567 h 1975605"/>
                <a:gd name="connsiteX6" fmla="*/ 1962157 w 1962157"/>
                <a:gd name="connsiteY6" fmla="*/ 1653110 h 1975605"/>
                <a:gd name="connsiteX7" fmla="*/ 1693452 w 1962157"/>
                <a:gd name="connsiteY7" fmla="*/ 1975605 h 1975605"/>
                <a:gd name="connsiteX8" fmla="*/ 893673 w 1962157"/>
                <a:gd name="connsiteY8" fmla="*/ 1243061 h 1975605"/>
                <a:gd name="connsiteX9" fmla="*/ 551094 w 1962157"/>
                <a:gd name="connsiteY9" fmla="*/ 1585640 h 1975605"/>
                <a:gd name="connsiteX10" fmla="*/ 0 w 1962157"/>
                <a:gd name="connsiteY10" fmla="*/ 1424510 h 1975605"/>
                <a:gd name="connsiteX11" fmla="*/ 571179 w 1962157"/>
                <a:gd name="connsiteY11" fmla="*/ 920567 h 1975605"/>
                <a:gd name="connsiteX12" fmla="*/ 228600 w 1962157"/>
                <a:gd name="connsiteY12" fmla="*/ 577988 h 1975605"/>
                <a:gd name="connsiteX0" fmla="*/ 228600 w 1962157"/>
                <a:gd name="connsiteY0" fmla="*/ 577988 h 1975605"/>
                <a:gd name="connsiteX1" fmla="*/ 551094 w 1962157"/>
                <a:gd name="connsiteY1" fmla="*/ 255494 h 1975605"/>
                <a:gd name="connsiteX2" fmla="*/ 893673 w 1962157"/>
                <a:gd name="connsiteY2" fmla="*/ 665308 h 1975605"/>
                <a:gd name="connsiteX3" fmla="*/ 1626217 w 1962157"/>
                <a:gd name="connsiteY3" fmla="*/ 0 h 1975605"/>
                <a:gd name="connsiteX4" fmla="*/ 1908370 w 1962157"/>
                <a:gd name="connsiteY4" fmla="*/ 241812 h 1975605"/>
                <a:gd name="connsiteX5" fmla="*/ 1216167 w 1962157"/>
                <a:gd name="connsiteY5" fmla="*/ 920567 h 1975605"/>
                <a:gd name="connsiteX6" fmla="*/ 1962157 w 1962157"/>
                <a:gd name="connsiteY6" fmla="*/ 1653110 h 1975605"/>
                <a:gd name="connsiteX7" fmla="*/ 1693452 w 1962157"/>
                <a:gd name="connsiteY7" fmla="*/ 1975605 h 1975605"/>
                <a:gd name="connsiteX8" fmla="*/ 893673 w 1962157"/>
                <a:gd name="connsiteY8" fmla="*/ 1243061 h 1975605"/>
                <a:gd name="connsiteX9" fmla="*/ 295600 w 1962157"/>
                <a:gd name="connsiteY9" fmla="*/ 1841134 h 1975605"/>
                <a:gd name="connsiteX10" fmla="*/ 0 w 1962157"/>
                <a:gd name="connsiteY10" fmla="*/ 1424510 h 1975605"/>
                <a:gd name="connsiteX11" fmla="*/ 571179 w 1962157"/>
                <a:gd name="connsiteY11" fmla="*/ 920567 h 1975605"/>
                <a:gd name="connsiteX12" fmla="*/ 228600 w 1962157"/>
                <a:gd name="connsiteY12" fmla="*/ 577988 h 1975605"/>
                <a:gd name="connsiteX0" fmla="*/ 336177 w 2069734"/>
                <a:gd name="connsiteY0" fmla="*/ 577988 h 1975605"/>
                <a:gd name="connsiteX1" fmla="*/ 658671 w 2069734"/>
                <a:gd name="connsiteY1" fmla="*/ 255494 h 1975605"/>
                <a:gd name="connsiteX2" fmla="*/ 1001250 w 2069734"/>
                <a:gd name="connsiteY2" fmla="*/ 665308 h 1975605"/>
                <a:gd name="connsiteX3" fmla="*/ 1733794 w 2069734"/>
                <a:gd name="connsiteY3" fmla="*/ 0 h 1975605"/>
                <a:gd name="connsiteX4" fmla="*/ 2015947 w 2069734"/>
                <a:gd name="connsiteY4" fmla="*/ 241812 h 1975605"/>
                <a:gd name="connsiteX5" fmla="*/ 1323744 w 2069734"/>
                <a:gd name="connsiteY5" fmla="*/ 920567 h 1975605"/>
                <a:gd name="connsiteX6" fmla="*/ 2069734 w 2069734"/>
                <a:gd name="connsiteY6" fmla="*/ 1653110 h 1975605"/>
                <a:gd name="connsiteX7" fmla="*/ 1801029 w 2069734"/>
                <a:gd name="connsiteY7" fmla="*/ 1975605 h 1975605"/>
                <a:gd name="connsiteX8" fmla="*/ 1001250 w 2069734"/>
                <a:gd name="connsiteY8" fmla="*/ 1243061 h 1975605"/>
                <a:gd name="connsiteX9" fmla="*/ 403177 w 2069734"/>
                <a:gd name="connsiteY9" fmla="*/ 1841134 h 1975605"/>
                <a:gd name="connsiteX10" fmla="*/ 0 w 2069734"/>
                <a:gd name="connsiteY10" fmla="*/ 1518639 h 1975605"/>
                <a:gd name="connsiteX11" fmla="*/ 678756 w 2069734"/>
                <a:gd name="connsiteY11" fmla="*/ 920567 h 1975605"/>
                <a:gd name="connsiteX12" fmla="*/ 336177 w 2069734"/>
                <a:gd name="connsiteY12" fmla="*/ 577988 h 1975605"/>
                <a:gd name="connsiteX0" fmla="*/ 336177 w 2069734"/>
                <a:gd name="connsiteY0" fmla="*/ 577988 h 1975605"/>
                <a:gd name="connsiteX1" fmla="*/ 658671 w 2069734"/>
                <a:gd name="connsiteY1" fmla="*/ 255494 h 1975605"/>
                <a:gd name="connsiteX2" fmla="*/ 1001250 w 2069734"/>
                <a:gd name="connsiteY2" fmla="*/ 665308 h 1975605"/>
                <a:gd name="connsiteX3" fmla="*/ 1733794 w 2069734"/>
                <a:gd name="connsiteY3" fmla="*/ 0 h 1975605"/>
                <a:gd name="connsiteX4" fmla="*/ 2015947 w 2069734"/>
                <a:gd name="connsiteY4" fmla="*/ 241812 h 1975605"/>
                <a:gd name="connsiteX5" fmla="*/ 1323744 w 2069734"/>
                <a:gd name="connsiteY5" fmla="*/ 920567 h 1975605"/>
                <a:gd name="connsiteX6" fmla="*/ 2069734 w 2069734"/>
                <a:gd name="connsiteY6" fmla="*/ 1653110 h 1975605"/>
                <a:gd name="connsiteX7" fmla="*/ 1801029 w 2069734"/>
                <a:gd name="connsiteY7" fmla="*/ 1975605 h 1975605"/>
                <a:gd name="connsiteX8" fmla="*/ 1001250 w 2069734"/>
                <a:gd name="connsiteY8" fmla="*/ 1243061 h 1975605"/>
                <a:gd name="connsiteX9" fmla="*/ 362836 w 2069734"/>
                <a:gd name="connsiteY9" fmla="*/ 1841134 h 1975605"/>
                <a:gd name="connsiteX10" fmla="*/ 0 w 2069734"/>
                <a:gd name="connsiteY10" fmla="*/ 1518639 h 1975605"/>
                <a:gd name="connsiteX11" fmla="*/ 678756 w 2069734"/>
                <a:gd name="connsiteY11" fmla="*/ 920567 h 1975605"/>
                <a:gd name="connsiteX12" fmla="*/ 336177 w 2069734"/>
                <a:gd name="connsiteY12" fmla="*/ 577988 h 1975605"/>
                <a:gd name="connsiteX0" fmla="*/ 517257 w 2250814"/>
                <a:gd name="connsiteY0" fmla="*/ 577988 h 2255018"/>
                <a:gd name="connsiteX1" fmla="*/ 839751 w 2250814"/>
                <a:gd name="connsiteY1" fmla="*/ 255494 h 2255018"/>
                <a:gd name="connsiteX2" fmla="*/ 1182330 w 2250814"/>
                <a:gd name="connsiteY2" fmla="*/ 665308 h 2255018"/>
                <a:gd name="connsiteX3" fmla="*/ 1914874 w 2250814"/>
                <a:gd name="connsiteY3" fmla="*/ 0 h 2255018"/>
                <a:gd name="connsiteX4" fmla="*/ 2197027 w 2250814"/>
                <a:gd name="connsiteY4" fmla="*/ 241812 h 2255018"/>
                <a:gd name="connsiteX5" fmla="*/ 1504824 w 2250814"/>
                <a:gd name="connsiteY5" fmla="*/ 920567 h 2255018"/>
                <a:gd name="connsiteX6" fmla="*/ 2250814 w 2250814"/>
                <a:gd name="connsiteY6" fmla="*/ 1653110 h 2255018"/>
                <a:gd name="connsiteX7" fmla="*/ 1982109 w 2250814"/>
                <a:gd name="connsiteY7" fmla="*/ 1975605 h 2255018"/>
                <a:gd name="connsiteX8" fmla="*/ 1182330 w 2250814"/>
                <a:gd name="connsiteY8" fmla="*/ 1243061 h 2255018"/>
                <a:gd name="connsiteX9" fmla="*/ 0 w 2250814"/>
                <a:gd name="connsiteY9" fmla="*/ 2255018 h 2255018"/>
                <a:gd name="connsiteX10" fmla="*/ 181080 w 2250814"/>
                <a:gd name="connsiteY10" fmla="*/ 1518639 h 2255018"/>
                <a:gd name="connsiteX11" fmla="*/ 859836 w 2250814"/>
                <a:gd name="connsiteY11" fmla="*/ 920567 h 2255018"/>
                <a:gd name="connsiteX12" fmla="*/ 517257 w 2250814"/>
                <a:gd name="connsiteY12" fmla="*/ 577988 h 2255018"/>
                <a:gd name="connsiteX0" fmla="*/ 880092 w 2613649"/>
                <a:gd name="connsiteY0" fmla="*/ 577988 h 2255018"/>
                <a:gd name="connsiteX1" fmla="*/ 1202586 w 2613649"/>
                <a:gd name="connsiteY1" fmla="*/ 255494 h 2255018"/>
                <a:gd name="connsiteX2" fmla="*/ 1545165 w 2613649"/>
                <a:gd name="connsiteY2" fmla="*/ 665308 h 2255018"/>
                <a:gd name="connsiteX3" fmla="*/ 2277709 w 2613649"/>
                <a:gd name="connsiteY3" fmla="*/ 0 h 2255018"/>
                <a:gd name="connsiteX4" fmla="*/ 2559862 w 2613649"/>
                <a:gd name="connsiteY4" fmla="*/ 241812 h 2255018"/>
                <a:gd name="connsiteX5" fmla="*/ 1867659 w 2613649"/>
                <a:gd name="connsiteY5" fmla="*/ 920567 h 2255018"/>
                <a:gd name="connsiteX6" fmla="*/ 2613649 w 2613649"/>
                <a:gd name="connsiteY6" fmla="*/ 1653110 h 2255018"/>
                <a:gd name="connsiteX7" fmla="*/ 2344944 w 2613649"/>
                <a:gd name="connsiteY7" fmla="*/ 1975605 h 2255018"/>
                <a:gd name="connsiteX8" fmla="*/ 1545165 w 2613649"/>
                <a:gd name="connsiteY8" fmla="*/ 1243061 h 2255018"/>
                <a:gd name="connsiteX9" fmla="*/ 362835 w 2613649"/>
                <a:gd name="connsiteY9" fmla="*/ 2255018 h 2255018"/>
                <a:gd name="connsiteX10" fmla="*/ 0 w 2613649"/>
                <a:gd name="connsiteY10" fmla="*/ 1984259 h 2255018"/>
                <a:gd name="connsiteX11" fmla="*/ 1222671 w 2613649"/>
                <a:gd name="connsiteY11" fmla="*/ 920567 h 2255018"/>
                <a:gd name="connsiteX12" fmla="*/ 880092 w 2613649"/>
                <a:gd name="connsiteY12" fmla="*/ 577988 h 2255018"/>
                <a:gd name="connsiteX0" fmla="*/ 880092 w 3352195"/>
                <a:gd name="connsiteY0" fmla="*/ 577988 h 2941336"/>
                <a:gd name="connsiteX1" fmla="*/ 1202586 w 3352195"/>
                <a:gd name="connsiteY1" fmla="*/ 255494 h 2941336"/>
                <a:gd name="connsiteX2" fmla="*/ 1545165 w 3352195"/>
                <a:gd name="connsiteY2" fmla="*/ 665308 h 2941336"/>
                <a:gd name="connsiteX3" fmla="*/ 2277709 w 3352195"/>
                <a:gd name="connsiteY3" fmla="*/ 0 h 2941336"/>
                <a:gd name="connsiteX4" fmla="*/ 2559862 w 3352195"/>
                <a:gd name="connsiteY4" fmla="*/ 241812 h 2941336"/>
                <a:gd name="connsiteX5" fmla="*/ 1867659 w 3352195"/>
                <a:gd name="connsiteY5" fmla="*/ 920567 h 2941336"/>
                <a:gd name="connsiteX6" fmla="*/ 2613649 w 3352195"/>
                <a:gd name="connsiteY6" fmla="*/ 1653110 h 2941336"/>
                <a:gd name="connsiteX7" fmla="*/ 3352195 w 3352195"/>
                <a:gd name="connsiteY7" fmla="*/ 2941336 h 2941336"/>
                <a:gd name="connsiteX8" fmla="*/ 1545165 w 3352195"/>
                <a:gd name="connsiteY8" fmla="*/ 1243061 h 2941336"/>
                <a:gd name="connsiteX9" fmla="*/ 362835 w 3352195"/>
                <a:gd name="connsiteY9" fmla="*/ 2255018 h 2941336"/>
                <a:gd name="connsiteX10" fmla="*/ 0 w 3352195"/>
                <a:gd name="connsiteY10" fmla="*/ 1984259 h 2941336"/>
                <a:gd name="connsiteX11" fmla="*/ 1222671 w 3352195"/>
                <a:gd name="connsiteY11" fmla="*/ 920567 h 2941336"/>
                <a:gd name="connsiteX12" fmla="*/ 880092 w 3352195"/>
                <a:gd name="connsiteY12" fmla="*/ 577988 h 2941336"/>
                <a:gd name="connsiteX0" fmla="*/ 880092 w 3520174"/>
                <a:gd name="connsiteY0" fmla="*/ 577988 h 2941336"/>
                <a:gd name="connsiteX1" fmla="*/ 1202586 w 3520174"/>
                <a:gd name="connsiteY1" fmla="*/ 255494 h 2941336"/>
                <a:gd name="connsiteX2" fmla="*/ 1545165 w 3520174"/>
                <a:gd name="connsiteY2" fmla="*/ 665308 h 2941336"/>
                <a:gd name="connsiteX3" fmla="*/ 2277709 w 3520174"/>
                <a:gd name="connsiteY3" fmla="*/ 0 h 2941336"/>
                <a:gd name="connsiteX4" fmla="*/ 2559862 w 3520174"/>
                <a:gd name="connsiteY4" fmla="*/ 241812 h 2941336"/>
                <a:gd name="connsiteX5" fmla="*/ 1867659 w 3520174"/>
                <a:gd name="connsiteY5" fmla="*/ 920567 h 2941336"/>
                <a:gd name="connsiteX6" fmla="*/ 3520174 w 3520174"/>
                <a:gd name="connsiteY6" fmla="*/ 2480878 h 2941336"/>
                <a:gd name="connsiteX7" fmla="*/ 3352195 w 3520174"/>
                <a:gd name="connsiteY7" fmla="*/ 2941336 h 2941336"/>
                <a:gd name="connsiteX8" fmla="*/ 1545165 w 3520174"/>
                <a:gd name="connsiteY8" fmla="*/ 1243061 h 2941336"/>
                <a:gd name="connsiteX9" fmla="*/ 362835 w 3520174"/>
                <a:gd name="connsiteY9" fmla="*/ 2255018 h 2941336"/>
                <a:gd name="connsiteX10" fmla="*/ 0 w 3520174"/>
                <a:gd name="connsiteY10" fmla="*/ 1984259 h 2941336"/>
                <a:gd name="connsiteX11" fmla="*/ 1222671 w 3520174"/>
                <a:gd name="connsiteY11" fmla="*/ 920567 h 2941336"/>
                <a:gd name="connsiteX12" fmla="*/ 880092 w 3520174"/>
                <a:gd name="connsiteY12" fmla="*/ 577988 h 2941336"/>
                <a:gd name="connsiteX0" fmla="*/ 295886 w 3520174"/>
                <a:gd name="connsiteY0" fmla="*/ 164102 h 2941336"/>
                <a:gd name="connsiteX1" fmla="*/ 1202586 w 3520174"/>
                <a:gd name="connsiteY1" fmla="*/ 255494 h 2941336"/>
                <a:gd name="connsiteX2" fmla="*/ 1545165 w 3520174"/>
                <a:gd name="connsiteY2" fmla="*/ 665308 h 2941336"/>
                <a:gd name="connsiteX3" fmla="*/ 2277709 w 3520174"/>
                <a:gd name="connsiteY3" fmla="*/ 0 h 2941336"/>
                <a:gd name="connsiteX4" fmla="*/ 2559862 w 3520174"/>
                <a:gd name="connsiteY4" fmla="*/ 241812 h 2941336"/>
                <a:gd name="connsiteX5" fmla="*/ 1867659 w 3520174"/>
                <a:gd name="connsiteY5" fmla="*/ 920567 h 2941336"/>
                <a:gd name="connsiteX6" fmla="*/ 3520174 w 3520174"/>
                <a:gd name="connsiteY6" fmla="*/ 2480878 h 2941336"/>
                <a:gd name="connsiteX7" fmla="*/ 3352195 w 3520174"/>
                <a:gd name="connsiteY7" fmla="*/ 2941336 h 2941336"/>
                <a:gd name="connsiteX8" fmla="*/ 1545165 w 3520174"/>
                <a:gd name="connsiteY8" fmla="*/ 1243061 h 2941336"/>
                <a:gd name="connsiteX9" fmla="*/ 362835 w 3520174"/>
                <a:gd name="connsiteY9" fmla="*/ 2255018 h 2941336"/>
                <a:gd name="connsiteX10" fmla="*/ 0 w 3520174"/>
                <a:gd name="connsiteY10" fmla="*/ 1984259 h 2941336"/>
                <a:gd name="connsiteX11" fmla="*/ 1222671 w 3520174"/>
                <a:gd name="connsiteY11" fmla="*/ 920567 h 2941336"/>
                <a:gd name="connsiteX12" fmla="*/ 295886 w 3520174"/>
                <a:gd name="connsiteY12" fmla="*/ 164102 h 2941336"/>
                <a:gd name="connsiteX0" fmla="*/ 295886 w 3520174"/>
                <a:gd name="connsiteY0" fmla="*/ 443210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277709 w 3520174"/>
                <a:gd name="connsiteY3" fmla="*/ 279108 h 3220444"/>
                <a:gd name="connsiteX4" fmla="*/ 2559862 w 3520174"/>
                <a:gd name="connsiteY4" fmla="*/ 520920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295886 w 3520174"/>
                <a:gd name="connsiteY12" fmla="*/ 443210 h 3220444"/>
                <a:gd name="connsiteX0" fmla="*/ 195162 w 3520174"/>
                <a:gd name="connsiteY0" fmla="*/ 253512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277709 w 3520174"/>
                <a:gd name="connsiteY3" fmla="*/ 279108 h 3220444"/>
                <a:gd name="connsiteX4" fmla="*/ 2559862 w 3520174"/>
                <a:gd name="connsiteY4" fmla="*/ 520920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195162 w 3520174"/>
                <a:gd name="connsiteY12" fmla="*/ 253512 h 3220444"/>
                <a:gd name="connsiteX0" fmla="*/ 195162 w 3520174"/>
                <a:gd name="connsiteY0" fmla="*/ 253512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277709 w 3520174"/>
                <a:gd name="connsiteY3" fmla="*/ 279108 h 3220444"/>
                <a:gd name="connsiteX4" fmla="*/ 2761311 w 3520174"/>
                <a:gd name="connsiteY4" fmla="*/ 331223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195162 w 3520174"/>
                <a:gd name="connsiteY12" fmla="*/ 253512 h 3220444"/>
                <a:gd name="connsiteX0" fmla="*/ 195162 w 3520174"/>
                <a:gd name="connsiteY0" fmla="*/ 253512 h 3220444"/>
                <a:gd name="connsiteX1" fmla="*/ 598236 w 3520174"/>
                <a:gd name="connsiteY1" fmla="*/ 0 h 3220444"/>
                <a:gd name="connsiteX2" fmla="*/ 1545165 w 3520174"/>
                <a:gd name="connsiteY2" fmla="*/ 944416 h 3220444"/>
                <a:gd name="connsiteX3" fmla="*/ 2479158 w 3520174"/>
                <a:gd name="connsiteY3" fmla="*/ 54920 h 3220444"/>
                <a:gd name="connsiteX4" fmla="*/ 2761311 w 3520174"/>
                <a:gd name="connsiteY4" fmla="*/ 331223 h 3220444"/>
                <a:gd name="connsiteX5" fmla="*/ 1867659 w 3520174"/>
                <a:gd name="connsiteY5" fmla="*/ 1199675 h 3220444"/>
                <a:gd name="connsiteX6" fmla="*/ 3520174 w 3520174"/>
                <a:gd name="connsiteY6" fmla="*/ 2759986 h 3220444"/>
                <a:gd name="connsiteX7" fmla="*/ 3352195 w 3520174"/>
                <a:gd name="connsiteY7" fmla="*/ 3220444 h 3220444"/>
                <a:gd name="connsiteX8" fmla="*/ 1545165 w 3520174"/>
                <a:gd name="connsiteY8" fmla="*/ 1522169 h 3220444"/>
                <a:gd name="connsiteX9" fmla="*/ 362835 w 3520174"/>
                <a:gd name="connsiteY9" fmla="*/ 2534126 h 3220444"/>
                <a:gd name="connsiteX10" fmla="*/ 0 w 3520174"/>
                <a:gd name="connsiteY10" fmla="*/ 2263367 h 3220444"/>
                <a:gd name="connsiteX11" fmla="*/ 1222671 w 3520174"/>
                <a:gd name="connsiteY11" fmla="*/ 1199675 h 3220444"/>
                <a:gd name="connsiteX12" fmla="*/ 195162 w 3520174"/>
                <a:gd name="connsiteY12" fmla="*/ 253512 h 3220444"/>
                <a:gd name="connsiteX0" fmla="*/ 195162 w 3520174"/>
                <a:gd name="connsiteY0" fmla="*/ 253512 h 2759986"/>
                <a:gd name="connsiteX1" fmla="*/ 598236 w 3520174"/>
                <a:gd name="connsiteY1" fmla="*/ 0 h 2759986"/>
                <a:gd name="connsiteX2" fmla="*/ 1545165 w 3520174"/>
                <a:gd name="connsiteY2" fmla="*/ 944416 h 2759986"/>
                <a:gd name="connsiteX3" fmla="*/ 2479158 w 3520174"/>
                <a:gd name="connsiteY3" fmla="*/ 54920 h 2759986"/>
                <a:gd name="connsiteX4" fmla="*/ 2761311 w 3520174"/>
                <a:gd name="connsiteY4" fmla="*/ 331223 h 2759986"/>
                <a:gd name="connsiteX5" fmla="*/ 1867659 w 3520174"/>
                <a:gd name="connsiteY5" fmla="*/ 1199675 h 2759986"/>
                <a:gd name="connsiteX6" fmla="*/ 3520174 w 3520174"/>
                <a:gd name="connsiteY6" fmla="*/ 2759986 h 2759986"/>
                <a:gd name="connsiteX7" fmla="*/ 2685352 w 3520174"/>
                <a:gd name="connsiteY7" fmla="*/ 2582433 h 2759986"/>
                <a:gd name="connsiteX8" fmla="*/ 1545165 w 3520174"/>
                <a:gd name="connsiteY8" fmla="*/ 1522169 h 2759986"/>
                <a:gd name="connsiteX9" fmla="*/ 362835 w 3520174"/>
                <a:gd name="connsiteY9" fmla="*/ 2534126 h 2759986"/>
                <a:gd name="connsiteX10" fmla="*/ 0 w 3520174"/>
                <a:gd name="connsiteY10" fmla="*/ 2263367 h 2759986"/>
                <a:gd name="connsiteX11" fmla="*/ 1222671 w 3520174"/>
                <a:gd name="connsiteY11" fmla="*/ 1199675 h 2759986"/>
                <a:gd name="connsiteX12" fmla="*/ 195162 w 3520174"/>
                <a:gd name="connsiteY12" fmla="*/ 253512 h 2759986"/>
                <a:gd name="connsiteX0" fmla="*/ 195162 w 3127916"/>
                <a:gd name="connsiteY0" fmla="*/ 253512 h 2582432"/>
                <a:gd name="connsiteX1" fmla="*/ 598236 w 3127916"/>
                <a:gd name="connsiteY1" fmla="*/ 0 h 2582432"/>
                <a:gd name="connsiteX2" fmla="*/ 1545165 w 3127916"/>
                <a:gd name="connsiteY2" fmla="*/ 944416 h 2582432"/>
                <a:gd name="connsiteX3" fmla="*/ 2479158 w 3127916"/>
                <a:gd name="connsiteY3" fmla="*/ 54920 h 2582432"/>
                <a:gd name="connsiteX4" fmla="*/ 2761311 w 3127916"/>
                <a:gd name="connsiteY4" fmla="*/ 331223 h 2582432"/>
                <a:gd name="connsiteX5" fmla="*/ 1867659 w 3127916"/>
                <a:gd name="connsiteY5" fmla="*/ 1199675 h 2582432"/>
                <a:gd name="connsiteX6" fmla="*/ 3127916 w 3127916"/>
                <a:gd name="connsiteY6" fmla="*/ 2323451 h 2582432"/>
                <a:gd name="connsiteX7" fmla="*/ 2685352 w 3127916"/>
                <a:gd name="connsiteY7" fmla="*/ 2582433 h 2582432"/>
                <a:gd name="connsiteX8" fmla="*/ 1545165 w 3127916"/>
                <a:gd name="connsiteY8" fmla="*/ 1522169 h 2582432"/>
                <a:gd name="connsiteX9" fmla="*/ 362835 w 3127916"/>
                <a:gd name="connsiteY9" fmla="*/ 2534126 h 2582432"/>
                <a:gd name="connsiteX10" fmla="*/ 0 w 3127916"/>
                <a:gd name="connsiteY10" fmla="*/ 2263367 h 2582432"/>
                <a:gd name="connsiteX11" fmla="*/ 1222671 w 3127916"/>
                <a:gd name="connsiteY11" fmla="*/ 1199675 h 2582432"/>
                <a:gd name="connsiteX12" fmla="*/ 195162 w 3127916"/>
                <a:gd name="connsiteY12" fmla="*/ 253512 h 2582432"/>
                <a:gd name="connsiteX0" fmla="*/ 195162 w 3381357"/>
                <a:gd name="connsiteY0" fmla="*/ 1071659 h 3400579"/>
                <a:gd name="connsiteX1" fmla="*/ 598236 w 3381357"/>
                <a:gd name="connsiteY1" fmla="*/ 818147 h 3400579"/>
                <a:gd name="connsiteX2" fmla="*/ 1545165 w 3381357"/>
                <a:gd name="connsiteY2" fmla="*/ 1762563 h 3400579"/>
                <a:gd name="connsiteX3" fmla="*/ 3381357 w 3381357"/>
                <a:gd name="connsiteY3" fmla="*/ 0 h 3400579"/>
                <a:gd name="connsiteX4" fmla="*/ 2761311 w 3381357"/>
                <a:gd name="connsiteY4" fmla="*/ 1149370 h 3400579"/>
                <a:gd name="connsiteX5" fmla="*/ 1867659 w 3381357"/>
                <a:gd name="connsiteY5" fmla="*/ 2017822 h 3400579"/>
                <a:gd name="connsiteX6" fmla="*/ 3127916 w 3381357"/>
                <a:gd name="connsiteY6" fmla="*/ 3141598 h 3400579"/>
                <a:gd name="connsiteX7" fmla="*/ 2685352 w 3381357"/>
                <a:gd name="connsiteY7" fmla="*/ 3400580 h 3400579"/>
                <a:gd name="connsiteX8" fmla="*/ 1545165 w 3381357"/>
                <a:gd name="connsiteY8" fmla="*/ 2340316 h 3400579"/>
                <a:gd name="connsiteX9" fmla="*/ 362835 w 3381357"/>
                <a:gd name="connsiteY9" fmla="*/ 3352273 h 3400579"/>
                <a:gd name="connsiteX10" fmla="*/ 0 w 3381357"/>
                <a:gd name="connsiteY10" fmla="*/ 3081514 h 3400579"/>
                <a:gd name="connsiteX11" fmla="*/ 1222671 w 3381357"/>
                <a:gd name="connsiteY11" fmla="*/ 2017822 h 3400579"/>
                <a:gd name="connsiteX12" fmla="*/ 195162 w 3381357"/>
                <a:gd name="connsiteY12" fmla="*/ 1071659 h 3400579"/>
                <a:gd name="connsiteX0" fmla="*/ 195162 w 3545830"/>
                <a:gd name="connsiteY0" fmla="*/ 1071659 h 3400579"/>
                <a:gd name="connsiteX1" fmla="*/ 598236 w 3545830"/>
                <a:gd name="connsiteY1" fmla="*/ 818147 h 3400579"/>
                <a:gd name="connsiteX2" fmla="*/ 1545165 w 3545830"/>
                <a:gd name="connsiteY2" fmla="*/ 1762563 h 3400579"/>
                <a:gd name="connsiteX3" fmla="*/ 3381357 w 3545830"/>
                <a:gd name="connsiteY3" fmla="*/ 0 h 3400579"/>
                <a:gd name="connsiteX4" fmla="*/ 3545830 w 3545830"/>
                <a:gd name="connsiteY4" fmla="*/ 377042 h 3400579"/>
                <a:gd name="connsiteX5" fmla="*/ 1867659 w 3545830"/>
                <a:gd name="connsiteY5" fmla="*/ 2017822 h 3400579"/>
                <a:gd name="connsiteX6" fmla="*/ 3127916 w 3545830"/>
                <a:gd name="connsiteY6" fmla="*/ 3141598 h 3400579"/>
                <a:gd name="connsiteX7" fmla="*/ 2685352 w 3545830"/>
                <a:gd name="connsiteY7" fmla="*/ 3400580 h 3400579"/>
                <a:gd name="connsiteX8" fmla="*/ 1545165 w 3545830"/>
                <a:gd name="connsiteY8" fmla="*/ 2340316 h 3400579"/>
                <a:gd name="connsiteX9" fmla="*/ 362835 w 3545830"/>
                <a:gd name="connsiteY9" fmla="*/ 3352273 h 3400579"/>
                <a:gd name="connsiteX10" fmla="*/ 0 w 3545830"/>
                <a:gd name="connsiteY10" fmla="*/ 3081514 h 3400579"/>
                <a:gd name="connsiteX11" fmla="*/ 1222671 w 3545830"/>
                <a:gd name="connsiteY11" fmla="*/ 2017822 h 3400579"/>
                <a:gd name="connsiteX12" fmla="*/ 195162 w 3545830"/>
                <a:gd name="connsiteY12" fmla="*/ 1071659 h 34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5830" h="3400579">
                  <a:moveTo>
                    <a:pt x="195162" y="1071659"/>
                  </a:moveTo>
                  <a:lnTo>
                    <a:pt x="598236" y="818147"/>
                  </a:lnTo>
                  <a:lnTo>
                    <a:pt x="1545165" y="1762563"/>
                  </a:lnTo>
                  <a:lnTo>
                    <a:pt x="3381357" y="0"/>
                  </a:lnTo>
                  <a:lnTo>
                    <a:pt x="3545830" y="377042"/>
                  </a:lnTo>
                  <a:lnTo>
                    <a:pt x="1867659" y="2017822"/>
                  </a:lnTo>
                  <a:lnTo>
                    <a:pt x="3127916" y="3141598"/>
                  </a:lnTo>
                  <a:lnTo>
                    <a:pt x="2685352" y="3400580"/>
                  </a:lnTo>
                  <a:lnTo>
                    <a:pt x="1545165" y="2340316"/>
                  </a:lnTo>
                  <a:lnTo>
                    <a:pt x="362835" y="3352273"/>
                  </a:lnTo>
                  <a:lnTo>
                    <a:pt x="0" y="3081514"/>
                  </a:lnTo>
                  <a:lnTo>
                    <a:pt x="1222671" y="2017822"/>
                  </a:lnTo>
                  <a:lnTo>
                    <a:pt x="195162" y="1071659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500249" y="5174131"/>
              <a:ext cx="4007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不能用</a:t>
              </a:r>
              <a:r>
                <a:rPr lang="zh-CN" altLang="en-US" sz="2000" dirty="0">
                  <a:solidFill>
                    <a:srgbClr val="FF0000"/>
                  </a:solidFill>
                </a:rPr>
                <a:t>非整数</a:t>
              </a:r>
              <a:r>
                <a:rPr lang="zh-CN" altLang="en-US" sz="2000" dirty="0"/>
                <a:t>来定义下标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9B305E6-235A-46C4-901A-BEC1294BBB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285" y="6130417"/>
            <a:ext cx="3806343" cy="4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012D62-FB7E-4069-AC36-65B8C3DCB197}"/>
              </a:ext>
            </a:extLst>
          </p:cNvPr>
          <p:cNvGrpSpPr/>
          <p:nvPr/>
        </p:nvGrpSpPr>
        <p:grpSpPr>
          <a:xfrm>
            <a:off x="997866" y="1890517"/>
            <a:ext cx="7405286" cy="1885082"/>
            <a:chOff x="1535761" y="2289859"/>
            <a:chExt cx="9873714" cy="1885082"/>
          </a:xfrm>
        </p:grpSpPr>
        <p:sp>
          <p:nvSpPr>
            <p:cNvPr id="3" name="文本框 2"/>
            <p:cNvSpPr txBox="1"/>
            <p:nvPr/>
          </p:nvSpPr>
          <p:spPr>
            <a:xfrm>
              <a:off x="1535761" y="2571837"/>
              <a:ext cx="4610002" cy="160310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dirty="0" err="1"/>
                <a:t>int</a:t>
              </a:r>
              <a:r>
                <a:rPr lang="en-US" altLang="zh-CN" dirty="0"/>
                <a:t> a[6]={1,3,5,7,9,11};</a:t>
              </a:r>
            </a:p>
            <a:p>
              <a:r>
                <a:rPr lang="en-US" altLang="zh-CN" dirty="0" err="1"/>
                <a:t>int</a:t>
              </a:r>
              <a:r>
                <a:rPr lang="en-US" altLang="zh-CN" dirty="0"/>
                <a:t> b[]={1,3,5,7,9,11}</a:t>
              </a:r>
            </a:p>
            <a:p>
              <a:r>
                <a:rPr lang="en-US" altLang="zh-CN" dirty="0"/>
                <a:t>float c[6]={1.0, 3.5, 50.8, 8.1, 10.2, 8};</a:t>
              </a:r>
            </a:p>
            <a:p>
              <a:r>
                <a:rPr lang="en-US" altLang="zh-CN" dirty="0" err="1"/>
                <a:t>int</a:t>
              </a:r>
              <a:r>
                <a:rPr lang="en-US" altLang="zh-CN" dirty="0"/>
                <a:t> d[6] = {4,10};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35761" y="2289859"/>
              <a:ext cx="1066959" cy="27699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代码范例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35769" y="2566858"/>
              <a:ext cx="4773706" cy="1449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花括号括起来的</a:t>
              </a:r>
              <a:r>
                <a:rPr lang="en-US" altLang="zh-CN" sz="1600" dirty="0"/>
                <a:t>6</a:t>
              </a:r>
              <a:r>
                <a:rPr lang="zh-CN" altLang="en-US" sz="1600" dirty="0"/>
                <a:t>个值，逗号隔开</a:t>
              </a:r>
              <a:endParaRPr lang="en-US" altLang="zh-CN" sz="1600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可以不指明长度，由初值个数决定</a:t>
              </a:r>
              <a:r>
                <a:rPr lang="en-US" altLang="zh-CN" sz="1600" dirty="0"/>
                <a:t> </a:t>
              </a:r>
            </a:p>
            <a:p>
              <a:endParaRPr lang="en-US" altLang="zh-CN" sz="1600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指定了前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个元素的值，其它自动赋值</a:t>
              </a:r>
              <a:r>
                <a:rPr lang="en-US" altLang="zh-CN" sz="1600" dirty="0"/>
                <a:t>0</a:t>
              </a:r>
            </a:p>
          </p:txBody>
        </p:sp>
      </p:grpSp>
      <p:grpSp>
        <p:nvGrpSpPr>
          <p:cNvPr id="7" name="组合 10">
            <a:extLst>
              <a:ext uri="{FF2B5EF4-FFF2-40B4-BE49-F238E27FC236}">
                <a16:creationId xmlns:a16="http://schemas.microsoft.com/office/drawing/2014/main" id="{999A5DBC-FB0E-4DBA-9845-5C758BAA8B3B}"/>
              </a:ext>
            </a:extLst>
          </p:cNvPr>
          <p:cNvGrpSpPr/>
          <p:nvPr/>
        </p:nvGrpSpPr>
        <p:grpSpPr>
          <a:xfrm>
            <a:off x="997866" y="4530456"/>
            <a:ext cx="6405976" cy="1737725"/>
            <a:chOff x="702226" y="4163442"/>
            <a:chExt cx="8541301" cy="173772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E4496F6-7173-4115-BAF4-6FF0573D8AFB}"/>
                </a:ext>
              </a:extLst>
            </p:cNvPr>
            <p:cNvSpPr txBox="1"/>
            <p:nvPr/>
          </p:nvSpPr>
          <p:spPr>
            <a:xfrm>
              <a:off x="702226" y="4445420"/>
              <a:ext cx="5972270" cy="132610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dirty="0"/>
                <a:t>double</a:t>
              </a:r>
              <a:r>
                <a:rPr lang="zh-CN" altLang="en-US" dirty="0"/>
                <a:t> </a:t>
              </a:r>
              <a:r>
                <a:rPr lang="en-US" altLang="zh-CN" dirty="0"/>
                <a:t>earnings[4]</a:t>
              </a:r>
              <a:r>
                <a:rPr lang="zh-CN" altLang="en-US" dirty="0"/>
                <a:t> </a:t>
              </a:r>
              <a:r>
                <a:rPr lang="en-US" altLang="zh-CN" dirty="0"/>
                <a:t>{1.2e4, 1.6e4, 1.1e4, 1.7e4};</a:t>
              </a:r>
            </a:p>
            <a:p>
              <a:r>
                <a:rPr lang="en-US" altLang="zh-CN" dirty="0"/>
                <a:t>unsigned </a:t>
              </a:r>
              <a:r>
                <a:rPr lang="en-US" altLang="zh-CN" dirty="0" err="1"/>
                <a:t>int</a:t>
              </a:r>
              <a:r>
                <a:rPr lang="en-US" altLang="zh-CN" dirty="0"/>
                <a:t> counts[10] = {};</a:t>
              </a:r>
            </a:p>
            <a:p>
              <a:r>
                <a:rPr lang="en-US" altLang="zh-CN" dirty="0"/>
                <a:t>float balances[100] {};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4C78EC6-982A-48D3-98C6-3740182C996C}"/>
                </a:ext>
              </a:extLst>
            </p:cNvPr>
            <p:cNvSpPr txBox="1"/>
            <p:nvPr/>
          </p:nvSpPr>
          <p:spPr>
            <a:xfrm>
              <a:off x="702227" y="4163442"/>
              <a:ext cx="1686189" cy="27699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C++ 11 </a:t>
              </a:r>
              <a:r>
                <a:rPr lang="zh-CN" altLang="en-US" sz="1200" dirty="0"/>
                <a:t>代码范例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052358-7BB7-44FF-8D8B-8D09B428B70B}"/>
                </a:ext>
              </a:extLst>
            </p:cNvPr>
            <p:cNvSpPr txBox="1"/>
            <p:nvPr/>
          </p:nvSpPr>
          <p:spPr>
            <a:xfrm>
              <a:off x="6589938" y="4451951"/>
              <a:ext cx="2653589" cy="1449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可省略 </a:t>
              </a:r>
              <a:r>
                <a:rPr lang="en-US" altLang="zh-CN" sz="1600" dirty="0"/>
                <a:t>= </a:t>
              </a:r>
              <a:r>
                <a:rPr lang="zh-CN" altLang="en-US" sz="1600" dirty="0"/>
                <a:t>号</a:t>
              </a:r>
              <a:endParaRPr lang="en-US" altLang="zh-CN" sz="1600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所有元素初始化为</a:t>
              </a:r>
              <a:r>
                <a:rPr lang="en-US" altLang="zh-CN" sz="1600" dirty="0"/>
                <a:t>0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所有元素初始化为</a:t>
              </a:r>
              <a:r>
                <a:rPr lang="en-US" altLang="zh-CN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45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BB339-01B8-4D69-A98F-BBBCAC2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616" y="0"/>
            <a:ext cx="3456384" cy="836712"/>
          </a:xfrm>
        </p:spPr>
        <p:txBody>
          <a:bodyPr/>
          <a:lstStyle/>
          <a:p>
            <a:r>
              <a:rPr lang="zh-CN" altLang="en-US" dirty="0"/>
              <a:t>数组的使用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E47434-8616-4531-8086-E981EC3747AA}"/>
              </a:ext>
            </a:extLst>
          </p:cNvPr>
          <p:cNvSpPr/>
          <p:nvPr/>
        </p:nvSpPr>
        <p:spPr>
          <a:xfrm>
            <a:off x="683568" y="1196752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设计一个程序，要求有以下功能：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）声明一个长度为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的整型数组；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）输入数组元素；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）输出最大值元素的值和它的下标值。</a:t>
            </a:r>
            <a:endParaRPr lang="zh-CN" alt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0474ED-B374-4DC4-87E3-8A78AB817C5F}"/>
              </a:ext>
            </a:extLst>
          </p:cNvPr>
          <p:cNvSpPr/>
          <p:nvPr/>
        </p:nvSpPr>
        <p:spPr>
          <a:xfrm>
            <a:off x="755576" y="197346"/>
            <a:ext cx="77048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num[10],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i,mark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=0;i&lt;10;i++)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请输入第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&lt;&lt;i+1&lt;&lt;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个数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&gt;&gt;num[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mark=0;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=1;i&lt;10;i++)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pt-B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pt-B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(num[i]&gt;num[mark])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mark=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这十个数的最大值是：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”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&lt;&lt;num[mark]&lt;&lt;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其在数组中的序号 是：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&lt;&lt;mark&lt;&lt;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51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678D-A239-43FE-929D-54AF83E7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二维数组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E9FB54-0B33-49C5-90CF-0359D4235BD4}"/>
              </a:ext>
            </a:extLst>
          </p:cNvPr>
          <p:cNvSpPr/>
          <p:nvPr/>
        </p:nvSpPr>
        <p:spPr>
          <a:xfrm>
            <a:off x="971600" y="1417638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一、二维数组的介绍</a:t>
            </a:r>
            <a:endParaRPr lang="zh-CN" alt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   当数组元素具有两个下标时</a:t>
            </a:r>
            <a:r>
              <a:rPr lang="en-US" altLang="zh-CN" sz="2400" dirty="0">
                <a:solidFill>
                  <a:srgbClr val="333333"/>
                </a:solidFill>
                <a:latin typeface="Georgia" panose="02040502050405020303" pitchFamily="18" charset="0"/>
              </a:rPr>
              <a:t>, </a:t>
            </a:r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该数组称为二维数组。 二维数组可以看做具有行和列的平面数据结构。</a:t>
            </a:r>
            <a:b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r>
              <a:rPr lang="zh-CN" alt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二、二维数组的定义</a:t>
            </a:r>
            <a:br>
              <a:rPr lang="zh-CN" alt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定义二维数组的形式</a:t>
            </a:r>
            <a:r>
              <a:rPr lang="en-US" altLang="zh-CN" sz="2400" dirty="0">
                <a:solidFill>
                  <a:srgbClr val="333333"/>
                </a:solidFill>
                <a:latin typeface="Georgia" panose="02040502050405020303" pitchFamily="18" charset="0"/>
              </a:rPr>
              <a:t>:</a:t>
            </a:r>
          </a:p>
          <a:p>
            <a:endParaRPr lang="en-US" altLang="zh-CN" sz="24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数据类型 数组名</a:t>
            </a:r>
            <a:r>
              <a:rPr lang="en-US" altLang="zh-CN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[</a:t>
            </a:r>
            <a:r>
              <a:rPr lang="zh-CN" alt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常量表达式</a:t>
            </a:r>
            <a:r>
              <a:rPr lang="en-US" altLang="zh-CN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1][</a:t>
            </a:r>
            <a:r>
              <a:rPr lang="zh-CN" alt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常量表达式</a:t>
            </a:r>
            <a:r>
              <a:rPr lang="en-US" altLang="zh-CN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2] ;</a:t>
            </a:r>
            <a:endParaRPr lang="zh-CN" alt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常量表达式可以理解为分别代表行数和列数</a:t>
            </a:r>
            <a:r>
              <a:rPr lang="en-US" altLang="zh-CN" sz="2400" dirty="0">
                <a:solidFill>
                  <a:srgbClr val="333333"/>
                </a:solidFill>
                <a:latin typeface="Georgia" panose="02040502050405020303" pitchFamily="18" charset="0"/>
              </a:rPr>
              <a:t>, </a:t>
            </a:r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与一维数组相同</a:t>
            </a:r>
            <a:r>
              <a:rPr lang="en-US" altLang="zh-CN" sz="2400" dirty="0">
                <a:solidFill>
                  <a:srgbClr val="333333"/>
                </a:solidFill>
                <a:latin typeface="Georgia" panose="02040502050405020303" pitchFamily="18" charset="0"/>
              </a:rPr>
              <a:t>, </a:t>
            </a:r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数组元素的下标一律从 </a:t>
            </a:r>
            <a:r>
              <a:rPr lang="en-US" altLang="zh-CN" sz="2400" dirty="0">
                <a:solidFill>
                  <a:srgbClr val="333333"/>
                </a:solidFill>
                <a:latin typeface="Georgia" panose="02040502050405020303" pitchFamily="18" charset="0"/>
              </a:rPr>
              <a:t>0</a:t>
            </a:r>
            <a:r>
              <a:rPr lang="zh-CN" alt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开始。例：</a:t>
            </a:r>
            <a:endParaRPr lang="en-US" altLang="zh-CN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Georgia" panose="02040502050405020303" pitchFamily="18" charset="0"/>
              </a:rPr>
              <a:t>int s[3][4]</a:t>
            </a:r>
            <a:endParaRPr lang="zh-CN" alt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3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678D-A239-43FE-929D-54AF83E7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E9FB54-0B33-49C5-90CF-0359D4235BD4}"/>
              </a:ext>
            </a:extLst>
          </p:cNvPr>
          <p:cNvSpPr/>
          <p:nvPr/>
        </p:nvSpPr>
        <p:spPr>
          <a:xfrm>
            <a:off x="971600" y="1417638"/>
            <a:ext cx="79928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二维数组初始化的形式为</a:t>
            </a:r>
            <a:r>
              <a:rPr lang="en-US" altLang="zh-CN" dirty="0"/>
              <a:t>: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、分行初始化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[2][3]={{1,2,3},{4,5,6}}</a:t>
            </a: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不分行初始化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a[2][3]={1,2,3,4,5,6}</a:t>
            </a: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部分初始化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a[2][3]={{1,2},{4}}</a:t>
            </a: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、省略第一维的定义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,</a:t>
            </a:r>
            <a:r>
              <a:rPr lang="zh-CN" altLang="en-US" dirty="0"/>
              <a:t>但不能省略第二维的定义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int a[][3]={1,2,3,4,5,6}    //</a:t>
            </a:r>
            <a:r>
              <a:rPr lang="zh-CN" altLang="en-US" dirty="0"/>
              <a:t>初值个数能被第二维整除</a:t>
            </a:r>
            <a:r>
              <a:rPr lang="en-US" altLang="zh-CN" dirty="0"/>
              <a:t>, </a:t>
            </a:r>
            <a:r>
              <a:rPr lang="zh-CN" altLang="en-US" dirty="0"/>
              <a:t>商是第一维的大小；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int a [][3]={1,2,3,4,5}      //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不能整除，取上整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int a[][3]={{1,2},{4}}       </a:t>
            </a:r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zh-CN" alt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7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F80DD-5468-4C14-A637-157B7F45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DC8BA-B46A-433B-9A85-4E1597CCFB88}"/>
              </a:ext>
            </a:extLst>
          </p:cNvPr>
          <p:cNvSpPr/>
          <p:nvPr/>
        </p:nvSpPr>
        <p:spPr>
          <a:xfrm>
            <a:off x="683568" y="1196752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设计一个程序，要求有以下功能：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）输入一个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的矩阵，用二维数组存储；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）输出该矩阵及其倒置矩阵；</a:t>
            </a:r>
            <a:endParaRPr lang="zh-CN" alt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8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3058</Words>
  <Application>Microsoft Office PowerPoint</Application>
  <PresentationFormat>全屏显示(4:3)</PresentationFormat>
  <Paragraphs>345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 Unicode MS</vt:lpstr>
      <vt:lpstr>微软雅黑</vt:lpstr>
      <vt:lpstr>新宋体</vt:lpstr>
      <vt:lpstr>Arial</vt:lpstr>
      <vt:lpstr>Calibri</vt:lpstr>
      <vt:lpstr>Georgia</vt:lpstr>
      <vt:lpstr>Verdana</vt:lpstr>
      <vt:lpstr>Office 主题</vt:lpstr>
      <vt:lpstr>第4章 数组</vt:lpstr>
      <vt:lpstr>1 一维数组</vt:lpstr>
      <vt:lpstr>一维数组的声明</vt:lpstr>
      <vt:lpstr>初始化</vt:lpstr>
      <vt:lpstr>数组的使用</vt:lpstr>
      <vt:lpstr>PowerPoint 演示文稿</vt:lpstr>
      <vt:lpstr>2 二维数组</vt:lpstr>
      <vt:lpstr>二维数组</vt:lpstr>
      <vt:lpstr>二维数组</vt:lpstr>
      <vt:lpstr>PowerPoint 演示文稿</vt:lpstr>
      <vt:lpstr>二 、字符串</vt:lpstr>
      <vt:lpstr>1    C-Style字符串</vt:lpstr>
      <vt:lpstr>C-style字符串的特点</vt:lpstr>
      <vt:lpstr>C-style字符串的特点</vt:lpstr>
      <vt:lpstr>读取整行</vt:lpstr>
      <vt:lpstr>整行读取时</vt:lpstr>
      <vt:lpstr>读取整行</vt:lpstr>
      <vt:lpstr>读取整行</vt:lpstr>
      <vt:lpstr>字符数组处理函数</vt:lpstr>
      <vt:lpstr>2 string类字符串</vt:lpstr>
      <vt:lpstr>字符串类型（string）</vt:lpstr>
      <vt:lpstr>string初始化、赋值、拼接</vt:lpstr>
      <vt:lpstr>String类的行输入</vt:lpstr>
      <vt:lpstr>String类的常用成员函数</vt:lpstr>
      <vt:lpstr>String类的常用成员函数</vt:lpstr>
      <vt:lpstr>PowerPoint 演示文稿</vt:lpstr>
      <vt:lpstr>String类的常用成员函数</vt:lpstr>
      <vt:lpstr>String类的常用成员函数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</dc:title>
  <dc:creator>Administrator</dc:creator>
  <cp:lastModifiedBy>周 涛</cp:lastModifiedBy>
  <cp:revision>210</cp:revision>
  <dcterms:created xsi:type="dcterms:W3CDTF">2019-04-17T14:56:16Z</dcterms:created>
  <dcterms:modified xsi:type="dcterms:W3CDTF">2023-03-07T05:15:31Z</dcterms:modified>
</cp:coreProperties>
</file>