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43" r:id="rId6"/>
    <p:sldId id="344" r:id="rId7"/>
    <p:sldId id="324" r:id="rId8"/>
    <p:sldId id="323" r:id="rId9"/>
    <p:sldId id="322" r:id="rId10"/>
    <p:sldId id="326" r:id="rId11"/>
    <p:sldId id="336" r:id="rId12"/>
    <p:sldId id="327" r:id="rId13"/>
    <p:sldId id="341" r:id="rId14"/>
    <p:sldId id="340" r:id="rId15"/>
    <p:sldId id="342" r:id="rId16"/>
    <p:sldId id="320" r:id="rId17"/>
    <p:sldId id="330" r:id="rId18"/>
    <p:sldId id="329" r:id="rId19"/>
    <p:sldId id="331" r:id="rId20"/>
    <p:sldId id="332" r:id="rId21"/>
    <p:sldId id="333" r:id="rId22"/>
    <p:sldId id="334" r:id="rId23"/>
    <p:sldId id="338" r:id="rId24"/>
    <p:sldId id="335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24" d="100"/>
          <a:sy n="124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7ADEE-7E41-4DCC-ABD9-A7E01F8EC7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BDE74-9C44-4F30-BD35-EF3A8501A4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Obtain: searched Kaggle for a dataset I could use  </a:t>
          </a:r>
        </a:p>
      </dgm:t>
    </dgm:pt>
    <dgm:pt modelId="{2402C913-03D7-40E9-8C75-7DD134A7A906}" type="parTrans" cxnId="{77EEF0D1-E8BA-499A-BA74-2C1397BDB416}">
      <dgm:prSet/>
      <dgm:spPr/>
      <dgm:t>
        <a:bodyPr/>
        <a:lstStyle/>
        <a:p>
          <a:endParaRPr lang="en-US"/>
        </a:p>
      </dgm:t>
    </dgm:pt>
    <dgm:pt modelId="{0CFF23E0-35A0-46B2-A5D7-A1B54DF27CE9}" type="sibTrans" cxnId="{77EEF0D1-E8BA-499A-BA74-2C1397BDB416}">
      <dgm:prSet/>
      <dgm:spPr/>
      <dgm:t>
        <a:bodyPr/>
        <a:lstStyle/>
        <a:p>
          <a:endParaRPr lang="en-US"/>
        </a:p>
      </dgm:t>
    </dgm:pt>
    <dgm:pt modelId="{A552205A-4405-48C1-8A5F-A5274A605A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Scrub: cleaned and manipulated the data using Pandas </a:t>
          </a:r>
        </a:p>
      </dgm:t>
    </dgm:pt>
    <dgm:pt modelId="{B05F7695-23BC-4088-8A1E-9FA56012C68D}" type="parTrans" cxnId="{4657B1AB-C4A8-436A-8DB9-DBFFCB689FEC}">
      <dgm:prSet/>
      <dgm:spPr/>
      <dgm:t>
        <a:bodyPr/>
        <a:lstStyle/>
        <a:p>
          <a:endParaRPr lang="en-US"/>
        </a:p>
      </dgm:t>
    </dgm:pt>
    <dgm:pt modelId="{5D678105-D87C-4015-B181-7E988B4F7DE4}" type="sibTrans" cxnId="{4657B1AB-C4A8-436A-8DB9-DBFFCB689FEC}">
      <dgm:prSet/>
      <dgm:spPr/>
      <dgm:t>
        <a:bodyPr/>
        <a:lstStyle/>
        <a:p>
          <a:endParaRPr lang="en-US"/>
        </a:p>
      </dgm:t>
    </dgm:pt>
    <dgm:pt modelId="{25DD4998-A1BD-4258-95AB-692504F7B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Explore: derived statistics and created visualizations using Matplotlib and Seaborn </a:t>
          </a:r>
        </a:p>
      </dgm:t>
    </dgm:pt>
    <dgm:pt modelId="{C187ABAD-57CB-4EF1-9F70-55AB2734DFE9}" type="parTrans" cxnId="{61167B57-5DD7-4A3D-B7A4-614561C54483}">
      <dgm:prSet/>
      <dgm:spPr/>
      <dgm:t>
        <a:bodyPr/>
        <a:lstStyle/>
        <a:p>
          <a:endParaRPr lang="en-US"/>
        </a:p>
      </dgm:t>
    </dgm:pt>
    <dgm:pt modelId="{DAD40CD8-406E-48C8-9311-03B6EE3DE406}" type="sibTrans" cxnId="{61167B57-5DD7-4A3D-B7A4-614561C54483}">
      <dgm:prSet/>
      <dgm:spPr/>
      <dgm:t>
        <a:bodyPr/>
        <a:lstStyle/>
        <a:p>
          <a:endParaRPr lang="en-US"/>
        </a:p>
      </dgm:t>
    </dgm:pt>
    <dgm:pt modelId="{38540ADA-DF2C-446D-813D-53B78488B9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Model: classification machine learning algorithms using Sklearn </a:t>
          </a:r>
        </a:p>
      </dgm:t>
    </dgm:pt>
    <dgm:pt modelId="{32F4DA5F-086F-4786-890F-AF9F74383E2B}" type="parTrans" cxnId="{41E24407-8642-49FB-BB97-FDF1B5C8DE55}">
      <dgm:prSet/>
      <dgm:spPr/>
      <dgm:t>
        <a:bodyPr/>
        <a:lstStyle/>
        <a:p>
          <a:endParaRPr lang="en-US"/>
        </a:p>
      </dgm:t>
    </dgm:pt>
    <dgm:pt modelId="{BC45F032-DC71-4264-967F-6D61525655CD}" type="sibTrans" cxnId="{41E24407-8642-49FB-BB97-FDF1B5C8DE55}">
      <dgm:prSet/>
      <dgm:spPr/>
      <dgm:t>
        <a:bodyPr/>
        <a:lstStyle/>
        <a:p>
          <a:endParaRPr lang="en-US"/>
        </a:p>
      </dgm:t>
    </dgm:pt>
    <dgm:pt modelId="{0A48E9C6-4529-4801-A329-7BDDEA4AA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Conclusion: drew conclusions from the data and evaluated meaning of results</a:t>
          </a:r>
        </a:p>
      </dgm:t>
    </dgm:pt>
    <dgm:pt modelId="{8A4242CC-CDC4-48EE-AC69-E71018A628AD}" type="parTrans" cxnId="{1AAC5444-82F0-4C73-B834-4DA0423E6764}">
      <dgm:prSet/>
      <dgm:spPr/>
      <dgm:t>
        <a:bodyPr/>
        <a:lstStyle/>
        <a:p>
          <a:endParaRPr lang="en-US"/>
        </a:p>
      </dgm:t>
    </dgm:pt>
    <dgm:pt modelId="{91A7D21E-6AFA-4699-85AD-F2A93844DCEC}" type="sibTrans" cxnId="{1AAC5444-82F0-4C73-B834-4DA0423E6764}">
      <dgm:prSet/>
      <dgm:spPr/>
      <dgm:t>
        <a:bodyPr/>
        <a:lstStyle/>
        <a:p>
          <a:endParaRPr lang="en-US"/>
        </a:p>
      </dgm:t>
    </dgm:pt>
    <dgm:pt modelId="{64A2FA9A-8905-4BAE-9257-3E23CEA7D8E9}" type="pres">
      <dgm:prSet presAssocID="{07A7ADEE-7E41-4DCC-ABD9-A7E01F8EC769}" presName="root" presStyleCnt="0">
        <dgm:presLayoutVars>
          <dgm:dir/>
          <dgm:resizeHandles val="exact"/>
        </dgm:presLayoutVars>
      </dgm:prSet>
      <dgm:spPr/>
    </dgm:pt>
    <dgm:pt modelId="{E54A1C84-FE9F-4096-A319-2E82403DF9A1}" type="pres">
      <dgm:prSet presAssocID="{0D2BDE74-9C44-4F30-BD35-EF3A8501A47A}" presName="compNode" presStyleCnt="0"/>
      <dgm:spPr/>
    </dgm:pt>
    <dgm:pt modelId="{28F8886F-C5CD-43C8-AC47-A760E0BF7D3E}" type="pres">
      <dgm:prSet presAssocID="{0D2BDE74-9C44-4F30-BD35-EF3A8501A47A}" presName="bgRect" presStyleLbl="bgShp" presStyleIdx="0" presStyleCnt="5"/>
      <dgm:spPr/>
    </dgm:pt>
    <dgm:pt modelId="{674C8F35-2FA8-4531-B222-33AFA67CEF7D}" type="pres">
      <dgm:prSet presAssocID="{0D2BDE74-9C44-4F30-BD35-EF3A8501A4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E80A78F5-A2AE-4E57-8FE5-C90E7BF11C91}" type="pres">
      <dgm:prSet presAssocID="{0D2BDE74-9C44-4F30-BD35-EF3A8501A47A}" presName="spaceRect" presStyleCnt="0"/>
      <dgm:spPr/>
    </dgm:pt>
    <dgm:pt modelId="{92783EBF-F21F-4FD5-B3F5-3185F553B049}" type="pres">
      <dgm:prSet presAssocID="{0D2BDE74-9C44-4F30-BD35-EF3A8501A47A}" presName="parTx" presStyleLbl="revTx" presStyleIdx="0" presStyleCnt="5">
        <dgm:presLayoutVars>
          <dgm:chMax val="0"/>
          <dgm:chPref val="0"/>
        </dgm:presLayoutVars>
      </dgm:prSet>
      <dgm:spPr/>
    </dgm:pt>
    <dgm:pt modelId="{EC736288-BA5D-4640-91DE-CEB052D17BC1}" type="pres">
      <dgm:prSet presAssocID="{0CFF23E0-35A0-46B2-A5D7-A1B54DF27CE9}" presName="sibTrans" presStyleCnt="0"/>
      <dgm:spPr/>
    </dgm:pt>
    <dgm:pt modelId="{9A230D85-8E0E-4824-A793-BC47DC6D9983}" type="pres">
      <dgm:prSet presAssocID="{A552205A-4405-48C1-8A5F-A5274A605AC7}" presName="compNode" presStyleCnt="0"/>
      <dgm:spPr/>
    </dgm:pt>
    <dgm:pt modelId="{034D959C-F65D-4758-A59B-91071B2F8E2E}" type="pres">
      <dgm:prSet presAssocID="{A552205A-4405-48C1-8A5F-A5274A605AC7}" presName="bgRect" presStyleLbl="bgShp" presStyleIdx="1" presStyleCnt="5"/>
      <dgm:spPr/>
    </dgm:pt>
    <dgm:pt modelId="{AE3676CF-DA40-4DA1-9847-C45A25E65DFC}" type="pres">
      <dgm:prSet presAssocID="{A552205A-4405-48C1-8A5F-A5274A605A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82CBC2A6-AA72-49E2-95AB-349E5297307E}" type="pres">
      <dgm:prSet presAssocID="{A552205A-4405-48C1-8A5F-A5274A605AC7}" presName="spaceRect" presStyleCnt="0"/>
      <dgm:spPr/>
    </dgm:pt>
    <dgm:pt modelId="{E3423DE0-A46A-4C9E-BF2E-F5CFF6C6A20C}" type="pres">
      <dgm:prSet presAssocID="{A552205A-4405-48C1-8A5F-A5274A605AC7}" presName="parTx" presStyleLbl="revTx" presStyleIdx="1" presStyleCnt="5">
        <dgm:presLayoutVars>
          <dgm:chMax val="0"/>
          <dgm:chPref val="0"/>
        </dgm:presLayoutVars>
      </dgm:prSet>
      <dgm:spPr/>
    </dgm:pt>
    <dgm:pt modelId="{E150DB87-7661-483B-BD7E-500391054407}" type="pres">
      <dgm:prSet presAssocID="{5D678105-D87C-4015-B181-7E988B4F7DE4}" presName="sibTrans" presStyleCnt="0"/>
      <dgm:spPr/>
    </dgm:pt>
    <dgm:pt modelId="{0770D9B0-D4B7-467C-9EAA-C0921B198185}" type="pres">
      <dgm:prSet presAssocID="{25DD4998-A1BD-4258-95AB-692504F7BC2F}" presName="compNode" presStyleCnt="0"/>
      <dgm:spPr/>
    </dgm:pt>
    <dgm:pt modelId="{166EE9EA-38C1-4599-B5CE-C419CC912474}" type="pres">
      <dgm:prSet presAssocID="{25DD4998-A1BD-4258-95AB-692504F7BC2F}" presName="bgRect" presStyleLbl="bgShp" presStyleIdx="2" presStyleCnt="5"/>
      <dgm:spPr/>
    </dgm:pt>
    <dgm:pt modelId="{0E821246-5CA2-4588-BD5B-552BEE50EA78}" type="pres">
      <dgm:prSet presAssocID="{25DD4998-A1BD-4258-95AB-692504F7BC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6D8A788-E6FD-4683-AC86-A280BCCB2354}" type="pres">
      <dgm:prSet presAssocID="{25DD4998-A1BD-4258-95AB-692504F7BC2F}" presName="spaceRect" presStyleCnt="0"/>
      <dgm:spPr/>
    </dgm:pt>
    <dgm:pt modelId="{F1BCD300-27B7-4B35-80CF-D1DAECC5EAA1}" type="pres">
      <dgm:prSet presAssocID="{25DD4998-A1BD-4258-95AB-692504F7BC2F}" presName="parTx" presStyleLbl="revTx" presStyleIdx="2" presStyleCnt="5">
        <dgm:presLayoutVars>
          <dgm:chMax val="0"/>
          <dgm:chPref val="0"/>
        </dgm:presLayoutVars>
      </dgm:prSet>
      <dgm:spPr/>
    </dgm:pt>
    <dgm:pt modelId="{B7C7E38D-83A2-440C-870A-1985CE406761}" type="pres">
      <dgm:prSet presAssocID="{DAD40CD8-406E-48C8-9311-03B6EE3DE406}" presName="sibTrans" presStyleCnt="0"/>
      <dgm:spPr/>
    </dgm:pt>
    <dgm:pt modelId="{C855AAC3-32A3-4BD9-A32A-EE6C11444B6C}" type="pres">
      <dgm:prSet presAssocID="{38540ADA-DF2C-446D-813D-53B78488B94C}" presName="compNode" presStyleCnt="0"/>
      <dgm:spPr/>
    </dgm:pt>
    <dgm:pt modelId="{E1773849-3C69-4365-BEF6-E7EA41F49288}" type="pres">
      <dgm:prSet presAssocID="{38540ADA-DF2C-446D-813D-53B78488B94C}" presName="bgRect" presStyleLbl="bgShp" presStyleIdx="3" presStyleCnt="5"/>
      <dgm:spPr/>
    </dgm:pt>
    <dgm:pt modelId="{17121D49-1A94-4666-BD77-DC2965EFFDEB}" type="pres">
      <dgm:prSet presAssocID="{38540ADA-DF2C-446D-813D-53B78488B9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4CC827-95C3-45AD-B7BC-B58A7EDC8B32}" type="pres">
      <dgm:prSet presAssocID="{38540ADA-DF2C-446D-813D-53B78488B94C}" presName="spaceRect" presStyleCnt="0"/>
      <dgm:spPr/>
    </dgm:pt>
    <dgm:pt modelId="{3494B064-B574-4A82-93D7-84E56FC03337}" type="pres">
      <dgm:prSet presAssocID="{38540ADA-DF2C-446D-813D-53B78488B94C}" presName="parTx" presStyleLbl="revTx" presStyleIdx="3" presStyleCnt="5">
        <dgm:presLayoutVars>
          <dgm:chMax val="0"/>
          <dgm:chPref val="0"/>
        </dgm:presLayoutVars>
      </dgm:prSet>
      <dgm:spPr/>
    </dgm:pt>
    <dgm:pt modelId="{2C4E7768-AB6C-4164-8831-624206470BE8}" type="pres">
      <dgm:prSet presAssocID="{BC45F032-DC71-4264-967F-6D61525655CD}" presName="sibTrans" presStyleCnt="0"/>
      <dgm:spPr/>
    </dgm:pt>
    <dgm:pt modelId="{D3A87277-61DE-4877-B4A1-C012FE75FBFD}" type="pres">
      <dgm:prSet presAssocID="{0A48E9C6-4529-4801-A329-7BDDEA4AACBE}" presName="compNode" presStyleCnt="0"/>
      <dgm:spPr/>
    </dgm:pt>
    <dgm:pt modelId="{D98FE1C7-25AD-437F-A298-3D35DE4C1FAD}" type="pres">
      <dgm:prSet presAssocID="{0A48E9C6-4529-4801-A329-7BDDEA4AACBE}" presName="bgRect" presStyleLbl="bgShp" presStyleIdx="4" presStyleCnt="5"/>
      <dgm:spPr/>
    </dgm:pt>
    <dgm:pt modelId="{2B7CC877-2B5C-4EF6-BE15-D512C37DEC22}" type="pres">
      <dgm:prSet presAssocID="{0A48E9C6-4529-4801-A329-7BDDEA4AAC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F91F08F-529D-4CB2-A867-E1845C1B5F4A}" type="pres">
      <dgm:prSet presAssocID="{0A48E9C6-4529-4801-A329-7BDDEA4AACBE}" presName="spaceRect" presStyleCnt="0"/>
      <dgm:spPr/>
    </dgm:pt>
    <dgm:pt modelId="{0105050B-1EF0-414B-8DB4-C2A4EC41BF44}" type="pres">
      <dgm:prSet presAssocID="{0A48E9C6-4529-4801-A329-7BDDEA4AACB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1E24407-8642-49FB-BB97-FDF1B5C8DE55}" srcId="{07A7ADEE-7E41-4DCC-ABD9-A7E01F8EC769}" destId="{38540ADA-DF2C-446D-813D-53B78488B94C}" srcOrd="3" destOrd="0" parTransId="{32F4DA5F-086F-4786-890F-AF9F74383E2B}" sibTransId="{BC45F032-DC71-4264-967F-6D61525655CD}"/>
    <dgm:cxn modelId="{76FC2D0D-C14E-4212-B680-43A342E12CED}" type="presOf" srcId="{25DD4998-A1BD-4258-95AB-692504F7BC2F}" destId="{F1BCD300-27B7-4B35-80CF-D1DAECC5EAA1}" srcOrd="0" destOrd="0" presId="urn:microsoft.com/office/officeart/2018/2/layout/IconVerticalSolidList"/>
    <dgm:cxn modelId="{1AAC5444-82F0-4C73-B834-4DA0423E6764}" srcId="{07A7ADEE-7E41-4DCC-ABD9-A7E01F8EC769}" destId="{0A48E9C6-4529-4801-A329-7BDDEA4AACBE}" srcOrd="4" destOrd="0" parTransId="{8A4242CC-CDC4-48EE-AC69-E71018A628AD}" sibTransId="{91A7D21E-6AFA-4699-85AD-F2A93844DCEC}"/>
    <dgm:cxn modelId="{6EE5A767-49A2-49A6-BD4A-303D3FBC46AA}" type="presOf" srcId="{38540ADA-DF2C-446D-813D-53B78488B94C}" destId="{3494B064-B574-4A82-93D7-84E56FC03337}" srcOrd="0" destOrd="0" presId="urn:microsoft.com/office/officeart/2018/2/layout/IconVerticalSolidList"/>
    <dgm:cxn modelId="{A6CD546D-DE2B-4697-94EF-01AC7C39B4D2}" type="presOf" srcId="{0D2BDE74-9C44-4F30-BD35-EF3A8501A47A}" destId="{92783EBF-F21F-4FD5-B3F5-3185F553B049}" srcOrd="0" destOrd="0" presId="urn:microsoft.com/office/officeart/2018/2/layout/IconVerticalSolidList"/>
    <dgm:cxn modelId="{61167B57-5DD7-4A3D-B7A4-614561C54483}" srcId="{07A7ADEE-7E41-4DCC-ABD9-A7E01F8EC769}" destId="{25DD4998-A1BD-4258-95AB-692504F7BC2F}" srcOrd="2" destOrd="0" parTransId="{C187ABAD-57CB-4EF1-9F70-55AB2734DFE9}" sibTransId="{DAD40CD8-406E-48C8-9311-03B6EE3DE406}"/>
    <dgm:cxn modelId="{4657B1AB-C4A8-436A-8DB9-DBFFCB689FEC}" srcId="{07A7ADEE-7E41-4DCC-ABD9-A7E01F8EC769}" destId="{A552205A-4405-48C1-8A5F-A5274A605AC7}" srcOrd="1" destOrd="0" parTransId="{B05F7695-23BC-4088-8A1E-9FA56012C68D}" sibTransId="{5D678105-D87C-4015-B181-7E988B4F7DE4}"/>
    <dgm:cxn modelId="{321D1BB2-B9C7-459D-8019-5C59E9952C12}" type="presOf" srcId="{A552205A-4405-48C1-8A5F-A5274A605AC7}" destId="{E3423DE0-A46A-4C9E-BF2E-F5CFF6C6A20C}" srcOrd="0" destOrd="0" presId="urn:microsoft.com/office/officeart/2018/2/layout/IconVerticalSolidList"/>
    <dgm:cxn modelId="{EE0686D1-7C83-43BC-A20F-C1021E842C76}" type="presOf" srcId="{0A48E9C6-4529-4801-A329-7BDDEA4AACBE}" destId="{0105050B-1EF0-414B-8DB4-C2A4EC41BF44}" srcOrd="0" destOrd="0" presId="urn:microsoft.com/office/officeart/2018/2/layout/IconVerticalSolidList"/>
    <dgm:cxn modelId="{77EEF0D1-E8BA-499A-BA74-2C1397BDB416}" srcId="{07A7ADEE-7E41-4DCC-ABD9-A7E01F8EC769}" destId="{0D2BDE74-9C44-4F30-BD35-EF3A8501A47A}" srcOrd="0" destOrd="0" parTransId="{2402C913-03D7-40E9-8C75-7DD134A7A906}" sibTransId="{0CFF23E0-35A0-46B2-A5D7-A1B54DF27CE9}"/>
    <dgm:cxn modelId="{9B951ED2-4454-457A-B957-21D5D5B2C43E}" type="presOf" srcId="{07A7ADEE-7E41-4DCC-ABD9-A7E01F8EC769}" destId="{64A2FA9A-8905-4BAE-9257-3E23CEA7D8E9}" srcOrd="0" destOrd="0" presId="urn:microsoft.com/office/officeart/2018/2/layout/IconVerticalSolidList"/>
    <dgm:cxn modelId="{C6166902-A13A-4E9B-AD67-8FE1FE0239B4}" type="presParOf" srcId="{64A2FA9A-8905-4BAE-9257-3E23CEA7D8E9}" destId="{E54A1C84-FE9F-4096-A319-2E82403DF9A1}" srcOrd="0" destOrd="0" presId="urn:microsoft.com/office/officeart/2018/2/layout/IconVerticalSolidList"/>
    <dgm:cxn modelId="{4307C6AA-702C-4C5C-90C4-F42DB33B6780}" type="presParOf" srcId="{E54A1C84-FE9F-4096-A319-2E82403DF9A1}" destId="{28F8886F-C5CD-43C8-AC47-A760E0BF7D3E}" srcOrd="0" destOrd="0" presId="urn:microsoft.com/office/officeart/2018/2/layout/IconVerticalSolidList"/>
    <dgm:cxn modelId="{DE3E2692-826D-4CA6-B794-F91B0EC81294}" type="presParOf" srcId="{E54A1C84-FE9F-4096-A319-2E82403DF9A1}" destId="{674C8F35-2FA8-4531-B222-33AFA67CEF7D}" srcOrd="1" destOrd="0" presId="urn:microsoft.com/office/officeart/2018/2/layout/IconVerticalSolidList"/>
    <dgm:cxn modelId="{33C06369-FBB7-4726-9114-ED44AC6BECC3}" type="presParOf" srcId="{E54A1C84-FE9F-4096-A319-2E82403DF9A1}" destId="{E80A78F5-A2AE-4E57-8FE5-C90E7BF11C91}" srcOrd="2" destOrd="0" presId="urn:microsoft.com/office/officeart/2018/2/layout/IconVerticalSolidList"/>
    <dgm:cxn modelId="{28DAD0F9-5F92-4DFD-9BEB-72052F5223D8}" type="presParOf" srcId="{E54A1C84-FE9F-4096-A319-2E82403DF9A1}" destId="{92783EBF-F21F-4FD5-B3F5-3185F553B049}" srcOrd="3" destOrd="0" presId="urn:microsoft.com/office/officeart/2018/2/layout/IconVerticalSolidList"/>
    <dgm:cxn modelId="{8FCEF63B-D802-4603-AD4F-05F4BE5E9A51}" type="presParOf" srcId="{64A2FA9A-8905-4BAE-9257-3E23CEA7D8E9}" destId="{EC736288-BA5D-4640-91DE-CEB052D17BC1}" srcOrd="1" destOrd="0" presId="urn:microsoft.com/office/officeart/2018/2/layout/IconVerticalSolidList"/>
    <dgm:cxn modelId="{3ADBA6FD-AB60-4FDF-A65A-0F64ACF2CAE9}" type="presParOf" srcId="{64A2FA9A-8905-4BAE-9257-3E23CEA7D8E9}" destId="{9A230D85-8E0E-4824-A793-BC47DC6D9983}" srcOrd="2" destOrd="0" presId="urn:microsoft.com/office/officeart/2018/2/layout/IconVerticalSolidList"/>
    <dgm:cxn modelId="{2578CF22-93F2-42C1-8535-1ABA4B2B73C8}" type="presParOf" srcId="{9A230D85-8E0E-4824-A793-BC47DC6D9983}" destId="{034D959C-F65D-4758-A59B-91071B2F8E2E}" srcOrd="0" destOrd="0" presId="urn:microsoft.com/office/officeart/2018/2/layout/IconVerticalSolidList"/>
    <dgm:cxn modelId="{2E19AA5F-4DA2-4BAA-8E8C-07ABC7ABD1C5}" type="presParOf" srcId="{9A230D85-8E0E-4824-A793-BC47DC6D9983}" destId="{AE3676CF-DA40-4DA1-9847-C45A25E65DFC}" srcOrd="1" destOrd="0" presId="urn:microsoft.com/office/officeart/2018/2/layout/IconVerticalSolidList"/>
    <dgm:cxn modelId="{15738614-BEAD-46D2-9F2C-DB6B73CEF05C}" type="presParOf" srcId="{9A230D85-8E0E-4824-A793-BC47DC6D9983}" destId="{82CBC2A6-AA72-49E2-95AB-349E5297307E}" srcOrd="2" destOrd="0" presId="urn:microsoft.com/office/officeart/2018/2/layout/IconVerticalSolidList"/>
    <dgm:cxn modelId="{5692FB47-20D7-4043-A4EA-4F2FF1491E5E}" type="presParOf" srcId="{9A230D85-8E0E-4824-A793-BC47DC6D9983}" destId="{E3423DE0-A46A-4C9E-BF2E-F5CFF6C6A20C}" srcOrd="3" destOrd="0" presId="urn:microsoft.com/office/officeart/2018/2/layout/IconVerticalSolidList"/>
    <dgm:cxn modelId="{32B94CC5-24B0-4878-A67A-770BE901E612}" type="presParOf" srcId="{64A2FA9A-8905-4BAE-9257-3E23CEA7D8E9}" destId="{E150DB87-7661-483B-BD7E-500391054407}" srcOrd="3" destOrd="0" presId="urn:microsoft.com/office/officeart/2018/2/layout/IconVerticalSolidList"/>
    <dgm:cxn modelId="{2C3DE492-8E3B-4998-B686-F884725D4EF8}" type="presParOf" srcId="{64A2FA9A-8905-4BAE-9257-3E23CEA7D8E9}" destId="{0770D9B0-D4B7-467C-9EAA-C0921B198185}" srcOrd="4" destOrd="0" presId="urn:microsoft.com/office/officeart/2018/2/layout/IconVerticalSolidList"/>
    <dgm:cxn modelId="{7556DD2F-651C-4400-8B6F-4DBE1D530C45}" type="presParOf" srcId="{0770D9B0-D4B7-467C-9EAA-C0921B198185}" destId="{166EE9EA-38C1-4599-B5CE-C419CC912474}" srcOrd="0" destOrd="0" presId="urn:microsoft.com/office/officeart/2018/2/layout/IconVerticalSolidList"/>
    <dgm:cxn modelId="{ACD0C700-F071-4C75-8697-2199A3BA5834}" type="presParOf" srcId="{0770D9B0-D4B7-467C-9EAA-C0921B198185}" destId="{0E821246-5CA2-4588-BD5B-552BEE50EA78}" srcOrd="1" destOrd="0" presId="urn:microsoft.com/office/officeart/2018/2/layout/IconVerticalSolidList"/>
    <dgm:cxn modelId="{B90F02AA-3A63-4FEA-A2CE-E8154236BCFB}" type="presParOf" srcId="{0770D9B0-D4B7-467C-9EAA-C0921B198185}" destId="{56D8A788-E6FD-4683-AC86-A280BCCB2354}" srcOrd="2" destOrd="0" presId="urn:microsoft.com/office/officeart/2018/2/layout/IconVerticalSolidList"/>
    <dgm:cxn modelId="{90C6B4A6-140E-44FD-8B60-F55C3597FC41}" type="presParOf" srcId="{0770D9B0-D4B7-467C-9EAA-C0921B198185}" destId="{F1BCD300-27B7-4B35-80CF-D1DAECC5EAA1}" srcOrd="3" destOrd="0" presId="urn:microsoft.com/office/officeart/2018/2/layout/IconVerticalSolidList"/>
    <dgm:cxn modelId="{898B4CA7-BA6E-4314-B51F-5E02A57768F1}" type="presParOf" srcId="{64A2FA9A-8905-4BAE-9257-3E23CEA7D8E9}" destId="{B7C7E38D-83A2-440C-870A-1985CE406761}" srcOrd="5" destOrd="0" presId="urn:microsoft.com/office/officeart/2018/2/layout/IconVerticalSolidList"/>
    <dgm:cxn modelId="{15ED55DA-98CB-4BDD-BE2A-422E8C9E3BEE}" type="presParOf" srcId="{64A2FA9A-8905-4BAE-9257-3E23CEA7D8E9}" destId="{C855AAC3-32A3-4BD9-A32A-EE6C11444B6C}" srcOrd="6" destOrd="0" presId="urn:microsoft.com/office/officeart/2018/2/layout/IconVerticalSolidList"/>
    <dgm:cxn modelId="{BE250E9B-EC5F-4AC9-8468-602F27C49A47}" type="presParOf" srcId="{C855AAC3-32A3-4BD9-A32A-EE6C11444B6C}" destId="{E1773849-3C69-4365-BEF6-E7EA41F49288}" srcOrd="0" destOrd="0" presId="urn:microsoft.com/office/officeart/2018/2/layout/IconVerticalSolidList"/>
    <dgm:cxn modelId="{431E4387-D5A3-405D-BF57-8668D2F01E73}" type="presParOf" srcId="{C855AAC3-32A3-4BD9-A32A-EE6C11444B6C}" destId="{17121D49-1A94-4666-BD77-DC2965EFFDEB}" srcOrd="1" destOrd="0" presId="urn:microsoft.com/office/officeart/2018/2/layout/IconVerticalSolidList"/>
    <dgm:cxn modelId="{68AC7AC4-9C01-4AE0-B6F9-476C19CAFA9C}" type="presParOf" srcId="{C855AAC3-32A3-4BD9-A32A-EE6C11444B6C}" destId="{E14CC827-95C3-45AD-B7BC-B58A7EDC8B32}" srcOrd="2" destOrd="0" presId="urn:microsoft.com/office/officeart/2018/2/layout/IconVerticalSolidList"/>
    <dgm:cxn modelId="{7BC7568D-ADB9-4741-9E8D-641C7466BAAF}" type="presParOf" srcId="{C855AAC3-32A3-4BD9-A32A-EE6C11444B6C}" destId="{3494B064-B574-4A82-93D7-84E56FC03337}" srcOrd="3" destOrd="0" presId="urn:microsoft.com/office/officeart/2018/2/layout/IconVerticalSolidList"/>
    <dgm:cxn modelId="{8D4CFF5E-A77C-4D9A-B23F-619F85CDF31A}" type="presParOf" srcId="{64A2FA9A-8905-4BAE-9257-3E23CEA7D8E9}" destId="{2C4E7768-AB6C-4164-8831-624206470BE8}" srcOrd="7" destOrd="0" presId="urn:microsoft.com/office/officeart/2018/2/layout/IconVerticalSolidList"/>
    <dgm:cxn modelId="{E94AFCAE-4563-415C-8358-784A69F78F8A}" type="presParOf" srcId="{64A2FA9A-8905-4BAE-9257-3E23CEA7D8E9}" destId="{D3A87277-61DE-4877-B4A1-C012FE75FBFD}" srcOrd="8" destOrd="0" presId="urn:microsoft.com/office/officeart/2018/2/layout/IconVerticalSolidList"/>
    <dgm:cxn modelId="{89A5DC72-CD2D-418E-B04E-6C9641E17740}" type="presParOf" srcId="{D3A87277-61DE-4877-B4A1-C012FE75FBFD}" destId="{D98FE1C7-25AD-437F-A298-3D35DE4C1FAD}" srcOrd="0" destOrd="0" presId="urn:microsoft.com/office/officeart/2018/2/layout/IconVerticalSolidList"/>
    <dgm:cxn modelId="{31D571C2-CBD1-4A52-8B41-1707EE135F53}" type="presParOf" srcId="{D3A87277-61DE-4877-B4A1-C012FE75FBFD}" destId="{2B7CC877-2B5C-4EF6-BE15-D512C37DEC22}" srcOrd="1" destOrd="0" presId="urn:microsoft.com/office/officeart/2018/2/layout/IconVerticalSolidList"/>
    <dgm:cxn modelId="{ADEF35BF-8F16-4460-878F-4D5A6EB4109A}" type="presParOf" srcId="{D3A87277-61DE-4877-B4A1-C012FE75FBFD}" destId="{CF91F08F-529D-4CB2-A867-E1845C1B5F4A}" srcOrd="2" destOrd="0" presId="urn:microsoft.com/office/officeart/2018/2/layout/IconVerticalSolidList"/>
    <dgm:cxn modelId="{A9DF8F52-3A39-4273-9BDD-C5B4C699E789}" type="presParOf" srcId="{D3A87277-61DE-4877-B4A1-C012FE75FBFD}" destId="{0105050B-1EF0-414B-8DB4-C2A4EC41BF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ECD45-7079-41BB-B4B1-EE3365CF751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75A75B-35EA-4831-8AD1-479F2994F124}">
      <dgm:prSet/>
      <dgm:spPr/>
      <dgm:t>
        <a:bodyPr/>
        <a:lstStyle/>
        <a:p>
          <a:r>
            <a:rPr lang="en-US" dirty="0"/>
            <a:t>collected from UCI machine Learning Repository </a:t>
          </a:r>
        </a:p>
      </dgm:t>
    </dgm:pt>
    <dgm:pt modelId="{F7A034F7-F3DB-4D9A-85E3-3DA1227D6B06}" type="parTrans" cxnId="{69362CFE-867F-4AEC-BD0C-8450987D15E4}">
      <dgm:prSet/>
      <dgm:spPr/>
      <dgm:t>
        <a:bodyPr/>
        <a:lstStyle/>
        <a:p>
          <a:endParaRPr lang="en-US"/>
        </a:p>
      </dgm:t>
    </dgm:pt>
    <dgm:pt modelId="{DEF196BF-D7F4-4D47-AEE9-2D9D274D4101}" type="sibTrans" cxnId="{69362CFE-867F-4AEC-BD0C-8450987D15E4}">
      <dgm:prSet/>
      <dgm:spPr/>
      <dgm:t>
        <a:bodyPr/>
        <a:lstStyle/>
        <a:p>
          <a:endParaRPr lang="en-US"/>
        </a:p>
      </dgm:t>
    </dgm:pt>
    <dgm:pt modelId="{98398E2F-1BB0-46FF-BEC4-DF9060B68F92}">
      <dgm:prSet/>
      <dgm:spPr/>
      <dgm:t>
        <a:bodyPr/>
        <a:lstStyle/>
        <a:p>
          <a:r>
            <a:rPr lang="en-US" dirty="0"/>
            <a:t>The collected data set included 583 liver</a:t>
          </a:r>
          <a:r>
            <a:rPr lang="zh-TW" altLang="en-US" dirty="0"/>
            <a:t> </a:t>
          </a:r>
          <a:r>
            <a:rPr lang="en-US" altLang="zh-TW" dirty="0"/>
            <a:t>disease</a:t>
          </a:r>
          <a:r>
            <a:rPr lang="en-US" dirty="0"/>
            <a:t> and non- diseased data with 10 attributes and one outcome</a:t>
          </a:r>
        </a:p>
      </dgm:t>
    </dgm:pt>
    <dgm:pt modelId="{C6F30AED-8302-47E1-AFBE-0CC9C51F068E}" type="parTrans" cxnId="{7125FB55-0BC3-4B84-92E0-71F8DBFF7426}">
      <dgm:prSet/>
      <dgm:spPr/>
      <dgm:t>
        <a:bodyPr/>
        <a:lstStyle/>
        <a:p>
          <a:endParaRPr lang="en-US"/>
        </a:p>
      </dgm:t>
    </dgm:pt>
    <dgm:pt modelId="{6311179C-0A05-4113-8FC5-9AC77657B782}" type="sibTrans" cxnId="{7125FB55-0BC3-4B84-92E0-71F8DBFF7426}">
      <dgm:prSet/>
      <dgm:spPr/>
      <dgm:t>
        <a:bodyPr/>
        <a:lstStyle/>
        <a:p>
          <a:endParaRPr lang="en-US"/>
        </a:p>
      </dgm:t>
    </dgm:pt>
    <dgm:pt modelId="{E85BA8AF-79E0-4BF7-A734-173EE41DD32B}" type="pres">
      <dgm:prSet presAssocID="{736ECD45-7079-41BB-B4B1-EE3365CF75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414DBA-08B1-42D0-820A-04BD4BBF9BB6}" type="pres">
      <dgm:prSet presAssocID="{1575A75B-35EA-4831-8AD1-479F2994F124}" presName="hierRoot1" presStyleCnt="0"/>
      <dgm:spPr/>
    </dgm:pt>
    <dgm:pt modelId="{646198CD-12E7-4D25-A706-9DB7014D1CA6}" type="pres">
      <dgm:prSet presAssocID="{1575A75B-35EA-4831-8AD1-479F2994F124}" presName="composite" presStyleCnt="0"/>
      <dgm:spPr/>
    </dgm:pt>
    <dgm:pt modelId="{5B9887D5-A52C-4327-BB1B-2A78DA7784FA}" type="pres">
      <dgm:prSet presAssocID="{1575A75B-35EA-4831-8AD1-479F2994F124}" presName="background" presStyleLbl="node0" presStyleIdx="0" presStyleCnt="2"/>
      <dgm:spPr/>
    </dgm:pt>
    <dgm:pt modelId="{7207ABB8-9539-4C78-9AEE-46B96CBADBB7}" type="pres">
      <dgm:prSet presAssocID="{1575A75B-35EA-4831-8AD1-479F2994F124}" presName="text" presStyleLbl="fgAcc0" presStyleIdx="0" presStyleCnt="2">
        <dgm:presLayoutVars>
          <dgm:chPref val="3"/>
        </dgm:presLayoutVars>
      </dgm:prSet>
      <dgm:spPr/>
    </dgm:pt>
    <dgm:pt modelId="{4CD35B74-04D8-43D2-A55A-12169255812A}" type="pres">
      <dgm:prSet presAssocID="{1575A75B-35EA-4831-8AD1-479F2994F124}" presName="hierChild2" presStyleCnt="0"/>
      <dgm:spPr/>
    </dgm:pt>
    <dgm:pt modelId="{672393C9-60B4-40E8-A4C4-8E430147C228}" type="pres">
      <dgm:prSet presAssocID="{98398E2F-1BB0-46FF-BEC4-DF9060B68F92}" presName="hierRoot1" presStyleCnt="0"/>
      <dgm:spPr/>
    </dgm:pt>
    <dgm:pt modelId="{7A4C6BFF-B2B9-4FBF-8927-AFE75CE63337}" type="pres">
      <dgm:prSet presAssocID="{98398E2F-1BB0-46FF-BEC4-DF9060B68F92}" presName="composite" presStyleCnt="0"/>
      <dgm:spPr/>
    </dgm:pt>
    <dgm:pt modelId="{BE26CC9F-7FFD-4485-B844-1D40B0F24E35}" type="pres">
      <dgm:prSet presAssocID="{98398E2F-1BB0-46FF-BEC4-DF9060B68F92}" presName="background" presStyleLbl="node0" presStyleIdx="1" presStyleCnt="2"/>
      <dgm:spPr/>
    </dgm:pt>
    <dgm:pt modelId="{9C921426-EC83-40D1-AF8A-0F55BADA1FEB}" type="pres">
      <dgm:prSet presAssocID="{98398E2F-1BB0-46FF-BEC4-DF9060B68F92}" presName="text" presStyleLbl="fgAcc0" presStyleIdx="1" presStyleCnt="2">
        <dgm:presLayoutVars>
          <dgm:chPref val="3"/>
        </dgm:presLayoutVars>
      </dgm:prSet>
      <dgm:spPr/>
    </dgm:pt>
    <dgm:pt modelId="{3E43AE4C-9C68-484F-B458-E174CC47D9AB}" type="pres">
      <dgm:prSet presAssocID="{98398E2F-1BB0-46FF-BEC4-DF9060B68F92}" presName="hierChild2" presStyleCnt="0"/>
      <dgm:spPr/>
    </dgm:pt>
  </dgm:ptLst>
  <dgm:cxnLst>
    <dgm:cxn modelId="{EDE4F202-5595-41A2-9299-7A792240B9A6}" type="presOf" srcId="{98398E2F-1BB0-46FF-BEC4-DF9060B68F92}" destId="{9C921426-EC83-40D1-AF8A-0F55BADA1FEB}" srcOrd="0" destOrd="0" presId="urn:microsoft.com/office/officeart/2005/8/layout/hierarchy1"/>
    <dgm:cxn modelId="{7125FB55-0BC3-4B84-92E0-71F8DBFF7426}" srcId="{736ECD45-7079-41BB-B4B1-EE3365CF7516}" destId="{98398E2F-1BB0-46FF-BEC4-DF9060B68F92}" srcOrd="1" destOrd="0" parTransId="{C6F30AED-8302-47E1-AFBE-0CC9C51F068E}" sibTransId="{6311179C-0A05-4113-8FC5-9AC77657B782}"/>
    <dgm:cxn modelId="{A817748C-4AFD-4F9E-968D-BD53285C296A}" type="presOf" srcId="{1575A75B-35EA-4831-8AD1-479F2994F124}" destId="{7207ABB8-9539-4C78-9AEE-46B96CBADBB7}" srcOrd="0" destOrd="0" presId="urn:microsoft.com/office/officeart/2005/8/layout/hierarchy1"/>
    <dgm:cxn modelId="{896EA2E6-9AAB-44EC-9744-31A4F03DDB73}" type="presOf" srcId="{736ECD45-7079-41BB-B4B1-EE3365CF7516}" destId="{E85BA8AF-79E0-4BF7-A734-173EE41DD32B}" srcOrd="0" destOrd="0" presId="urn:microsoft.com/office/officeart/2005/8/layout/hierarchy1"/>
    <dgm:cxn modelId="{69362CFE-867F-4AEC-BD0C-8450987D15E4}" srcId="{736ECD45-7079-41BB-B4B1-EE3365CF7516}" destId="{1575A75B-35EA-4831-8AD1-479F2994F124}" srcOrd="0" destOrd="0" parTransId="{F7A034F7-F3DB-4D9A-85E3-3DA1227D6B06}" sibTransId="{DEF196BF-D7F4-4D47-AEE9-2D9D274D4101}"/>
    <dgm:cxn modelId="{6C85043C-6EBB-46FF-821E-CAB7AA1B5A53}" type="presParOf" srcId="{E85BA8AF-79E0-4BF7-A734-173EE41DD32B}" destId="{61414DBA-08B1-42D0-820A-04BD4BBF9BB6}" srcOrd="0" destOrd="0" presId="urn:microsoft.com/office/officeart/2005/8/layout/hierarchy1"/>
    <dgm:cxn modelId="{ADCB2BC9-C86A-4041-83C2-7BE62ADCA2A0}" type="presParOf" srcId="{61414DBA-08B1-42D0-820A-04BD4BBF9BB6}" destId="{646198CD-12E7-4D25-A706-9DB7014D1CA6}" srcOrd="0" destOrd="0" presId="urn:microsoft.com/office/officeart/2005/8/layout/hierarchy1"/>
    <dgm:cxn modelId="{D97DB561-CB8A-44E3-A575-68ACFCA5B0FE}" type="presParOf" srcId="{646198CD-12E7-4D25-A706-9DB7014D1CA6}" destId="{5B9887D5-A52C-4327-BB1B-2A78DA7784FA}" srcOrd="0" destOrd="0" presId="urn:microsoft.com/office/officeart/2005/8/layout/hierarchy1"/>
    <dgm:cxn modelId="{3671A489-BB00-417C-BCEE-A584C3097691}" type="presParOf" srcId="{646198CD-12E7-4D25-A706-9DB7014D1CA6}" destId="{7207ABB8-9539-4C78-9AEE-46B96CBADBB7}" srcOrd="1" destOrd="0" presId="urn:microsoft.com/office/officeart/2005/8/layout/hierarchy1"/>
    <dgm:cxn modelId="{81EABEE1-D245-4554-9971-635A7BF12A29}" type="presParOf" srcId="{61414DBA-08B1-42D0-820A-04BD4BBF9BB6}" destId="{4CD35B74-04D8-43D2-A55A-12169255812A}" srcOrd="1" destOrd="0" presId="urn:microsoft.com/office/officeart/2005/8/layout/hierarchy1"/>
    <dgm:cxn modelId="{1D4DC921-E62C-4469-A384-22F8FBA5CE6D}" type="presParOf" srcId="{E85BA8AF-79E0-4BF7-A734-173EE41DD32B}" destId="{672393C9-60B4-40E8-A4C4-8E430147C228}" srcOrd="1" destOrd="0" presId="urn:microsoft.com/office/officeart/2005/8/layout/hierarchy1"/>
    <dgm:cxn modelId="{9BABD69D-CD9A-43E8-914F-76C9024A2938}" type="presParOf" srcId="{672393C9-60B4-40E8-A4C4-8E430147C228}" destId="{7A4C6BFF-B2B9-4FBF-8927-AFE75CE63337}" srcOrd="0" destOrd="0" presId="urn:microsoft.com/office/officeart/2005/8/layout/hierarchy1"/>
    <dgm:cxn modelId="{AF3EDC50-9E1A-47B3-861C-F3AD8F5FDD11}" type="presParOf" srcId="{7A4C6BFF-B2B9-4FBF-8927-AFE75CE63337}" destId="{BE26CC9F-7FFD-4485-B844-1D40B0F24E35}" srcOrd="0" destOrd="0" presId="urn:microsoft.com/office/officeart/2005/8/layout/hierarchy1"/>
    <dgm:cxn modelId="{3AE0305B-0F2A-4D51-8895-ECE369B6367B}" type="presParOf" srcId="{7A4C6BFF-B2B9-4FBF-8927-AFE75CE63337}" destId="{9C921426-EC83-40D1-AF8A-0F55BADA1FEB}" srcOrd="1" destOrd="0" presId="urn:microsoft.com/office/officeart/2005/8/layout/hierarchy1"/>
    <dgm:cxn modelId="{79840187-07C7-43E3-AB5C-ABBD18CC69FF}" type="presParOf" srcId="{672393C9-60B4-40E8-A4C4-8E430147C228}" destId="{3E43AE4C-9C68-484F-B458-E174CC47D9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619799-D367-45E4-ACE5-6837918ABC2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878377-A410-44E5-97C4-3535FBD79C87}">
      <dgm:prSet/>
      <dgm:spPr/>
      <dgm:t>
        <a:bodyPr/>
        <a:lstStyle/>
        <a:p>
          <a:r>
            <a:rPr lang="en-US" dirty="0"/>
            <a:t>Missing</a:t>
          </a:r>
        </a:p>
      </dgm:t>
    </dgm:pt>
    <dgm:pt modelId="{68B91CF0-6F51-4738-BCAA-DAFF1AEF1541}" type="parTrans" cxnId="{14CAB56A-06CF-427B-976E-61199414338B}">
      <dgm:prSet/>
      <dgm:spPr/>
      <dgm:t>
        <a:bodyPr/>
        <a:lstStyle/>
        <a:p>
          <a:endParaRPr lang="en-US"/>
        </a:p>
      </dgm:t>
    </dgm:pt>
    <dgm:pt modelId="{538858A3-F4C2-43CF-8726-C7539A9B6E0F}" type="sibTrans" cxnId="{14CAB56A-06CF-427B-976E-61199414338B}">
      <dgm:prSet/>
      <dgm:spPr/>
      <dgm:t>
        <a:bodyPr/>
        <a:lstStyle/>
        <a:p>
          <a:endParaRPr lang="en-US"/>
        </a:p>
      </dgm:t>
    </dgm:pt>
    <dgm:pt modelId="{425FFB5F-C48B-40AC-8E7B-82C2366842CA}">
      <dgm:prSet/>
      <dgm:spPr/>
      <dgm:t>
        <a:bodyPr/>
        <a:lstStyle/>
        <a:p>
          <a:r>
            <a:rPr lang="en-US"/>
            <a:t>Dealing with missing values</a:t>
          </a:r>
        </a:p>
      </dgm:t>
    </dgm:pt>
    <dgm:pt modelId="{D628B92A-EFD4-4620-B680-653AA37EBF03}" type="parTrans" cxnId="{AEE7BF4D-1466-44F5-A49C-457E2E7B5073}">
      <dgm:prSet/>
      <dgm:spPr/>
      <dgm:t>
        <a:bodyPr/>
        <a:lstStyle/>
        <a:p>
          <a:endParaRPr lang="en-US"/>
        </a:p>
      </dgm:t>
    </dgm:pt>
    <dgm:pt modelId="{E0C32BC3-0433-4212-BF17-114E4A5C5402}" type="sibTrans" cxnId="{AEE7BF4D-1466-44F5-A49C-457E2E7B5073}">
      <dgm:prSet/>
      <dgm:spPr/>
      <dgm:t>
        <a:bodyPr/>
        <a:lstStyle/>
        <a:p>
          <a:endParaRPr lang="en-US"/>
        </a:p>
      </dgm:t>
    </dgm:pt>
    <dgm:pt modelId="{478B50A2-48DF-4B3D-B36A-348D77CAC113}">
      <dgm:prSet/>
      <dgm:spPr/>
      <dgm:t>
        <a:bodyPr/>
        <a:lstStyle/>
        <a:p>
          <a:r>
            <a:rPr lang="en-US" dirty="0"/>
            <a:t>Outlier</a:t>
          </a:r>
        </a:p>
      </dgm:t>
    </dgm:pt>
    <dgm:pt modelId="{78A312D2-5A84-4231-876B-17034E433EAF}" type="parTrans" cxnId="{10302651-9A97-4DFE-BDE0-6AEA20FD7E83}">
      <dgm:prSet/>
      <dgm:spPr/>
      <dgm:t>
        <a:bodyPr/>
        <a:lstStyle/>
        <a:p>
          <a:endParaRPr lang="en-US"/>
        </a:p>
      </dgm:t>
    </dgm:pt>
    <dgm:pt modelId="{6408211E-5528-4CFC-9404-97B1C29EA1C8}" type="sibTrans" cxnId="{10302651-9A97-4DFE-BDE0-6AEA20FD7E83}">
      <dgm:prSet/>
      <dgm:spPr/>
      <dgm:t>
        <a:bodyPr/>
        <a:lstStyle/>
        <a:p>
          <a:endParaRPr lang="en-US"/>
        </a:p>
      </dgm:t>
    </dgm:pt>
    <dgm:pt modelId="{AECC00D4-5B1A-4778-B456-BE9F0D3F6BA3}">
      <dgm:prSet/>
      <dgm:spPr/>
      <dgm:t>
        <a:bodyPr/>
        <a:lstStyle/>
        <a:p>
          <a:r>
            <a:rPr lang="en-US" dirty="0"/>
            <a:t>Removing Outliers </a:t>
          </a:r>
        </a:p>
      </dgm:t>
    </dgm:pt>
    <dgm:pt modelId="{A50E3AAF-82B4-47D7-A6AC-D4E9BC6BC820}" type="parTrans" cxnId="{D04BACE2-0BF4-409E-9415-C7262ECF8FF2}">
      <dgm:prSet/>
      <dgm:spPr/>
      <dgm:t>
        <a:bodyPr/>
        <a:lstStyle/>
        <a:p>
          <a:endParaRPr lang="en-US"/>
        </a:p>
      </dgm:t>
    </dgm:pt>
    <dgm:pt modelId="{A6B08A69-956F-4493-B1B0-9583EA18C562}" type="sibTrans" cxnId="{D04BACE2-0BF4-409E-9415-C7262ECF8FF2}">
      <dgm:prSet/>
      <dgm:spPr/>
      <dgm:t>
        <a:bodyPr/>
        <a:lstStyle/>
        <a:p>
          <a:endParaRPr lang="en-US"/>
        </a:p>
      </dgm:t>
    </dgm:pt>
    <dgm:pt modelId="{8485149B-69F1-4904-BC99-3D02874C74F2}">
      <dgm:prSet/>
      <dgm:spPr/>
      <dgm:t>
        <a:bodyPr/>
        <a:lstStyle/>
        <a:p>
          <a:r>
            <a:rPr lang="en-US" dirty="0"/>
            <a:t>Imbalance</a:t>
          </a:r>
        </a:p>
      </dgm:t>
    </dgm:pt>
    <dgm:pt modelId="{E6E431A5-A4BA-4C83-886C-4E7D9588459C}" type="parTrans" cxnId="{94BA40E9-409B-47B2-8877-51234706EE28}">
      <dgm:prSet/>
      <dgm:spPr/>
      <dgm:t>
        <a:bodyPr/>
        <a:lstStyle/>
        <a:p>
          <a:endParaRPr lang="en-US"/>
        </a:p>
      </dgm:t>
    </dgm:pt>
    <dgm:pt modelId="{21509666-366B-482D-BFD4-9A04582B060C}" type="sibTrans" cxnId="{94BA40E9-409B-47B2-8877-51234706EE28}">
      <dgm:prSet/>
      <dgm:spPr/>
      <dgm:t>
        <a:bodyPr/>
        <a:lstStyle/>
        <a:p>
          <a:endParaRPr lang="en-US"/>
        </a:p>
      </dgm:t>
    </dgm:pt>
    <dgm:pt modelId="{B226E6BB-A52A-4027-9DB3-FC40ACDF0CD9}">
      <dgm:prSet/>
      <dgm:spPr/>
      <dgm:t>
        <a:bodyPr/>
        <a:lstStyle/>
        <a:p>
          <a:r>
            <a:rPr lang="en-US"/>
            <a:t>Dealing with imbalanced data</a:t>
          </a:r>
        </a:p>
      </dgm:t>
    </dgm:pt>
    <dgm:pt modelId="{459CD6EC-3B80-45D0-847F-7D8A5EAA21F8}" type="parTrans" cxnId="{4D1E4CD2-BDA2-4DEB-BE80-6DBD8FCD5A53}">
      <dgm:prSet/>
      <dgm:spPr/>
      <dgm:t>
        <a:bodyPr/>
        <a:lstStyle/>
        <a:p>
          <a:endParaRPr lang="en-US"/>
        </a:p>
      </dgm:t>
    </dgm:pt>
    <dgm:pt modelId="{B9CE9582-905C-4AB3-88DB-056D00E95A78}" type="sibTrans" cxnId="{4D1E4CD2-BDA2-4DEB-BE80-6DBD8FCD5A53}">
      <dgm:prSet/>
      <dgm:spPr/>
      <dgm:t>
        <a:bodyPr/>
        <a:lstStyle/>
        <a:p>
          <a:endParaRPr lang="en-US"/>
        </a:p>
      </dgm:t>
    </dgm:pt>
    <dgm:pt modelId="{8CD755ED-AA20-43AF-936A-8D36E57F4006}">
      <dgm:prSet/>
      <dgm:spPr/>
      <dgm:t>
        <a:bodyPr/>
        <a:lstStyle/>
        <a:p>
          <a:r>
            <a:rPr lang="en-US"/>
            <a:t>Scaling</a:t>
          </a:r>
        </a:p>
      </dgm:t>
    </dgm:pt>
    <dgm:pt modelId="{8970A236-68CB-4362-A96C-91E8B3FE9AC6}" type="parTrans" cxnId="{5C50F202-52AA-4C5A-A220-2FC3051C6B35}">
      <dgm:prSet/>
      <dgm:spPr/>
      <dgm:t>
        <a:bodyPr/>
        <a:lstStyle/>
        <a:p>
          <a:endParaRPr lang="en-US"/>
        </a:p>
      </dgm:t>
    </dgm:pt>
    <dgm:pt modelId="{DEB5B696-986E-4A42-AD41-5281E41A43AB}" type="sibTrans" cxnId="{5C50F202-52AA-4C5A-A220-2FC3051C6B35}">
      <dgm:prSet/>
      <dgm:spPr/>
      <dgm:t>
        <a:bodyPr/>
        <a:lstStyle/>
        <a:p>
          <a:endParaRPr lang="en-US"/>
        </a:p>
      </dgm:t>
    </dgm:pt>
    <dgm:pt modelId="{4ED8DFAA-FF4F-4F8B-8D35-B9893F6E5FCB}">
      <dgm:prSet/>
      <dgm:spPr/>
      <dgm:t>
        <a:bodyPr/>
        <a:lstStyle/>
        <a:p>
          <a:r>
            <a:rPr lang="en-US" dirty="0"/>
            <a:t>Feature Scaling</a:t>
          </a:r>
        </a:p>
      </dgm:t>
    </dgm:pt>
    <dgm:pt modelId="{3F04BC52-FE0E-4A34-B9C3-577BD847A488}" type="parTrans" cxnId="{F41DF010-EDAC-40A8-845E-E0BEEF82BC2D}">
      <dgm:prSet/>
      <dgm:spPr/>
      <dgm:t>
        <a:bodyPr/>
        <a:lstStyle/>
        <a:p>
          <a:endParaRPr lang="en-US"/>
        </a:p>
      </dgm:t>
    </dgm:pt>
    <dgm:pt modelId="{1621A8C2-733E-4E1E-BC2F-40229B9B1478}" type="sibTrans" cxnId="{F41DF010-EDAC-40A8-845E-E0BEEF82BC2D}">
      <dgm:prSet/>
      <dgm:spPr/>
      <dgm:t>
        <a:bodyPr/>
        <a:lstStyle/>
        <a:p>
          <a:endParaRPr lang="en-US"/>
        </a:p>
      </dgm:t>
    </dgm:pt>
    <dgm:pt modelId="{A9995E61-DC80-4A3D-B554-39AE45E7B2FA}" type="pres">
      <dgm:prSet presAssocID="{86619799-D367-45E4-ACE5-6837918ABC25}" presName="Name0" presStyleCnt="0">
        <dgm:presLayoutVars>
          <dgm:dir/>
          <dgm:animLvl val="lvl"/>
          <dgm:resizeHandles val="exact"/>
        </dgm:presLayoutVars>
      </dgm:prSet>
      <dgm:spPr/>
    </dgm:pt>
    <dgm:pt modelId="{2BCABA00-D16F-4DB2-AFB6-CA61AA7F50C7}" type="pres">
      <dgm:prSet presAssocID="{8CD755ED-AA20-43AF-936A-8D36E57F4006}" presName="boxAndChildren" presStyleCnt="0"/>
      <dgm:spPr/>
    </dgm:pt>
    <dgm:pt modelId="{75A85C93-D972-40BD-8CF8-297C7A5F6E1C}" type="pres">
      <dgm:prSet presAssocID="{8CD755ED-AA20-43AF-936A-8D36E57F4006}" presName="parentTextBox" presStyleLbl="alignNode1" presStyleIdx="0" presStyleCnt="4"/>
      <dgm:spPr/>
    </dgm:pt>
    <dgm:pt modelId="{755D80DE-2651-48D6-AB8A-0B06314159E2}" type="pres">
      <dgm:prSet presAssocID="{8CD755ED-AA20-43AF-936A-8D36E57F4006}" presName="descendantBox" presStyleLbl="bgAccFollowNode1" presStyleIdx="0" presStyleCnt="4"/>
      <dgm:spPr/>
    </dgm:pt>
    <dgm:pt modelId="{481FEE12-BAE9-44CA-91B1-026E7C3ACA67}" type="pres">
      <dgm:prSet presAssocID="{21509666-366B-482D-BFD4-9A04582B060C}" presName="sp" presStyleCnt="0"/>
      <dgm:spPr/>
    </dgm:pt>
    <dgm:pt modelId="{16F61F7B-DA11-4821-B2DF-E0E71E6755EC}" type="pres">
      <dgm:prSet presAssocID="{8485149B-69F1-4904-BC99-3D02874C74F2}" presName="arrowAndChildren" presStyleCnt="0"/>
      <dgm:spPr/>
    </dgm:pt>
    <dgm:pt modelId="{6CC4EDA2-06ED-4FAC-99B6-D8723AE3B7DE}" type="pres">
      <dgm:prSet presAssocID="{8485149B-69F1-4904-BC99-3D02874C74F2}" presName="parentTextArrow" presStyleLbl="node1" presStyleIdx="0" presStyleCnt="0"/>
      <dgm:spPr/>
    </dgm:pt>
    <dgm:pt modelId="{86FFA72B-116C-4337-A8C8-C3DD1DAE9D0F}" type="pres">
      <dgm:prSet presAssocID="{8485149B-69F1-4904-BC99-3D02874C74F2}" presName="arrow" presStyleLbl="alignNode1" presStyleIdx="1" presStyleCnt="4"/>
      <dgm:spPr/>
    </dgm:pt>
    <dgm:pt modelId="{11AB30CF-0BF5-40B9-9480-AE2E6A98E810}" type="pres">
      <dgm:prSet presAssocID="{8485149B-69F1-4904-BC99-3D02874C74F2}" presName="descendantArrow" presStyleLbl="bgAccFollowNode1" presStyleIdx="1" presStyleCnt="4"/>
      <dgm:spPr/>
    </dgm:pt>
    <dgm:pt modelId="{6C073AFC-7CC5-4591-BB02-14168A8706B5}" type="pres">
      <dgm:prSet presAssocID="{6408211E-5528-4CFC-9404-97B1C29EA1C8}" presName="sp" presStyleCnt="0"/>
      <dgm:spPr/>
    </dgm:pt>
    <dgm:pt modelId="{1B5941BB-7F41-42FF-8533-7EB9D6FED64B}" type="pres">
      <dgm:prSet presAssocID="{478B50A2-48DF-4B3D-B36A-348D77CAC113}" presName="arrowAndChildren" presStyleCnt="0"/>
      <dgm:spPr/>
    </dgm:pt>
    <dgm:pt modelId="{14EB9D72-633F-49AB-8B6B-427F74E8FC53}" type="pres">
      <dgm:prSet presAssocID="{478B50A2-48DF-4B3D-B36A-348D77CAC113}" presName="parentTextArrow" presStyleLbl="node1" presStyleIdx="0" presStyleCnt="0"/>
      <dgm:spPr/>
    </dgm:pt>
    <dgm:pt modelId="{37CFB748-930D-423F-BF5C-E880226005FE}" type="pres">
      <dgm:prSet presAssocID="{478B50A2-48DF-4B3D-B36A-348D77CAC113}" presName="arrow" presStyleLbl="alignNode1" presStyleIdx="2" presStyleCnt="4"/>
      <dgm:spPr/>
    </dgm:pt>
    <dgm:pt modelId="{8B7F7411-A074-4B13-9AF4-E43A467D29A4}" type="pres">
      <dgm:prSet presAssocID="{478B50A2-48DF-4B3D-B36A-348D77CAC113}" presName="descendantArrow" presStyleLbl="bgAccFollowNode1" presStyleIdx="2" presStyleCnt="4"/>
      <dgm:spPr/>
    </dgm:pt>
    <dgm:pt modelId="{00BAF8F3-AD28-49E3-A8BF-A96A82098114}" type="pres">
      <dgm:prSet presAssocID="{538858A3-F4C2-43CF-8726-C7539A9B6E0F}" presName="sp" presStyleCnt="0"/>
      <dgm:spPr/>
    </dgm:pt>
    <dgm:pt modelId="{F1FA5D3B-A01A-4DCD-A496-40E63A1F3A86}" type="pres">
      <dgm:prSet presAssocID="{0F878377-A410-44E5-97C4-3535FBD79C87}" presName="arrowAndChildren" presStyleCnt="0"/>
      <dgm:spPr/>
    </dgm:pt>
    <dgm:pt modelId="{287ED647-CC53-424B-A6A1-C6F0ABB9C2DB}" type="pres">
      <dgm:prSet presAssocID="{0F878377-A410-44E5-97C4-3535FBD79C87}" presName="parentTextArrow" presStyleLbl="node1" presStyleIdx="0" presStyleCnt="0"/>
      <dgm:spPr/>
    </dgm:pt>
    <dgm:pt modelId="{42F8ADC4-ED4C-43CC-9574-3C20215BE466}" type="pres">
      <dgm:prSet presAssocID="{0F878377-A410-44E5-97C4-3535FBD79C87}" presName="arrow" presStyleLbl="alignNode1" presStyleIdx="3" presStyleCnt="4"/>
      <dgm:spPr/>
    </dgm:pt>
    <dgm:pt modelId="{B253617F-5F35-433E-A9DC-58491CA74B54}" type="pres">
      <dgm:prSet presAssocID="{0F878377-A410-44E5-97C4-3535FBD79C87}" presName="descendantArrow" presStyleLbl="bgAccFollowNode1" presStyleIdx="3" presStyleCnt="4"/>
      <dgm:spPr/>
    </dgm:pt>
  </dgm:ptLst>
  <dgm:cxnLst>
    <dgm:cxn modelId="{CFCB3602-1450-4D4E-9896-3836EC6411DD}" type="presOf" srcId="{B226E6BB-A52A-4027-9DB3-FC40ACDF0CD9}" destId="{11AB30CF-0BF5-40B9-9480-AE2E6A98E810}" srcOrd="0" destOrd="0" presId="urn:microsoft.com/office/officeart/2016/7/layout/VerticalDownArrowProcess"/>
    <dgm:cxn modelId="{5C50F202-52AA-4C5A-A220-2FC3051C6B35}" srcId="{86619799-D367-45E4-ACE5-6837918ABC25}" destId="{8CD755ED-AA20-43AF-936A-8D36E57F4006}" srcOrd="3" destOrd="0" parTransId="{8970A236-68CB-4362-A96C-91E8B3FE9AC6}" sibTransId="{DEB5B696-986E-4A42-AD41-5281E41A43AB}"/>
    <dgm:cxn modelId="{171ADD06-A4C9-4D3D-B018-42897ED78295}" type="presOf" srcId="{8485149B-69F1-4904-BC99-3D02874C74F2}" destId="{6CC4EDA2-06ED-4FAC-99B6-D8723AE3B7DE}" srcOrd="0" destOrd="0" presId="urn:microsoft.com/office/officeart/2016/7/layout/VerticalDownArrowProcess"/>
    <dgm:cxn modelId="{F41DF010-EDAC-40A8-845E-E0BEEF82BC2D}" srcId="{8CD755ED-AA20-43AF-936A-8D36E57F4006}" destId="{4ED8DFAA-FF4F-4F8B-8D35-B9893F6E5FCB}" srcOrd="0" destOrd="0" parTransId="{3F04BC52-FE0E-4A34-B9C3-577BD847A488}" sibTransId="{1621A8C2-733E-4E1E-BC2F-40229B9B1478}"/>
    <dgm:cxn modelId="{DAE4FA2E-9EBD-4E40-A750-6CD8B5BB07BD}" type="presOf" srcId="{0F878377-A410-44E5-97C4-3535FBD79C87}" destId="{42F8ADC4-ED4C-43CC-9574-3C20215BE466}" srcOrd="1" destOrd="0" presId="urn:microsoft.com/office/officeart/2016/7/layout/VerticalDownArrowProcess"/>
    <dgm:cxn modelId="{06A6BD31-4FD0-4BE7-B83B-71E0AE978DFE}" type="presOf" srcId="{8485149B-69F1-4904-BC99-3D02874C74F2}" destId="{86FFA72B-116C-4337-A8C8-C3DD1DAE9D0F}" srcOrd="1" destOrd="0" presId="urn:microsoft.com/office/officeart/2016/7/layout/VerticalDownArrowProcess"/>
    <dgm:cxn modelId="{14CAB56A-06CF-427B-976E-61199414338B}" srcId="{86619799-D367-45E4-ACE5-6837918ABC25}" destId="{0F878377-A410-44E5-97C4-3535FBD79C87}" srcOrd="0" destOrd="0" parTransId="{68B91CF0-6F51-4738-BCAA-DAFF1AEF1541}" sibTransId="{538858A3-F4C2-43CF-8726-C7539A9B6E0F}"/>
    <dgm:cxn modelId="{AEE7BF4D-1466-44F5-A49C-457E2E7B5073}" srcId="{0F878377-A410-44E5-97C4-3535FBD79C87}" destId="{425FFB5F-C48B-40AC-8E7B-82C2366842CA}" srcOrd="0" destOrd="0" parTransId="{D628B92A-EFD4-4620-B680-653AA37EBF03}" sibTransId="{E0C32BC3-0433-4212-BF17-114E4A5C5402}"/>
    <dgm:cxn modelId="{F1C87A50-EABE-40DC-B9F6-D062C8EC6EED}" type="presOf" srcId="{8CD755ED-AA20-43AF-936A-8D36E57F4006}" destId="{75A85C93-D972-40BD-8CF8-297C7A5F6E1C}" srcOrd="0" destOrd="0" presId="urn:microsoft.com/office/officeart/2016/7/layout/VerticalDownArrowProcess"/>
    <dgm:cxn modelId="{7D2F8E50-A2F9-47FD-B4B0-7BCE7671E931}" type="presOf" srcId="{86619799-D367-45E4-ACE5-6837918ABC25}" destId="{A9995E61-DC80-4A3D-B554-39AE45E7B2FA}" srcOrd="0" destOrd="0" presId="urn:microsoft.com/office/officeart/2016/7/layout/VerticalDownArrowProcess"/>
    <dgm:cxn modelId="{10302651-9A97-4DFE-BDE0-6AEA20FD7E83}" srcId="{86619799-D367-45E4-ACE5-6837918ABC25}" destId="{478B50A2-48DF-4B3D-B36A-348D77CAC113}" srcOrd="1" destOrd="0" parTransId="{78A312D2-5A84-4231-876B-17034E433EAF}" sibTransId="{6408211E-5528-4CFC-9404-97B1C29EA1C8}"/>
    <dgm:cxn modelId="{596D5455-6CFF-49FB-86E8-EA5F720D2244}" type="presOf" srcId="{425FFB5F-C48B-40AC-8E7B-82C2366842CA}" destId="{B253617F-5F35-433E-A9DC-58491CA74B54}" srcOrd="0" destOrd="0" presId="urn:microsoft.com/office/officeart/2016/7/layout/VerticalDownArrowProcess"/>
    <dgm:cxn modelId="{1D6D7387-97C8-41CD-BCBB-3E2231295A26}" type="presOf" srcId="{478B50A2-48DF-4B3D-B36A-348D77CAC113}" destId="{37CFB748-930D-423F-BF5C-E880226005FE}" srcOrd="1" destOrd="0" presId="urn:microsoft.com/office/officeart/2016/7/layout/VerticalDownArrowProcess"/>
    <dgm:cxn modelId="{4D1E4CD2-BDA2-4DEB-BE80-6DBD8FCD5A53}" srcId="{8485149B-69F1-4904-BC99-3D02874C74F2}" destId="{B226E6BB-A52A-4027-9DB3-FC40ACDF0CD9}" srcOrd="0" destOrd="0" parTransId="{459CD6EC-3B80-45D0-847F-7D8A5EAA21F8}" sibTransId="{B9CE9582-905C-4AB3-88DB-056D00E95A78}"/>
    <dgm:cxn modelId="{5147D2D7-D2FD-412F-8102-74F6E7D742A1}" type="presOf" srcId="{AECC00D4-5B1A-4778-B456-BE9F0D3F6BA3}" destId="{8B7F7411-A074-4B13-9AF4-E43A467D29A4}" srcOrd="0" destOrd="0" presId="urn:microsoft.com/office/officeart/2016/7/layout/VerticalDownArrowProcess"/>
    <dgm:cxn modelId="{D04BACE2-0BF4-409E-9415-C7262ECF8FF2}" srcId="{478B50A2-48DF-4B3D-B36A-348D77CAC113}" destId="{AECC00D4-5B1A-4778-B456-BE9F0D3F6BA3}" srcOrd="0" destOrd="0" parTransId="{A50E3AAF-82B4-47D7-A6AC-D4E9BC6BC820}" sibTransId="{A6B08A69-956F-4493-B1B0-9583EA18C562}"/>
    <dgm:cxn modelId="{94BA40E9-409B-47B2-8877-51234706EE28}" srcId="{86619799-D367-45E4-ACE5-6837918ABC25}" destId="{8485149B-69F1-4904-BC99-3D02874C74F2}" srcOrd="2" destOrd="0" parTransId="{E6E431A5-A4BA-4C83-886C-4E7D9588459C}" sibTransId="{21509666-366B-482D-BFD4-9A04582B060C}"/>
    <dgm:cxn modelId="{6D7308F5-376F-48C8-BBAF-3D9C4F3ECD62}" type="presOf" srcId="{478B50A2-48DF-4B3D-B36A-348D77CAC113}" destId="{14EB9D72-633F-49AB-8B6B-427F74E8FC53}" srcOrd="0" destOrd="0" presId="urn:microsoft.com/office/officeart/2016/7/layout/VerticalDownArrowProcess"/>
    <dgm:cxn modelId="{88614BFD-18CF-4D48-979F-35E52DB9CB5A}" type="presOf" srcId="{4ED8DFAA-FF4F-4F8B-8D35-B9893F6E5FCB}" destId="{755D80DE-2651-48D6-AB8A-0B06314159E2}" srcOrd="0" destOrd="0" presId="urn:microsoft.com/office/officeart/2016/7/layout/VerticalDownArrowProcess"/>
    <dgm:cxn modelId="{052E8BFD-4169-4EB4-A606-F93BC47C4637}" type="presOf" srcId="{0F878377-A410-44E5-97C4-3535FBD79C87}" destId="{287ED647-CC53-424B-A6A1-C6F0ABB9C2DB}" srcOrd="0" destOrd="0" presId="urn:microsoft.com/office/officeart/2016/7/layout/VerticalDownArrowProcess"/>
    <dgm:cxn modelId="{5A2F6753-E9AD-4EA6-84AA-8AFB7F5F754D}" type="presParOf" srcId="{A9995E61-DC80-4A3D-B554-39AE45E7B2FA}" destId="{2BCABA00-D16F-4DB2-AFB6-CA61AA7F50C7}" srcOrd="0" destOrd="0" presId="urn:microsoft.com/office/officeart/2016/7/layout/VerticalDownArrowProcess"/>
    <dgm:cxn modelId="{0378466F-D2FD-40F8-AD00-81AADAD9D1F3}" type="presParOf" srcId="{2BCABA00-D16F-4DB2-AFB6-CA61AA7F50C7}" destId="{75A85C93-D972-40BD-8CF8-297C7A5F6E1C}" srcOrd="0" destOrd="0" presId="urn:microsoft.com/office/officeart/2016/7/layout/VerticalDownArrowProcess"/>
    <dgm:cxn modelId="{C2DD2925-513F-424C-B33A-DDD6A0738D99}" type="presParOf" srcId="{2BCABA00-D16F-4DB2-AFB6-CA61AA7F50C7}" destId="{755D80DE-2651-48D6-AB8A-0B06314159E2}" srcOrd="1" destOrd="0" presId="urn:microsoft.com/office/officeart/2016/7/layout/VerticalDownArrowProcess"/>
    <dgm:cxn modelId="{8224EA31-60B1-4C9A-A02E-6E724822D728}" type="presParOf" srcId="{A9995E61-DC80-4A3D-B554-39AE45E7B2FA}" destId="{481FEE12-BAE9-44CA-91B1-026E7C3ACA67}" srcOrd="1" destOrd="0" presId="urn:microsoft.com/office/officeart/2016/7/layout/VerticalDownArrowProcess"/>
    <dgm:cxn modelId="{15B25F35-9AFC-4088-AC30-A5123AF3F107}" type="presParOf" srcId="{A9995E61-DC80-4A3D-B554-39AE45E7B2FA}" destId="{16F61F7B-DA11-4821-B2DF-E0E71E6755EC}" srcOrd="2" destOrd="0" presId="urn:microsoft.com/office/officeart/2016/7/layout/VerticalDownArrowProcess"/>
    <dgm:cxn modelId="{2557FD0C-CB32-4B61-BE9F-CA5CB763F23A}" type="presParOf" srcId="{16F61F7B-DA11-4821-B2DF-E0E71E6755EC}" destId="{6CC4EDA2-06ED-4FAC-99B6-D8723AE3B7DE}" srcOrd="0" destOrd="0" presId="urn:microsoft.com/office/officeart/2016/7/layout/VerticalDownArrowProcess"/>
    <dgm:cxn modelId="{C705CAE8-D6D8-4235-B3E7-9C75236731D7}" type="presParOf" srcId="{16F61F7B-DA11-4821-B2DF-E0E71E6755EC}" destId="{86FFA72B-116C-4337-A8C8-C3DD1DAE9D0F}" srcOrd="1" destOrd="0" presId="urn:microsoft.com/office/officeart/2016/7/layout/VerticalDownArrowProcess"/>
    <dgm:cxn modelId="{65A31C7E-F454-4F70-AD8B-1E4DCBBE32FC}" type="presParOf" srcId="{16F61F7B-DA11-4821-B2DF-E0E71E6755EC}" destId="{11AB30CF-0BF5-40B9-9480-AE2E6A98E810}" srcOrd="2" destOrd="0" presId="urn:microsoft.com/office/officeart/2016/7/layout/VerticalDownArrowProcess"/>
    <dgm:cxn modelId="{FE4C465D-9D94-4CDF-B340-0790EE67FD0E}" type="presParOf" srcId="{A9995E61-DC80-4A3D-B554-39AE45E7B2FA}" destId="{6C073AFC-7CC5-4591-BB02-14168A8706B5}" srcOrd="3" destOrd="0" presId="urn:microsoft.com/office/officeart/2016/7/layout/VerticalDownArrowProcess"/>
    <dgm:cxn modelId="{963F489E-59A1-43A2-8C03-DDD746FF346B}" type="presParOf" srcId="{A9995E61-DC80-4A3D-B554-39AE45E7B2FA}" destId="{1B5941BB-7F41-42FF-8533-7EB9D6FED64B}" srcOrd="4" destOrd="0" presId="urn:microsoft.com/office/officeart/2016/7/layout/VerticalDownArrowProcess"/>
    <dgm:cxn modelId="{F9790F86-5EC7-4DF0-8815-5577B3454D13}" type="presParOf" srcId="{1B5941BB-7F41-42FF-8533-7EB9D6FED64B}" destId="{14EB9D72-633F-49AB-8B6B-427F74E8FC53}" srcOrd="0" destOrd="0" presId="urn:microsoft.com/office/officeart/2016/7/layout/VerticalDownArrowProcess"/>
    <dgm:cxn modelId="{B3631CF8-6C89-4880-8D06-56AC8AAF47D7}" type="presParOf" srcId="{1B5941BB-7F41-42FF-8533-7EB9D6FED64B}" destId="{37CFB748-930D-423F-BF5C-E880226005FE}" srcOrd="1" destOrd="0" presId="urn:microsoft.com/office/officeart/2016/7/layout/VerticalDownArrowProcess"/>
    <dgm:cxn modelId="{CC5192CC-2E12-4D21-B8CF-510D1443746D}" type="presParOf" srcId="{1B5941BB-7F41-42FF-8533-7EB9D6FED64B}" destId="{8B7F7411-A074-4B13-9AF4-E43A467D29A4}" srcOrd="2" destOrd="0" presId="urn:microsoft.com/office/officeart/2016/7/layout/VerticalDownArrowProcess"/>
    <dgm:cxn modelId="{AF2B7478-4438-4B0A-8DAC-7F84E9B7CC8F}" type="presParOf" srcId="{A9995E61-DC80-4A3D-B554-39AE45E7B2FA}" destId="{00BAF8F3-AD28-49E3-A8BF-A96A82098114}" srcOrd="5" destOrd="0" presId="urn:microsoft.com/office/officeart/2016/7/layout/VerticalDownArrowProcess"/>
    <dgm:cxn modelId="{BAFEF682-DEA8-41B3-AA7D-0CF3ED652DD7}" type="presParOf" srcId="{A9995E61-DC80-4A3D-B554-39AE45E7B2FA}" destId="{F1FA5D3B-A01A-4DCD-A496-40E63A1F3A86}" srcOrd="6" destOrd="0" presId="urn:microsoft.com/office/officeart/2016/7/layout/VerticalDownArrowProcess"/>
    <dgm:cxn modelId="{7FF68DFA-4E58-4B6A-A96C-B54E2B02A5F6}" type="presParOf" srcId="{F1FA5D3B-A01A-4DCD-A496-40E63A1F3A86}" destId="{287ED647-CC53-424B-A6A1-C6F0ABB9C2DB}" srcOrd="0" destOrd="0" presId="urn:microsoft.com/office/officeart/2016/7/layout/VerticalDownArrowProcess"/>
    <dgm:cxn modelId="{A80180FB-81D5-4E23-99A1-379A5334144F}" type="presParOf" srcId="{F1FA5D3B-A01A-4DCD-A496-40E63A1F3A86}" destId="{42F8ADC4-ED4C-43CC-9574-3C20215BE466}" srcOrd="1" destOrd="0" presId="urn:microsoft.com/office/officeart/2016/7/layout/VerticalDownArrowProcess"/>
    <dgm:cxn modelId="{480F709D-17D9-4E39-931C-5D4000CEE8D8}" type="presParOf" srcId="{F1FA5D3B-A01A-4DCD-A496-40E63A1F3A86}" destId="{B253617F-5F35-433E-A9DC-58491CA74B5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AE57B0-5BE0-4961-B50D-45BC377A5DB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B14CAE-733B-4BEF-A87B-ECC39D685FC2}">
      <dgm:prSet/>
      <dgm:spPr/>
      <dgm:t>
        <a:bodyPr/>
        <a:lstStyle/>
        <a:p>
          <a:r>
            <a:rPr lang="en-US" dirty="0"/>
            <a:t>Fine-tune parameter of a model</a:t>
          </a:r>
        </a:p>
      </dgm:t>
    </dgm:pt>
    <dgm:pt modelId="{E5529E46-175F-4327-BEBA-D2098D652D74}" type="parTrans" cxnId="{D17A7EBC-45BC-476B-AD03-EBE57BBBA1BD}">
      <dgm:prSet/>
      <dgm:spPr/>
      <dgm:t>
        <a:bodyPr/>
        <a:lstStyle/>
        <a:p>
          <a:endParaRPr lang="en-US"/>
        </a:p>
      </dgm:t>
    </dgm:pt>
    <dgm:pt modelId="{57B5B96B-07DA-45DE-B409-8B2C50F293C9}" type="sibTrans" cxnId="{D17A7EBC-45BC-476B-AD03-EBE57BBBA1B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28BD3D6-D302-4B73-A333-AFA9080A1107}">
      <dgm:prSet/>
      <dgm:spPr/>
      <dgm:t>
        <a:bodyPr/>
        <a:lstStyle/>
        <a:p>
          <a:r>
            <a:rPr lang="en-US" dirty="0"/>
            <a:t>More research on getting data</a:t>
          </a:r>
        </a:p>
      </dgm:t>
    </dgm:pt>
    <dgm:pt modelId="{643A6D26-EA19-4B06-9599-508B282AAC4A}" type="parTrans" cxnId="{EF71BE0D-DD3B-41CB-A924-EF378BBD2A3D}">
      <dgm:prSet/>
      <dgm:spPr/>
      <dgm:t>
        <a:bodyPr/>
        <a:lstStyle/>
        <a:p>
          <a:endParaRPr lang="en-US"/>
        </a:p>
      </dgm:t>
    </dgm:pt>
    <dgm:pt modelId="{A71E2D36-779A-4A0F-ADE1-1225504FAA30}" type="sibTrans" cxnId="{EF71BE0D-DD3B-41CB-A924-EF378BBD2A3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4913B0-3746-4069-B493-6ED6293F7885}">
      <dgm:prSet/>
      <dgm:spPr/>
      <dgm:t>
        <a:bodyPr/>
        <a:lstStyle/>
        <a:p>
          <a:r>
            <a:rPr lang="en-US" dirty="0"/>
            <a:t>Expand dataset with possible concatenation</a:t>
          </a:r>
        </a:p>
      </dgm:t>
    </dgm:pt>
    <dgm:pt modelId="{3D621922-81A0-40D7-BA3E-ABFE7B1C609A}" type="parTrans" cxnId="{C7ADFE88-7162-4951-9C01-36E1FA3BA4FE}">
      <dgm:prSet/>
      <dgm:spPr/>
      <dgm:t>
        <a:bodyPr/>
        <a:lstStyle/>
        <a:p>
          <a:endParaRPr lang="en-US"/>
        </a:p>
      </dgm:t>
    </dgm:pt>
    <dgm:pt modelId="{42C8CAB4-58AC-4D1F-9633-7B21956AE889}" type="sibTrans" cxnId="{C7ADFE88-7162-4951-9C01-36E1FA3BA4F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92910A5-E2F1-466D-8522-4B37029A36F7}">
      <dgm:prSet/>
      <dgm:spPr/>
      <dgm:t>
        <a:bodyPr/>
        <a:lstStyle/>
        <a:p>
          <a:r>
            <a:rPr lang="en-US" dirty="0"/>
            <a:t>Conduct feature selection</a:t>
          </a:r>
        </a:p>
      </dgm:t>
    </dgm:pt>
    <dgm:pt modelId="{A6DC4FEB-5946-41FD-830D-0328D71BB53D}" type="parTrans" cxnId="{3A417F81-182A-4094-8512-BA0EC5982116}">
      <dgm:prSet/>
      <dgm:spPr/>
      <dgm:t>
        <a:bodyPr/>
        <a:lstStyle/>
        <a:p>
          <a:endParaRPr lang="en-US"/>
        </a:p>
      </dgm:t>
    </dgm:pt>
    <dgm:pt modelId="{0CF39FB1-33FB-49CE-A03F-4C14CAA2910C}" type="sibTrans" cxnId="{3A417F81-182A-4094-8512-BA0EC598211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34549B0-3158-4F65-BF8D-9A7DC6862DAF}" type="pres">
      <dgm:prSet presAssocID="{7FAE57B0-5BE0-4961-B50D-45BC377A5DBE}" presName="Name0" presStyleCnt="0">
        <dgm:presLayoutVars>
          <dgm:animLvl val="lvl"/>
          <dgm:resizeHandles val="exact"/>
        </dgm:presLayoutVars>
      </dgm:prSet>
      <dgm:spPr/>
    </dgm:pt>
    <dgm:pt modelId="{89E33558-D7C5-4461-85B5-63FCAADF7E0A}" type="pres">
      <dgm:prSet presAssocID="{02B14CAE-733B-4BEF-A87B-ECC39D685FC2}" presName="compositeNode" presStyleCnt="0">
        <dgm:presLayoutVars>
          <dgm:bulletEnabled val="1"/>
        </dgm:presLayoutVars>
      </dgm:prSet>
      <dgm:spPr/>
    </dgm:pt>
    <dgm:pt modelId="{77BC4334-F2A4-45ED-9E4E-2EED936DF626}" type="pres">
      <dgm:prSet presAssocID="{02B14CAE-733B-4BEF-A87B-ECC39D685FC2}" presName="bgRect" presStyleLbl="bgAccFollowNode1" presStyleIdx="0" presStyleCnt="4"/>
      <dgm:spPr/>
    </dgm:pt>
    <dgm:pt modelId="{4DF5FA94-558B-458B-A721-4AD58C1AF388}" type="pres">
      <dgm:prSet presAssocID="{57B5B96B-07DA-45DE-B409-8B2C50F293C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63029B8-2A51-4674-AA18-13FEC6FBB82D}" type="pres">
      <dgm:prSet presAssocID="{02B14CAE-733B-4BEF-A87B-ECC39D685FC2}" presName="bottomLine" presStyleLbl="alignNode1" presStyleIdx="1" presStyleCnt="8">
        <dgm:presLayoutVars/>
      </dgm:prSet>
      <dgm:spPr/>
    </dgm:pt>
    <dgm:pt modelId="{9D8B8395-CE71-4E01-B09C-E95C16FFCFB7}" type="pres">
      <dgm:prSet presAssocID="{02B14CAE-733B-4BEF-A87B-ECC39D685FC2}" presName="nodeText" presStyleLbl="bgAccFollowNode1" presStyleIdx="0" presStyleCnt="4">
        <dgm:presLayoutVars>
          <dgm:bulletEnabled val="1"/>
        </dgm:presLayoutVars>
      </dgm:prSet>
      <dgm:spPr/>
    </dgm:pt>
    <dgm:pt modelId="{F30AE4C4-6AD2-44D0-9EEF-9C5359D68AEF}" type="pres">
      <dgm:prSet presAssocID="{57B5B96B-07DA-45DE-B409-8B2C50F293C9}" presName="sibTrans" presStyleCnt="0"/>
      <dgm:spPr/>
    </dgm:pt>
    <dgm:pt modelId="{3C509264-8714-41B4-AF46-B0D500F5621D}" type="pres">
      <dgm:prSet presAssocID="{728BD3D6-D302-4B73-A333-AFA9080A1107}" presName="compositeNode" presStyleCnt="0">
        <dgm:presLayoutVars>
          <dgm:bulletEnabled val="1"/>
        </dgm:presLayoutVars>
      </dgm:prSet>
      <dgm:spPr/>
    </dgm:pt>
    <dgm:pt modelId="{9641214C-D834-4D31-9CFF-323A15CD8C37}" type="pres">
      <dgm:prSet presAssocID="{728BD3D6-D302-4B73-A333-AFA9080A1107}" presName="bgRect" presStyleLbl="bgAccFollowNode1" presStyleIdx="1" presStyleCnt="4"/>
      <dgm:spPr/>
    </dgm:pt>
    <dgm:pt modelId="{C65377F7-DB9F-4B8B-AF13-5DE371DA377C}" type="pres">
      <dgm:prSet presAssocID="{A71E2D36-779A-4A0F-ADE1-1225504FAA30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54971ED-1698-4963-8B94-034A5E534D5A}" type="pres">
      <dgm:prSet presAssocID="{728BD3D6-D302-4B73-A333-AFA9080A1107}" presName="bottomLine" presStyleLbl="alignNode1" presStyleIdx="3" presStyleCnt="8">
        <dgm:presLayoutVars/>
      </dgm:prSet>
      <dgm:spPr/>
    </dgm:pt>
    <dgm:pt modelId="{D6E166B1-6BF6-4873-826B-0307C495D10C}" type="pres">
      <dgm:prSet presAssocID="{728BD3D6-D302-4B73-A333-AFA9080A1107}" presName="nodeText" presStyleLbl="bgAccFollowNode1" presStyleIdx="1" presStyleCnt="4">
        <dgm:presLayoutVars>
          <dgm:bulletEnabled val="1"/>
        </dgm:presLayoutVars>
      </dgm:prSet>
      <dgm:spPr/>
    </dgm:pt>
    <dgm:pt modelId="{9A906F51-11A9-4694-BCA0-7DAA6098412E}" type="pres">
      <dgm:prSet presAssocID="{A71E2D36-779A-4A0F-ADE1-1225504FAA30}" presName="sibTrans" presStyleCnt="0"/>
      <dgm:spPr/>
    </dgm:pt>
    <dgm:pt modelId="{E1749510-E025-431E-AE74-FCC07535D373}" type="pres">
      <dgm:prSet presAssocID="{E34913B0-3746-4069-B493-6ED6293F7885}" presName="compositeNode" presStyleCnt="0">
        <dgm:presLayoutVars>
          <dgm:bulletEnabled val="1"/>
        </dgm:presLayoutVars>
      </dgm:prSet>
      <dgm:spPr/>
    </dgm:pt>
    <dgm:pt modelId="{807D23A3-5619-4556-8977-B4E389277575}" type="pres">
      <dgm:prSet presAssocID="{E34913B0-3746-4069-B493-6ED6293F7885}" presName="bgRect" presStyleLbl="bgAccFollowNode1" presStyleIdx="2" presStyleCnt="4"/>
      <dgm:spPr/>
    </dgm:pt>
    <dgm:pt modelId="{988494E0-1EA1-4D8E-AECA-AA924D31B1E4}" type="pres">
      <dgm:prSet presAssocID="{42C8CAB4-58AC-4D1F-9633-7B21956AE88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27CDF8E-91E2-4A6D-9A70-95C2C155D9C7}" type="pres">
      <dgm:prSet presAssocID="{E34913B0-3746-4069-B493-6ED6293F7885}" presName="bottomLine" presStyleLbl="alignNode1" presStyleIdx="5" presStyleCnt="8">
        <dgm:presLayoutVars/>
      </dgm:prSet>
      <dgm:spPr/>
    </dgm:pt>
    <dgm:pt modelId="{A088C202-EEB5-4AA6-AF21-21C5CA2299DB}" type="pres">
      <dgm:prSet presAssocID="{E34913B0-3746-4069-B493-6ED6293F7885}" presName="nodeText" presStyleLbl="bgAccFollowNode1" presStyleIdx="2" presStyleCnt="4">
        <dgm:presLayoutVars>
          <dgm:bulletEnabled val="1"/>
        </dgm:presLayoutVars>
      </dgm:prSet>
      <dgm:spPr/>
    </dgm:pt>
    <dgm:pt modelId="{A25651AC-0643-450C-A55E-D9821378370F}" type="pres">
      <dgm:prSet presAssocID="{42C8CAB4-58AC-4D1F-9633-7B21956AE889}" presName="sibTrans" presStyleCnt="0"/>
      <dgm:spPr/>
    </dgm:pt>
    <dgm:pt modelId="{3BD6EEC5-199E-4109-9C7E-E4B308858E4C}" type="pres">
      <dgm:prSet presAssocID="{492910A5-E2F1-466D-8522-4B37029A36F7}" presName="compositeNode" presStyleCnt="0">
        <dgm:presLayoutVars>
          <dgm:bulletEnabled val="1"/>
        </dgm:presLayoutVars>
      </dgm:prSet>
      <dgm:spPr/>
    </dgm:pt>
    <dgm:pt modelId="{5E7A2C16-0507-44D2-970B-5191A5DC055A}" type="pres">
      <dgm:prSet presAssocID="{492910A5-E2F1-466D-8522-4B37029A36F7}" presName="bgRect" presStyleLbl="bgAccFollowNode1" presStyleIdx="3" presStyleCnt="4"/>
      <dgm:spPr/>
    </dgm:pt>
    <dgm:pt modelId="{1CCFFD5D-9F90-4526-95D8-9D5E095B5175}" type="pres">
      <dgm:prSet presAssocID="{0CF39FB1-33FB-49CE-A03F-4C14CAA2910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FBA48DA-ADE3-45E1-AB74-4B1447D2B519}" type="pres">
      <dgm:prSet presAssocID="{492910A5-E2F1-466D-8522-4B37029A36F7}" presName="bottomLine" presStyleLbl="alignNode1" presStyleIdx="7" presStyleCnt="8">
        <dgm:presLayoutVars/>
      </dgm:prSet>
      <dgm:spPr/>
    </dgm:pt>
    <dgm:pt modelId="{96113A75-4487-4242-BD30-615F10139CD0}" type="pres">
      <dgm:prSet presAssocID="{492910A5-E2F1-466D-8522-4B37029A36F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EF71BE0D-DD3B-41CB-A924-EF378BBD2A3D}" srcId="{7FAE57B0-5BE0-4961-B50D-45BC377A5DBE}" destId="{728BD3D6-D302-4B73-A333-AFA9080A1107}" srcOrd="1" destOrd="0" parTransId="{643A6D26-EA19-4B06-9599-508B282AAC4A}" sibTransId="{A71E2D36-779A-4A0F-ADE1-1225504FAA30}"/>
    <dgm:cxn modelId="{E78C9820-496B-4603-AD5A-44DF1E19B0AD}" type="presOf" srcId="{7FAE57B0-5BE0-4961-B50D-45BC377A5DBE}" destId="{434549B0-3158-4F65-BF8D-9A7DC6862DAF}" srcOrd="0" destOrd="0" presId="urn:microsoft.com/office/officeart/2016/7/layout/BasicLinearProcessNumbered"/>
    <dgm:cxn modelId="{E645C32E-A767-4DE9-8BF2-BF251AB7C3DF}" type="presOf" srcId="{492910A5-E2F1-466D-8522-4B37029A36F7}" destId="{5E7A2C16-0507-44D2-970B-5191A5DC055A}" srcOrd="0" destOrd="0" presId="urn:microsoft.com/office/officeart/2016/7/layout/BasicLinearProcessNumbered"/>
    <dgm:cxn modelId="{4BAB892F-140A-4CD7-BD8F-3AB51BD237CB}" type="presOf" srcId="{728BD3D6-D302-4B73-A333-AFA9080A1107}" destId="{9641214C-D834-4D31-9CFF-323A15CD8C37}" srcOrd="0" destOrd="0" presId="urn:microsoft.com/office/officeart/2016/7/layout/BasicLinearProcessNumbered"/>
    <dgm:cxn modelId="{0FBD613A-6657-4317-8FBE-D3DAA6671051}" type="presOf" srcId="{728BD3D6-D302-4B73-A333-AFA9080A1107}" destId="{D6E166B1-6BF6-4873-826B-0307C495D10C}" srcOrd="1" destOrd="0" presId="urn:microsoft.com/office/officeart/2016/7/layout/BasicLinearProcessNumbered"/>
    <dgm:cxn modelId="{095BD03E-2BA3-4787-9CA1-15C5599FB16E}" type="presOf" srcId="{0CF39FB1-33FB-49CE-A03F-4C14CAA2910C}" destId="{1CCFFD5D-9F90-4526-95D8-9D5E095B5175}" srcOrd="0" destOrd="0" presId="urn:microsoft.com/office/officeart/2016/7/layout/BasicLinearProcessNumbered"/>
    <dgm:cxn modelId="{23F9E942-F212-4C93-BE97-884BFC268A0C}" type="presOf" srcId="{57B5B96B-07DA-45DE-B409-8B2C50F293C9}" destId="{4DF5FA94-558B-458B-A721-4AD58C1AF388}" srcOrd="0" destOrd="0" presId="urn:microsoft.com/office/officeart/2016/7/layout/BasicLinearProcessNumbered"/>
    <dgm:cxn modelId="{2BF06345-B1EB-4371-BEA7-373D25D28DB3}" type="presOf" srcId="{E34913B0-3746-4069-B493-6ED6293F7885}" destId="{A088C202-EEB5-4AA6-AF21-21C5CA2299DB}" srcOrd="1" destOrd="0" presId="urn:microsoft.com/office/officeart/2016/7/layout/BasicLinearProcessNumbered"/>
    <dgm:cxn modelId="{9A1F3267-6ED0-4209-B7E2-1484EC4BD33C}" type="presOf" srcId="{492910A5-E2F1-466D-8522-4B37029A36F7}" destId="{96113A75-4487-4242-BD30-615F10139CD0}" srcOrd="1" destOrd="0" presId="urn:microsoft.com/office/officeart/2016/7/layout/BasicLinearProcessNumbered"/>
    <dgm:cxn modelId="{8AA3E667-6E1A-4070-8374-CCEC809DB154}" type="presOf" srcId="{02B14CAE-733B-4BEF-A87B-ECC39D685FC2}" destId="{9D8B8395-CE71-4E01-B09C-E95C16FFCFB7}" srcOrd="1" destOrd="0" presId="urn:microsoft.com/office/officeart/2016/7/layout/BasicLinearProcessNumbered"/>
    <dgm:cxn modelId="{3A417F81-182A-4094-8512-BA0EC5982116}" srcId="{7FAE57B0-5BE0-4961-B50D-45BC377A5DBE}" destId="{492910A5-E2F1-466D-8522-4B37029A36F7}" srcOrd="3" destOrd="0" parTransId="{A6DC4FEB-5946-41FD-830D-0328D71BB53D}" sibTransId="{0CF39FB1-33FB-49CE-A03F-4C14CAA2910C}"/>
    <dgm:cxn modelId="{C7ADFE88-7162-4951-9C01-36E1FA3BA4FE}" srcId="{7FAE57B0-5BE0-4961-B50D-45BC377A5DBE}" destId="{E34913B0-3746-4069-B493-6ED6293F7885}" srcOrd="2" destOrd="0" parTransId="{3D621922-81A0-40D7-BA3E-ABFE7B1C609A}" sibTransId="{42C8CAB4-58AC-4D1F-9633-7B21956AE889}"/>
    <dgm:cxn modelId="{466D03A7-F337-4A79-9788-C656E29DBFA3}" type="presOf" srcId="{E34913B0-3746-4069-B493-6ED6293F7885}" destId="{807D23A3-5619-4556-8977-B4E389277575}" srcOrd="0" destOrd="0" presId="urn:microsoft.com/office/officeart/2016/7/layout/BasicLinearProcessNumbered"/>
    <dgm:cxn modelId="{D17A7EBC-45BC-476B-AD03-EBE57BBBA1BD}" srcId="{7FAE57B0-5BE0-4961-B50D-45BC377A5DBE}" destId="{02B14CAE-733B-4BEF-A87B-ECC39D685FC2}" srcOrd="0" destOrd="0" parTransId="{E5529E46-175F-4327-BEBA-D2098D652D74}" sibTransId="{57B5B96B-07DA-45DE-B409-8B2C50F293C9}"/>
    <dgm:cxn modelId="{6220EEBC-E677-4314-8895-A886E28D79BC}" type="presOf" srcId="{42C8CAB4-58AC-4D1F-9633-7B21956AE889}" destId="{988494E0-1EA1-4D8E-AECA-AA924D31B1E4}" srcOrd="0" destOrd="0" presId="urn:microsoft.com/office/officeart/2016/7/layout/BasicLinearProcessNumbered"/>
    <dgm:cxn modelId="{AC4EEBC4-F8F4-4E37-89EB-DFA3945D30B3}" type="presOf" srcId="{A71E2D36-779A-4A0F-ADE1-1225504FAA30}" destId="{C65377F7-DB9F-4B8B-AF13-5DE371DA377C}" srcOrd="0" destOrd="0" presId="urn:microsoft.com/office/officeart/2016/7/layout/BasicLinearProcessNumbered"/>
    <dgm:cxn modelId="{701216DD-C129-46B9-9FE6-8FD3B92C4F2B}" type="presOf" srcId="{02B14CAE-733B-4BEF-A87B-ECC39D685FC2}" destId="{77BC4334-F2A4-45ED-9E4E-2EED936DF626}" srcOrd="0" destOrd="0" presId="urn:microsoft.com/office/officeart/2016/7/layout/BasicLinearProcessNumbered"/>
    <dgm:cxn modelId="{569D89F3-382D-4647-B8B0-BFA7AE1D0BB9}" type="presParOf" srcId="{434549B0-3158-4F65-BF8D-9A7DC6862DAF}" destId="{89E33558-D7C5-4461-85B5-63FCAADF7E0A}" srcOrd="0" destOrd="0" presId="urn:microsoft.com/office/officeart/2016/7/layout/BasicLinearProcessNumbered"/>
    <dgm:cxn modelId="{F52B58D6-D521-4FC5-82B0-2CA69BFAD11E}" type="presParOf" srcId="{89E33558-D7C5-4461-85B5-63FCAADF7E0A}" destId="{77BC4334-F2A4-45ED-9E4E-2EED936DF626}" srcOrd="0" destOrd="0" presId="urn:microsoft.com/office/officeart/2016/7/layout/BasicLinearProcessNumbered"/>
    <dgm:cxn modelId="{C714FB1E-544D-4463-A3C6-97510C58BE2D}" type="presParOf" srcId="{89E33558-D7C5-4461-85B5-63FCAADF7E0A}" destId="{4DF5FA94-558B-458B-A721-4AD58C1AF388}" srcOrd="1" destOrd="0" presId="urn:microsoft.com/office/officeart/2016/7/layout/BasicLinearProcessNumbered"/>
    <dgm:cxn modelId="{DA048665-1275-401B-BD5E-CD78E483F31B}" type="presParOf" srcId="{89E33558-D7C5-4461-85B5-63FCAADF7E0A}" destId="{F63029B8-2A51-4674-AA18-13FEC6FBB82D}" srcOrd="2" destOrd="0" presId="urn:microsoft.com/office/officeart/2016/7/layout/BasicLinearProcessNumbered"/>
    <dgm:cxn modelId="{DE590081-6747-4F54-88C1-8CF806EF8C77}" type="presParOf" srcId="{89E33558-D7C5-4461-85B5-63FCAADF7E0A}" destId="{9D8B8395-CE71-4E01-B09C-E95C16FFCFB7}" srcOrd="3" destOrd="0" presId="urn:microsoft.com/office/officeart/2016/7/layout/BasicLinearProcessNumbered"/>
    <dgm:cxn modelId="{E58ADFA7-A001-4C27-8C9D-9BA7EE7ABB0C}" type="presParOf" srcId="{434549B0-3158-4F65-BF8D-9A7DC6862DAF}" destId="{F30AE4C4-6AD2-44D0-9EEF-9C5359D68AEF}" srcOrd="1" destOrd="0" presId="urn:microsoft.com/office/officeart/2016/7/layout/BasicLinearProcessNumbered"/>
    <dgm:cxn modelId="{2F68A0F0-9FAB-4B46-88B3-67F3D9146248}" type="presParOf" srcId="{434549B0-3158-4F65-BF8D-9A7DC6862DAF}" destId="{3C509264-8714-41B4-AF46-B0D500F5621D}" srcOrd="2" destOrd="0" presId="urn:microsoft.com/office/officeart/2016/7/layout/BasicLinearProcessNumbered"/>
    <dgm:cxn modelId="{BBF69094-8663-4271-AF15-96593FDD9EA8}" type="presParOf" srcId="{3C509264-8714-41B4-AF46-B0D500F5621D}" destId="{9641214C-D834-4D31-9CFF-323A15CD8C37}" srcOrd="0" destOrd="0" presId="urn:microsoft.com/office/officeart/2016/7/layout/BasicLinearProcessNumbered"/>
    <dgm:cxn modelId="{9636F2C3-44CA-4CA3-A5C6-1B5483D61955}" type="presParOf" srcId="{3C509264-8714-41B4-AF46-B0D500F5621D}" destId="{C65377F7-DB9F-4B8B-AF13-5DE371DA377C}" srcOrd="1" destOrd="0" presId="urn:microsoft.com/office/officeart/2016/7/layout/BasicLinearProcessNumbered"/>
    <dgm:cxn modelId="{2145064B-A59C-4F12-9CCA-8880A588E80F}" type="presParOf" srcId="{3C509264-8714-41B4-AF46-B0D500F5621D}" destId="{554971ED-1698-4963-8B94-034A5E534D5A}" srcOrd="2" destOrd="0" presId="urn:microsoft.com/office/officeart/2016/7/layout/BasicLinearProcessNumbered"/>
    <dgm:cxn modelId="{54A9CE34-2ACD-49AA-AF0B-07EF2AC99C23}" type="presParOf" srcId="{3C509264-8714-41B4-AF46-B0D500F5621D}" destId="{D6E166B1-6BF6-4873-826B-0307C495D10C}" srcOrd="3" destOrd="0" presId="urn:microsoft.com/office/officeart/2016/7/layout/BasicLinearProcessNumbered"/>
    <dgm:cxn modelId="{BA89D7E5-E783-4D8F-9A55-43442882CF9C}" type="presParOf" srcId="{434549B0-3158-4F65-BF8D-9A7DC6862DAF}" destId="{9A906F51-11A9-4694-BCA0-7DAA6098412E}" srcOrd="3" destOrd="0" presId="urn:microsoft.com/office/officeart/2016/7/layout/BasicLinearProcessNumbered"/>
    <dgm:cxn modelId="{00D0FF72-F940-4519-9E0C-E43BCE21E2E0}" type="presParOf" srcId="{434549B0-3158-4F65-BF8D-9A7DC6862DAF}" destId="{E1749510-E025-431E-AE74-FCC07535D373}" srcOrd="4" destOrd="0" presId="urn:microsoft.com/office/officeart/2016/7/layout/BasicLinearProcessNumbered"/>
    <dgm:cxn modelId="{C37B4528-E97A-4B8D-8DB3-BA58CCB6A7A4}" type="presParOf" srcId="{E1749510-E025-431E-AE74-FCC07535D373}" destId="{807D23A3-5619-4556-8977-B4E389277575}" srcOrd="0" destOrd="0" presId="urn:microsoft.com/office/officeart/2016/7/layout/BasicLinearProcessNumbered"/>
    <dgm:cxn modelId="{A467F211-E8EC-4BCC-93C9-B0D61B128F08}" type="presParOf" srcId="{E1749510-E025-431E-AE74-FCC07535D373}" destId="{988494E0-1EA1-4D8E-AECA-AA924D31B1E4}" srcOrd="1" destOrd="0" presId="urn:microsoft.com/office/officeart/2016/7/layout/BasicLinearProcessNumbered"/>
    <dgm:cxn modelId="{E4034176-FFFE-4B75-BD04-497B98DB4CAD}" type="presParOf" srcId="{E1749510-E025-431E-AE74-FCC07535D373}" destId="{727CDF8E-91E2-4A6D-9A70-95C2C155D9C7}" srcOrd="2" destOrd="0" presId="urn:microsoft.com/office/officeart/2016/7/layout/BasicLinearProcessNumbered"/>
    <dgm:cxn modelId="{3DAC722C-F110-40C8-B5F5-1A4C87DC7BD1}" type="presParOf" srcId="{E1749510-E025-431E-AE74-FCC07535D373}" destId="{A088C202-EEB5-4AA6-AF21-21C5CA2299DB}" srcOrd="3" destOrd="0" presId="urn:microsoft.com/office/officeart/2016/7/layout/BasicLinearProcessNumbered"/>
    <dgm:cxn modelId="{6BF97776-C4BD-4AD0-A151-AC6928921ACD}" type="presParOf" srcId="{434549B0-3158-4F65-BF8D-9A7DC6862DAF}" destId="{A25651AC-0643-450C-A55E-D9821378370F}" srcOrd="5" destOrd="0" presId="urn:microsoft.com/office/officeart/2016/7/layout/BasicLinearProcessNumbered"/>
    <dgm:cxn modelId="{356B251D-39B5-4DE8-BA17-F443EB0F5638}" type="presParOf" srcId="{434549B0-3158-4F65-BF8D-9A7DC6862DAF}" destId="{3BD6EEC5-199E-4109-9C7E-E4B308858E4C}" srcOrd="6" destOrd="0" presId="urn:microsoft.com/office/officeart/2016/7/layout/BasicLinearProcessNumbered"/>
    <dgm:cxn modelId="{A5923F2E-0FD0-4DF9-9C3D-01A511DD1C2F}" type="presParOf" srcId="{3BD6EEC5-199E-4109-9C7E-E4B308858E4C}" destId="{5E7A2C16-0507-44D2-970B-5191A5DC055A}" srcOrd="0" destOrd="0" presId="urn:microsoft.com/office/officeart/2016/7/layout/BasicLinearProcessNumbered"/>
    <dgm:cxn modelId="{585AFE6A-CFE2-425C-AB99-E902159752AE}" type="presParOf" srcId="{3BD6EEC5-199E-4109-9C7E-E4B308858E4C}" destId="{1CCFFD5D-9F90-4526-95D8-9D5E095B5175}" srcOrd="1" destOrd="0" presId="urn:microsoft.com/office/officeart/2016/7/layout/BasicLinearProcessNumbered"/>
    <dgm:cxn modelId="{F883A691-4B8A-4D8E-89FA-C967D4131272}" type="presParOf" srcId="{3BD6EEC5-199E-4109-9C7E-E4B308858E4C}" destId="{FFBA48DA-ADE3-45E1-AB74-4B1447D2B519}" srcOrd="2" destOrd="0" presId="urn:microsoft.com/office/officeart/2016/7/layout/BasicLinearProcessNumbered"/>
    <dgm:cxn modelId="{47DD73DE-D188-4874-8ADE-72F429986D0B}" type="presParOf" srcId="{3BD6EEC5-199E-4109-9C7E-E4B308858E4C}" destId="{96113A75-4487-4242-BD30-615F10139CD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8886F-C5CD-43C8-AC47-A760E0BF7D3E}">
      <dsp:nvSpPr>
        <dsp:cNvPr id="0" name=""/>
        <dsp:cNvSpPr/>
      </dsp:nvSpPr>
      <dsp:spPr>
        <a:xfrm>
          <a:off x="0" y="2938"/>
          <a:ext cx="10058399" cy="625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C8F35-2FA8-4531-B222-33AFA67CEF7D}">
      <dsp:nvSpPr>
        <dsp:cNvPr id="0" name=""/>
        <dsp:cNvSpPr/>
      </dsp:nvSpPr>
      <dsp:spPr>
        <a:xfrm>
          <a:off x="189315" y="143751"/>
          <a:ext cx="344209" cy="344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83EBF-F21F-4FD5-B3F5-3185F553B049}">
      <dsp:nvSpPr>
        <dsp:cNvPr id="0" name=""/>
        <dsp:cNvSpPr/>
      </dsp:nvSpPr>
      <dsp:spPr>
        <a:xfrm>
          <a:off x="722840" y="2938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Obtain: searched Kaggle for a dataset I could use  </a:t>
          </a:r>
        </a:p>
      </dsp:txBody>
      <dsp:txXfrm>
        <a:off x="722840" y="2938"/>
        <a:ext cx="9335559" cy="625835"/>
      </dsp:txXfrm>
    </dsp:sp>
    <dsp:sp modelId="{034D959C-F65D-4758-A59B-91071B2F8E2E}">
      <dsp:nvSpPr>
        <dsp:cNvPr id="0" name=""/>
        <dsp:cNvSpPr/>
      </dsp:nvSpPr>
      <dsp:spPr>
        <a:xfrm>
          <a:off x="0" y="785232"/>
          <a:ext cx="10058399" cy="625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676CF-DA40-4DA1-9847-C45A25E65DFC}">
      <dsp:nvSpPr>
        <dsp:cNvPr id="0" name=""/>
        <dsp:cNvSpPr/>
      </dsp:nvSpPr>
      <dsp:spPr>
        <a:xfrm>
          <a:off x="189315" y="926045"/>
          <a:ext cx="344209" cy="344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23DE0-A46A-4C9E-BF2E-F5CFF6C6A20C}">
      <dsp:nvSpPr>
        <dsp:cNvPr id="0" name=""/>
        <dsp:cNvSpPr/>
      </dsp:nvSpPr>
      <dsp:spPr>
        <a:xfrm>
          <a:off x="722840" y="785232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Scrub: cleaned and manipulated the data using Pandas </a:t>
          </a:r>
        </a:p>
      </dsp:txBody>
      <dsp:txXfrm>
        <a:off x="722840" y="785232"/>
        <a:ext cx="9335559" cy="625835"/>
      </dsp:txXfrm>
    </dsp:sp>
    <dsp:sp modelId="{166EE9EA-38C1-4599-B5CE-C419CC912474}">
      <dsp:nvSpPr>
        <dsp:cNvPr id="0" name=""/>
        <dsp:cNvSpPr/>
      </dsp:nvSpPr>
      <dsp:spPr>
        <a:xfrm>
          <a:off x="0" y="1567527"/>
          <a:ext cx="10058399" cy="625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21246-5CA2-4588-BD5B-552BEE50EA78}">
      <dsp:nvSpPr>
        <dsp:cNvPr id="0" name=""/>
        <dsp:cNvSpPr/>
      </dsp:nvSpPr>
      <dsp:spPr>
        <a:xfrm>
          <a:off x="189315" y="1708340"/>
          <a:ext cx="344209" cy="344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D300-27B7-4B35-80CF-D1DAECC5EAA1}">
      <dsp:nvSpPr>
        <dsp:cNvPr id="0" name=""/>
        <dsp:cNvSpPr/>
      </dsp:nvSpPr>
      <dsp:spPr>
        <a:xfrm>
          <a:off x="722840" y="1567527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Explore: derived statistics and created visualizations using Matplotlib and Seaborn </a:t>
          </a:r>
        </a:p>
      </dsp:txBody>
      <dsp:txXfrm>
        <a:off x="722840" y="1567527"/>
        <a:ext cx="9335559" cy="625835"/>
      </dsp:txXfrm>
    </dsp:sp>
    <dsp:sp modelId="{E1773849-3C69-4365-BEF6-E7EA41F49288}">
      <dsp:nvSpPr>
        <dsp:cNvPr id="0" name=""/>
        <dsp:cNvSpPr/>
      </dsp:nvSpPr>
      <dsp:spPr>
        <a:xfrm>
          <a:off x="0" y="2349822"/>
          <a:ext cx="10058399" cy="625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21D49-1A94-4666-BD77-DC2965EFFDEB}">
      <dsp:nvSpPr>
        <dsp:cNvPr id="0" name=""/>
        <dsp:cNvSpPr/>
      </dsp:nvSpPr>
      <dsp:spPr>
        <a:xfrm>
          <a:off x="189315" y="2490635"/>
          <a:ext cx="344209" cy="344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4B064-B574-4A82-93D7-84E56FC03337}">
      <dsp:nvSpPr>
        <dsp:cNvPr id="0" name=""/>
        <dsp:cNvSpPr/>
      </dsp:nvSpPr>
      <dsp:spPr>
        <a:xfrm>
          <a:off x="722840" y="2349822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Model: classification machine learning algorithms using Sklearn </a:t>
          </a:r>
        </a:p>
      </dsp:txBody>
      <dsp:txXfrm>
        <a:off x="722840" y="2349822"/>
        <a:ext cx="9335559" cy="625835"/>
      </dsp:txXfrm>
    </dsp:sp>
    <dsp:sp modelId="{D98FE1C7-25AD-437F-A298-3D35DE4C1FAD}">
      <dsp:nvSpPr>
        <dsp:cNvPr id="0" name=""/>
        <dsp:cNvSpPr/>
      </dsp:nvSpPr>
      <dsp:spPr>
        <a:xfrm>
          <a:off x="0" y="3132117"/>
          <a:ext cx="10058399" cy="6258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CC877-2B5C-4EF6-BE15-D512C37DEC22}">
      <dsp:nvSpPr>
        <dsp:cNvPr id="0" name=""/>
        <dsp:cNvSpPr/>
      </dsp:nvSpPr>
      <dsp:spPr>
        <a:xfrm>
          <a:off x="189315" y="3272930"/>
          <a:ext cx="344209" cy="344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5050B-1EF0-414B-8DB4-C2A4EC41BF44}">
      <dsp:nvSpPr>
        <dsp:cNvPr id="0" name=""/>
        <dsp:cNvSpPr/>
      </dsp:nvSpPr>
      <dsp:spPr>
        <a:xfrm>
          <a:off x="722840" y="3132117"/>
          <a:ext cx="9335559" cy="62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4" tIns="66234" rIns="66234" bIns="66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Conclusion: drew conclusions from the data and evaluated meaning of results</a:t>
          </a:r>
        </a:p>
      </dsp:txBody>
      <dsp:txXfrm>
        <a:off x="722840" y="3132117"/>
        <a:ext cx="9335559" cy="625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887D5-A52C-4327-BB1B-2A78DA7784FA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7ABB8-9539-4C78-9AEE-46B96CBADBB7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collected from UCI machine Learning Repository </a:t>
          </a:r>
        </a:p>
      </dsp:txBody>
      <dsp:txXfrm>
        <a:off x="560236" y="832323"/>
        <a:ext cx="4149382" cy="2576345"/>
      </dsp:txXfrm>
    </dsp:sp>
    <dsp:sp modelId="{BE26CC9F-7FFD-4485-B844-1D40B0F24E35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21426-EC83-40D1-AF8A-0F55BADA1FEB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collected data set included 583 liver</a:t>
          </a:r>
          <a:r>
            <a:rPr lang="zh-TW" altLang="en-US" sz="3000" kern="1200" dirty="0"/>
            <a:t> </a:t>
          </a:r>
          <a:r>
            <a:rPr lang="en-US" altLang="zh-TW" sz="3000" kern="1200" dirty="0"/>
            <a:t>disease</a:t>
          </a:r>
          <a:r>
            <a:rPr lang="en-US" sz="3000" kern="1200" dirty="0"/>
            <a:t> and non- diseased data with 10 attributes and one outcome</a:t>
          </a:r>
        </a:p>
      </dsp:txBody>
      <dsp:txXfrm>
        <a:off x="5827635" y="832323"/>
        <a:ext cx="4149382" cy="2576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85C93-D972-40BD-8CF8-297C7A5F6E1C}">
      <dsp:nvSpPr>
        <dsp:cNvPr id="0" name=""/>
        <dsp:cNvSpPr/>
      </dsp:nvSpPr>
      <dsp:spPr>
        <a:xfrm>
          <a:off x="0" y="4143263"/>
          <a:ext cx="1727596" cy="9064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184912" rIns="1228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Scaling</a:t>
          </a:r>
        </a:p>
      </dsp:txBody>
      <dsp:txXfrm>
        <a:off x="0" y="4143263"/>
        <a:ext cx="1727596" cy="906444"/>
      </dsp:txXfrm>
    </dsp:sp>
    <dsp:sp modelId="{755D80DE-2651-48D6-AB8A-0B06314159E2}">
      <dsp:nvSpPr>
        <dsp:cNvPr id="0" name=""/>
        <dsp:cNvSpPr/>
      </dsp:nvSpPr>
      <dsp:spPr>
        <a:xfrm>
          <a:off x="1727596" y="4143263"/>
          <a:ext cx="5182790" cy="9064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92100" rIns="105131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Scaling</a:t>
          </a:r>
        </a:p>
      </dsp:txBody>
      <dsp:txXfrm>
        <a:off x="1727596" y="4143263"/>
        <a:ext cx="5182790" cy="906444"/>
      </dsp:txXfrm>
    </dsp:sp>
    <dsp:sp modelId="{86FFA72B-116C-4337-A8C8-C3DD1DAE9D0F}">
      <dsp:nvSpPr>
        <dsp:cNvPr id="0" name=""/>
        <dsp:cNvSpPr/>
      </dsp:nvSpPr>
      <dsp:spPr>
        <a:xfrm rot="10800000">
          <a:off x="0" y="2762747"/>
          <a:ext cx="1727596" cy="139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184912" rIns="1228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Imbalance</a:t>
          </a:r>
        </a:p>
      </dsp:txBody>
      <dsp:txXfrm rot="-10800000">
        <a:off x="0" y="2762747"/>
        <a:ext cx="1727596" cy="906172"/>
      </dsp:txXfrm>
    </dsp:sp>
    <dsp:sp modelId="{11AB30CF-0BF5-40B9-9480-AE2E6A98E810}">
      <dsp:nvSpPr>
        <dsp:cNvPr id="0" name=""/>
        <dsp:cNvSpPr/>
      </dsp:nvSpPr>
      <dsp:spPr>
        <a:xfrm>
          <a:off x="1727596" y="2762747"/>
          <a:ext cx="5182790" cy="9061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92100" rIns="105131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Dealing with imbalanced data</a:t>
          </a:r>
        </a:p>
      </dsp:txBody>
      <dsp:txXfrm>
        <a:off x="1727596" y="2762747"/>
        <a:ext cx="5182790" cy="906172"/>
      </dsp:txXfrm>
    </dsp:sp>
    <dsp:sp modelId="{37CFB748-930D-423F-BF5C-E880226005FE}">
      <dsp:nvSpPr>
        <dsp:cNvPr id="0" name=""/>
        <dsp:cNvSpPr/>
      </dsp:nvSpPr>
      <dsp:spPr>
        <a:xfrm rot="10800000">
          <a:off x="0" y="1382232"/>
          <a:ext cx="1727596" cy="139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184912" rIns="1228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Outlier</a:t>
          </a:r>
        </a:p>
      </dsp:txBody>
      <dsp:txXfrm rot="-10800000">
        <a:off x="0" y="1382232"/>
        <a:ext cx="1727596" cy="906172"/>
      </dsp:txXfrm>
    </dsp:sp>
    <dsp:sp modelId="{8B7F7411-A074-4B13-9AF4-E43A467D29A4}">
      <dsp:nvSpPr>
        <dsp:cNvPr id="0" name=""/>
        <dsp:cNvSpPr/>
      </dsp:nvSpPr>
      <dsp:spPr>
        <a:xfrm>
          <a:off x="1727596" y="1382232"/>
          <a:ext cx="5182790" cy="9061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92100" rIns="105131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Removing Outliers </a:t>
          </a:r>
        </a:p>
      </dsp:txBody>
      <dsp:txXfrm>
        <a:off x="1727596" y="1382232"/>
        <a:ext cx="5182790" cy="906172"/>
      </dsp:txXfrm>
    </dsp:sp>
    <dsp:sp modelId="{42F8ADC4-ED4C-43CC-9574-3C20215BE466}">
      <dsp:nvSpPr>
        <dsp:cNvPr id="0" name=""/>
        <dsp:cNvSpPr/>
      </dsp:nvSpPr>
      <dsp:spPr>
        <a:xfrm rot="10800000">
          <a:off x="0" y="1717"/>
          <a:ext cx="1727596" cy="13941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7" tIns="184912" rIns="1228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Missing</a:t>
          </a:r>
        </a:p>
      </dsp:txBody>
      <dsp:txXfrm rot="-10800000">
        <a:off x="0" y="1717"/>
        <a:ext cx="1727596" cy="906172"/>
      </dsp:txXfrm>
    </dsp:sp>
    <dsp:sp modelId="{B253617F-5F35-433E-A9DC-58491CA74B54}">
      <dsp:nvSpPr>
        <dsp:cNvPr id="0" name=""/>
        <dsp:cNvSpPr/>
      </dsp:nvSpPr>
      <dsp:spPr>
        <a:xfrm>
          <a:off x="1727596" y="1717"/>
          <a:ext cx="5182790" cy="9061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31" tIns="292100" rIns="105131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Dealing with missing values</a:t>
          </a:r>
        </a:p>
      </dsp:txBody>
      <dsp:txXfrm>
        <a:off x="1727596" y="1717"/>
        <a:ext cx="5182790" cy="9061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C4334-F2A4-45ED-9E4E-2EED936DF626}">
      <dsp:nvSpPr>
        <dsp:cNvPr id="0" name=""/>
        <dsp:cNvSpPr/>
      </dsp:nvSpPr>
      <dsp:spPr>
        <a:xfrm>
          <a:off x="2946" y="243990"/>
          <a:ext cx="2337792" cy="3272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Fine-tune parameter of a model</a:t>
          </a:r>
        </a:p>
      </dsp:txBody>
      <dsp:txXfrm>
        <a:off x="2946" y="1487696"/>
        <a:ext cx="2337792" cy="1963745"/>
      </dsp:txXfrm>
    </dsp:sp>
    <dsp:sp modelId="{4DF5FA94-558B-458B-A721-4AD58C1AF388}">
      <dsp:nvSpPr>
        <dsp:cNvPr id="0" name=""/>
        <dsp:cNvSpPr/>
      </dsp:nvSpPr>
      <dsp:spPr>
        <a:xfrm>
          <a:off x="680906" y="571281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4698" y="715073"/>
        <a:ext cx="694288" cy="694288"/>
      </dsp:txXfrm>
    </dsp:sp>
    <dsp:sp modelId="{F63029B8-2A51-4674-AA18-13FEC6FBB82D}">
      <dsp:nvSpPr>
        <dsp:cNvPr id="0" name=""/>
        <dsp:cNvSpPr/>
      </dsp:nvSpPr>
      <dsp:spPr>
        <a:xfrm>
          <a:off x="2946" y="3516828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1214C-D834-4D31-9CFF-323A15CD8C37}">
      <dsp:nvSpPr>
        <dsp:cNvPr id="0" name=""/>
        <dsp:cNvSpPr/>
      </dsp:nvSpPr>
      <dsp:spPr>
        <a:xfrm>
          <a:off x="2574518" y="243990"/>
          <a:ext cx="2337792" cy="3272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research on getting data</a:t>
          </a:r>
        </a:p>
      </dsp:txBody>
      <dsp:txXfrm>
        <a:off x="2574518" y="1487696"/>
        <a:ext cx="2337792" cy="1963745"/>
      </dsp:txXfrm>
    </dsp:sp>
    <dsp:sp modelId="{C65377F7-DB9F-4B8B-AF13-5DE371DA377C}">
      <dsp:nvSpPr>
        <dsp:cNvPr id="0" name=""/>
        <dsp:cNvSpPr/>
      </dsp:nvSpPr>
      <dsp:spPr>
        <a:xfrm>
          <a:off x="3252477" y="571281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96269" y="715073"/>
        <a:ext cx="694288" cy="694288"/>
      </dsp:txXfrm>
    </dsp:sp>
    <dsp:sp modelId="{554971ED-1698-4963-8B94-034A5E534D5A}">
      <dsp:nvSpPr>
        <dsp:cNvPr id="0" name=""/>
        <dsp:cNvSpPr/>
      </dsp:nvSpPr>
      <dsp:spPr>
        <a:xfrm>
          <a:off x="2574518" y="3516828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D23A3-5619-4556-8977-B4E389277575}">
      <dsp:nvSpPr>
        <dsp:cNvPr id="0" name=""/>
        <dsp:cNvSpPr/>
      </dsp:nvSpPr>
      <dsp:spPr>
        <a:xfrm>
          <a:off x="5146089" y="243990"/>
          <a:ext cx="2337792" cy="3272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Expand dataset with possible concatenation</a:t>
          </a:r>
        </a:p>
      </dsp:txBody>
      <dsp:txXfrm>
        <a:off x="5146089" y="1487696"/>
        <a:ext cx="2337792" cy="1963745"/>
      </dsp:txXfrm>
    </dsp:sp>
    <dsp:sp modelId="{988494E0-1EA1-4D8E-AECA-AA924D31B1E4}">
      <dsp:nvSpPr>
        <dsp:cNvPr id="0" name=""/>
        <dsp:cNvSpPr/>
      </dsp:nvSpPr>
      <dsp:spPr>
        <a:xfrm>
          <a:off x="5824049" y="571281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67841" y="715073"/>
        <a:ext cx="694288" cy="694288"/>
      </dsp:txXfrm>
    </dsp:sp>
    <dsp:sp modelId="{727CDF8E-91E2-4A6D-9A70-95C2C155D9C7}">
      <dsp:nvSpPr>
        <dsp:cNvPr id="0" name=""/>
        <dsp:cNvSpPr/>
      </dsp:nvSpPr>
      <dsp:spPr>
        <a:xfrm>
          <a:off x="5146089" y="3516828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A2C16-0507-44D2-970B-5191A5DC055A}">
      <dsp:nvSpPr>
        <dsp:cNvPr id="0" name=""/>
        <dsp:cNvSpPr/>
      </dsp:nvSpPr>
      <dsp:spPr>
        <a:xfrm>
          <a:off x="7717661" y="243990"/>
          <a:ext cx="2337792" cy="32729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63" tIns="330200" rIns="18226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Conduct feature selection</a:t>
          </a:r>
        </a:p>
      </dsp:txBody>
      <dsp:txXfrm>
        <a:off x="7717661" y="1487696"/>
        <a:ext cx="2337792" cy="1963745"/>
      </dsp:txXfrm>
    </dsp:sp>
    <dsp:sp modelId="{1CCFFD5D-9F90-4526-95D8-9D5E095B5175}">
      <dsp:nvSpPr>
        <dsp:cNvPr id="0" name=""/>
        <dsp:cNvSpPr/>
      </dsp:nvSpPr>
      <dsp:spPr>
        <a:xfrm>
          <a:off x="8395620" y="571281"/>
          <a:ext cx="981872" cy="981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551" tIns="12700" rIns="765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539412" y="715073"/>
        <a:ext cx="694288" cy="694288"/>
      </dsp:txXfrm>
    </dsp:sp>
    <dsp:sp modelId="{FFBA48DA-ADE3-45E1-AB74-4B1447D2B519}">
      <dsp:nvSpPr>
        <dsp:cNvPr id="0" name=""/>
        <dsp:cNvSpPr/>
      </dsp:nvSpPr>
      <dsp:spPr>
        <a:xfrm>
          <a:off x="7717661" y="3516828"/>
          <a:ext cx="2337792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Liver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YiHui ho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Red blood cells suspended in mid-air">
            <a:extLst>
              <a:ext uri="{FF2B5EF4-FFF2-40B4-BE49-F238E27FC236}">
                <a16:creationId xmlns:a16="http://schemas.microsoft.com/office/drawing/2014/main" id="{956E7FC0-C22E-D48F-DE06-C3FA24E76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92" r="33464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408A0-E2D0-4A55-9855-9BCE09E5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Does higher value of Total Bilirubin leads to Liver Disease?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723E78DB-CF47-A98D-B222-CF6016A4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FFFFFF"/>
                </a:solidFill>
                <a:effectLst/>
                <a:latin typeface="-apple-system"/>
              </a:rPr>
              <a:t>This is clearly evident that higher value of Total Bilirubin does leads to Liver disease. However, there are positive cases at the lower value as well.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8" name="Content Placeholder 17" descr="Chart, scatter chart&#10;&#10;Description automatically generated">
            <a:extLst>
              <a:ext uri="{FF2B5EF4-FFF2-40B4-BE49-F238E27FC236}">
                <a16:creationId xmlns:a16="http://schemas.microsoft.com/office/drawing/2014/main" id="{24E9AC83-932E-494E-A40F-8E453F54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90" y="51246"/>
            <a:ext cx="6208698" cy="68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3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63F0E67-9EDE-4891-8AF3-6B34315A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" y="265715"/>
            <a:ext cx="12010375" cy="40234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B4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2CF21C-7C05-4CF4-A484-5FCF6185E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3998" y="4905301"/>
            <a:ext cx="4988879" cy="155448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var(--jp-code-font-family)"/>
              </a:rPr>
              <a:t>Does liver problems are more prominent at a higher age?</a:t>
            </a:r>
            <a:endParaRPr kumimoji="0" lang="en-US" altLang="en-US" sz="3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ea typeface="-apple-system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A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52F8-A8FB-4EEF-A47E-4D16BDE2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770" y="4905301"/>
            <a:ext cx="6280400" cy="1792382"/>
          </a:xfrm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FFFFFF"/>
                </a:solidFill>
                <a:latin typeface="-apple-system"/>
              </a:rPr>
              <a:t>T</a:t>
            </a:r>
            <a:r>
              <a:rPr lang="en-US" sz="2900" i="0" dirty="0">
                <a:solidFill>
                  <a:srgbClr val="FFFFFF"/>
                </a:solidFill>
                <a:effectLst/>
                <a:latin typeface="-apple-system"/>
              </a:rPr>
              <a:t>he spikes across every age.</a:t>
            </a:r>
          </a:p>
          <a:p>
            <a:pPr>
              <a:lnSpc>
                <a:spcPct val="90000"/>
              </a:lnSpc>
            </a:pPr>
            <a:r>
              <a:rPr lang="en-US" sz="2900" i="0" dirty="0">
                <a:solidFill>
                  <a:srgbClr val="FFFFFF"/>
                </a:solidFill>
                <a:effectLst/>
                <a:latin typeface="-apple-system"/>
              </a:rPr>
              <a:t>Very less number of non-diseased people exist after 66 years of age</a:t>
            </a:r>
          </a:p>
          <a:p>
            <a:pPr>
              <a:lnSpc>
                <a:spcPct val="90000"/>
              </a:lnSpc>
            </a:pPr>
            <a:r>
              <a:rPr lang="en-US" sz="2900" dirty="0">
                <a:solidFill>
                  <a:srgbClr val="FFFFFF"/>
                </a:solidFill>
                <a:latin typeface="-apple-system"/>
              </a:rPr>
              <a:t>A</a:t>
            </a:r>
            <a:r>
              <a:rPr lang="en-US" sz="2900" i="0" dirty="0">
                <a:solidFill>
                  <a:srgbClr val="FFFFFF"/>
                </a:solidFill>
                <a:effectLst/>
                <a:latin typeface="-apple-system"/>
              </a:rPr>
              <a:t> significant jump in the number of cases at 75 years of age</a:t>
            </a:r>
          </a:p>
          <a:p>
            <a:pPr>
              <a:lnSpc>
                <a:spcPct val="90000"/>
              </a:lnSpc>
            </a:pPr>
            <a:r>
              <a:rPr lang="en-US" sz="2900" i="0" dirty="0">
                <a:solidFill>
                  <a:srgbClr val="FFFFFF"/>
                </a:solidFill>
                <a:effectLst/>
                <a:latin typeface="-apple-system"/>
              </a:rPr>
              <a:t>Adults between the ages of 31-60 years old seem to be the most in danger. </a:t>
            </a:r>
          </a:p>
          <a:p>
            <a:pPr>
              <a:lnSpc>
                <a:spcPct val="90000"/>
              </a:lnSpc>
            </a:pPr>
            <a:r>
              <a:rPr lang="en-US" sz="2900" i="0" dirty="0">
                <a:solidFill>
                  <a:srgbClr val="FFFFFF"/>
                </a:solidFill>
                <a:effectLst/>
                <a:latin typeface="-apple-system"/>
              </a:rPr>
              <a:t>This can be attributed to these adults being tested more often for liver disease than young people and the elderly</a:t>
            </a:r>
          </a:p>
          <a:p>
            <a:pPr>
              <a:lnSpc>
                <a:spcPct val="90000"/>
              </a:lnSpc>
            </a:pPr>
            <a:endParaRPr lang="en-US" sz="2200" i="0" dirty="0">
              <a:solidFill>
                <a:srgbClr val="FFFFFF"/>
              </a:solidFill>
              <a:effectLst/>
              <a:latin typeface="-apple-system"/>
            </a:endParaRPr>
          </a:p>
          <a:p>
            <a:pPr>
              <a:lnSpc>
                <a:spcPct val="90000"/>
              </a:lnSpc>
            </a:pPr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0CFD270-15BF-490B-B124-6A4CCFDF9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432" y="61682"/>
            <a:ext cx="7799775" cy="438737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1ACA99-8B37-4728-B253-5B91CE5DF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180" y="4905301"/>
            <a:ext cx="5493698" cy="155448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var(--jp-code-font-family)"/>
              </a:rPr>
              <a:t>Does Total Bilirubin and Direct Bilirubin together leads to liver problems?"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ea typeface="-apple-system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F7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CEDD-F8CA-4FF3-83F7-18DB463EF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6324050" cy="1720352"/>
          </a:xfrm>
        </p:spPr>
        <p:txBody>
          <a:bodyPr anchor="ctr">
            <a:normAutofit fontScale="77500" lnSpcReduction="20000"/>
          </a:bodyPr>
          <a:lstStyle/>
          <a:p>
            <a:endParaRPr lang="en-US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i="0" dirty="0">
              <a:solidFill>
                <a:srgbClr val="FFFFFF"/>
              </a:solidFill>
              <a:effectLst/>
              <a:latin typeface="-apple-system"/>
            </a:endParaRPr>
          </a:p>
          <a:p>
            <a:r>
              <a:rPr lang="en-US" i="0" dirty="0">
                <a:solidFill>
                  <a:srgbClr val="FFFFFF"/>
                </a:solidFill>
                <a:effectLst/>
                <a:latin typeface="-apple-system"/>
              </a:rPr>
              <a:t>Statistically speaking it looks like Total Bilirubin &amp; Direct Bilirubin both are correlated with each other and shows good sign of relationship</a:t>
            </a:r>
          </a:p>
          <a:p>
            <a:r>
              <a:rPr lang="en-US" altLang="zh-TW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hey  almost have a similar distribution.</a:t>
            </a:r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b="1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b="1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1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B114B4-6E85-534F-2A34-6EF08FAA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30" y="1972952"/>
            <a:ext cx="3782360" cy="4024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b="0" i="0" dirty="0">
                <a:effectLst/>
                <a:latin typeface="Lato" panose="020F0502020204030203" pitchFamily="34" charset="0"/>
              </a:rPr>
              <a:t>Let’s see the correlation between all the features to understand how close the features are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0" i="0" dirty="0">
                <a:effectLst/>
                <a:latin typeface="Lato" panose="020F0502020204030203" pitchFamily="34" charset="0"/>
              </a:rPr>
              <a:t>It reflects there is a strong correlation of 87% between </a:t>
            </a:r>
            <a:r>
              <a:rPr lang="en-US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direct bilirubin and total bilirubin.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If a patient were to come in with high levels of direct bilirubin, we would be safe to assume that the likelihood that they also have a high incidence of total bilirubin is quite high.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Healthcare practitioners may choose </a:t>
            </a:r>
            <a:r>
              <a:rPr lang="en-US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only administer certain tests and not others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Speed-up the diagnosis: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save both the healthcare practitioner and patient vast amounts of time and resources.</a:t>
            </a:r>
            <a:endParaRPr lang="en-US" sz="1200" dirty="0"/>
          </a:p>
          <a:p>
            <a:pPr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EB5DA511-B50A-4EA4-8E8A-F217FC8F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990" y="991893"/>
            <a:ext cx="8061495" cy="4877202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139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70755-EF2D-42AE-836E-EDB164DF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Outlier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A0AED2-3DAA-43C3-A004-6A0A3707D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42633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1206D0-45C0-24AE-07DA-2240BF8F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94" y="2361332"/>
            <a:ext cx="4842223" cy="3461658"/>
          </a:xfrm>
        </p:spPr>
        <p:txBody>
          <a:bodyPr>
            <a:normAutofit/>
          </a:bodyPr>
          <a:lstStyle/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Inspecting some features one by one</a:t>
            </a:r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Removed outliers from certain features: </a:t>
            </a:r>
          </a:p>
          <a:p>
            <a:pPr marL="109728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Total_Bilirubin</a:t>
            </a:r>
            <a:r>
              <a:rPr lang="en-US" sz="1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&gt; 40, </a:t>
            </a:r>
          </a:p>
          <a:p>
            <a:pPr marL="292608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Direct_Bilirubin</a:t>
            </a:r>
            <a:r>
              <a:rPr lang="en-US" sz="1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&gt; 15.0, </a:t>
            </a:r>
          </a:p>
          <a:p>
            <a:pPr marL="292608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Alkaline_Phosphotase</a:t>
            </a:r>
            <a:r>
              <a:rPr lang="en-US" sz="1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&gt; 1250, </a:t>
            </a:r>
            <a:r>
              <a:rPr lang="en-US" sz="16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Alamine_Aminotransferase</a:t>
            </a:r>
            <a:r>
              <a:rPr lang="en-US" sz="1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&gt; 1000, </a:t>
            </a:r>
            <a:r>
              <a:rPr lang="en-US" sz="16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Aspartate_Aminotransferase</a:t>
            </a:r>
            <a:r>
              <a:rPr lang="en-US" sz="1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&gt; 2000,</a:t>
            </a:r>
          </a:p>
          <a:p>
            <a:pPr marL="292608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Albumin_and_Globulin_Ratio</a:t>
            </a:r>
            <a:r>
              <a:rPr lang="en-US" sz="1600" dirty="0">
                <a:effectLst/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&gt; 2.0.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65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E5A92-FDCB-40EF-9769-4F63A4BD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4786" y="516836"/>
            <a:ext cx="3100136" cy="19602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434B58"/>
                </a:solidFill>
              </a:rPr>
              <a:t>Feature Scaling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176E72A-7717-43C7-B5AE-1BF7E3F0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44" y="2853197"/>
            <a:ext cx="5492705" cy="3400246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05EDF46-11D4-4E72-A991-C9631F3E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3" y="604557"/>
            <a:ext cx="7823218" cy="232740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5961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1F8BB64-DE20-11E2-574E-269A8A51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786" y="2993906"/>
            <a:ext cx="3571529" cy="360994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log-transforming </a:t>
            </a:r>
          </a:p>
          <a:p>
            <a:pPr lvl="1"/>
            <a:r>
              <a:rPr lang="en-US" sz="2400" dirty="0"/>
              <a:t>min-max scaling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46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7249B-78CA-4FBD-8BB4-E8565011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Final 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70CD386-24A8-0F22-0A25-1A266EC626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680572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923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72BA-757E-402D-8920-00D86DF9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  <a:effectLst/>
              </a:rPr>
              <a:t>Model Evaluation:</a:t>
            </a:r>
            <a:br>
              <a:rPr lang="en-US" sz="4400">
                <a:solidFill>
                  <a:srgbClr val="FFFFFF"/>
                </a:solidFill>
                <a:effectLst/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A9B14EF7-8C86-424E-ACD0-F10912C5F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773" y="929941"/>
            <a:ext cx="5365001" cy="42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5044D-5A0E-43F4-9FA4-CBA92A99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071FFE8-4F93-44E7-94F9-B12F170B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0" y="160599"/>
            <a:ext cx="7164180" cy="4119403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0DE44E4-DF2F-4691-A9D2-DF83ED188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51" y="3088983"/>
            <a:ext cx="6287974" cy="234227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55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74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934AF-1D27-49C9-A55D-A4EA916F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ROC/AUC Curves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DA7024-977E-49E4-1DB5-93955405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B3FB72E-6A98-439E-B006-CBE9562F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282" y="328643"/>
            <a:ext cx="7728746" cy="589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0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5E2FD-2872-4C2D-ACB6-CC4106FC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25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3132-D61C-4FD2-A47E-804AAD05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The liver easily gets affected due to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 The</a:t>
            </a:r>
            <a:r>
              <a:rPr lang="en-US" sz="15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intake of alcohol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 Pain killer tablets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Food habits, etc.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Arial" panose="020B06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TW" sz="1500" dirty="0">
                <a:solidFill>
                  <a:srgbClr val="333333"/>
                </a:solidFill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lang="en-US" sz="15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he liver related diseases are identified by analyzing liver function blood test reports and scan reports. </a:t>
            </a:r>
            <a:endParaRPr lang="en-US" sz="15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sz="13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It takes more time as well as expensive. 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Employing different data mining algorithms to ease this process</a:t>
            </a:r>
          </a:p>
          <a:p>
            <a:pPr lvl="1"/>
            <a:r>
              <a:rPr lang="en-US" sz="1300" dirty="0">
                <a:effectLst/>
                <a:latin typeface="Arial" panose="020B06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Reduce the time for diagnosing the liver disease.</a:t>
            </a:r>
          </a:p>
          <a:p>
            <a:pPr lvl="1"/>
            <a:r>
              <a:rPr lang="en-US" sz="1400" dirty="0"/>
              <a:t>Provide healthcare practitioners with actionable insights</a:t>
            </a:r>
          </a:p>
          <a:p>
            <a:pPr lvl="1"/>
            <a:r>
              <a:rPr lang="en-US" sz="1400" dirty="0"/>
              <a:t>Pin-point risks associated with liver disease </a:t>
            </a:r>
          </a:p>
          <a:p>
            <a:pPr lvl="1"/>
            <a:r>
              <a:rPr lang="en-US" sz="1400" dirty="0"/>
              <a:t>Identify whether a person is suffering from liver disease or not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3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594C55-3E69-4BA7-A48B-A8AF3421D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r="16567" b="-4"/>
          <a:stretch/>
        </p:blipFill>
        <p:spPr>
          <a:xfrm>
            <a:off x="6808886" y="1897380"/>
            <a:ext cx="4189582" cy="416596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32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D823-09E1-4777-A244-07B977C5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4C4E7F8B-597E-89B4-8AA2-DCE8C438F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22" y="2095350"/>
            <a:ext cx="7616749" cy="3825765"/>
          </a:xfrm>
        </p:spPr>
      </p:pic>
    </p:spTree>
    <p:extLst>
      <p:ext uri="{BB962C8B-B14F-4D97-AF65-F5344CB8AC3E}">
        <p14:creationId xmlns:p14="http://schemas.microsoft.com/office/powerpoint/2010/main" val="2041073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1C62-7B1A-4289-9A5C-B4A5008A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DD8D27-3B87-EF14-2019-875471FD6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841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5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FA34-CC39-42CC-8B13-ADD1BB3C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7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8" descr="Shape&#10;&#10;Description automatically generated with low confidence">
            <a:extLst>
              <a:ext uri="{FF2B5EF4-FFF2-40B4-BE49-F238E27FC236}">
                <a16:creationId xmlns:a16="http://schemas.microsoft.com/office/drawing/2014/main" id="{1875D63F-22BD-4355-A630-D692BCD83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4656" y="520334"/>
            <a:ext cx="5232826" cy="5232826"/>
          </a:xfrm>
        </p:spPr>
      </p:pic>
    </p:spTree>
    <p:extLst>
      <p:ext uri="{BB962C8B-B14F-4D97-AF65-F5344CB8AC3E}">
        <p14:creationId xmlns:p14="http://schemas.microsoft.com/office/powerpoint/2010/main" val="82257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DB914-456C-5FF6-7B91-F074EA9F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6" descr="Database">
            <a:extLst>
              <a:ext uri="{FF2B5EF4-FFF2-40B4-BE49-F238E27FC236}">
                <a16:creationId xmlns:a16="http://schemas.microsoft.com/office/drawing/2014/main" id="{950E385F-93A8-8D99-1E4D-93AE6E07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9135-D2B6-EE96-A939-2557525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5185685" cy="3760891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Given a dataset containing biological and diagnostic data of patients, figure out a suitable machine learning algorithm which is capable of identifying whether a person has liver disease or not.</a:t>
            </a:r>
            <a:endParaRPr lang="en-US" sz="24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067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99DC-64BF-4694-AC7E-72187CBB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AD5CD7-73DA-C811-A739-E284534F9D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588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C1FBA-4F72-4091-BE5B-C1450DBD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9B46894-FAC8-7F54-81BC-C3DA2326F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57115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12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34B1C638-A0AA-4B20-A7CC-443B9E1C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515066"/>
            <a:ext cx="5169827" cy="587480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, table&#10;&#10;Description automatically generated">
            <a:extLst>
              <a:ext uri="{FF2B5EF4-FFF2-40B4-BE49-F238E27FC236}">
                <a16:creationId xmlns:a16="http://schemas.microsoft.com/office/drawing/2014/main" id="{3BD72789-413A-4877-AF2D-30B21E689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1273" y="1985142"/>
            <a:ext cx="5136388" cy="28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6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A2DCA-B8E7-49F1-869B-16C935A6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US" sz="2800" dirty="0"/>
              <a:t>Male </a:t>
            </a:r>
            <a:r>
              <a:rPr lang="en-US" sz="2800" dirty="0" err="1"/>
              <a:t>v.s</a:t>
            </a:r>
            <a:r>
              <a:rPr lang="en-US" sz="2800" dirty="0"/>
              <a:t>. Female</a:t>
            </a:r>
            <a:br>
              <a:rPr lang="en-US" sz="2800" dirty="0"/>
            </a:br>
            <a:r>
              <a:rPr lang="en-US" sz="2800" dirty="0"/>
              <a:t>                 &amp;</a:t>
            </a:r>
            <a:br>
              <a:rPr lang="en-US" sz="2800" dirty="0"/>
            </a:br>
            <a:r>
              <a:rPr lang="en-US" sz="2800" dirty="0"/>
              <a:t>Diseased </a:t>
            </a:r>
            <a:r>
              <a:rPr lang="en-US" sz="2800" dirty="0" err="1"/>
              <a:t>v.s</a:t>
            </a:r>
            <a:r>
              <a:rPr lang="en-US" sz="2800" dirty="0"/>
              <a:t>. Not Diseased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F4322051-4A37-1018-A2C9-7C476872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891" y="705179"/>
            <a:ext cx="4091984" cy="3311766"/>
          </a:xfrm>
        </p:spPr>
        <p:txBody>
          <a:bodyPr>
            <a:normAutofit/>
          </a:bodyPr>
          <a:lstStyle/>
          <a:p>
            <a:r>
              <a:rPr lang="en-US" sz="1800" dirty="0"/>
              <a:t>Male: 441 </a:t>
            </a:r>
            <a:r>
              <a:rPr lang="en-US" sz="1800" dirty="0" err="1"/>
              <a:t>v.s</a:t>
            </a:r>
            <a:r>
              <a:rPr lang="en-US" sz="1800" dirty="0"/>
              <a:t>.  Female: 142</a:t>
            </a:r>
          </a:p>
          <a:p>
            <a:endParaRPr lang="en-US" sz="1800" dirty="0"/>
          </a:p>
          <a:p>
            <a:r>
              <a:rPr lang="en-US" sz="1800" dirty="0"/>
              <a:t>Diseased: 416  </a:t>
            </a:r>
            <a:r>
              <a:rPr lang="en-US" sz="1800" dirty="0" err="1"/>
              <a:t>v.s</a:t>
            </a:r>
            <a:r>
              <a:rPr lang="en-US" sz="1800" dirty="0"/>
              <a:t>.  Not Diseased: 167</a:t>
            </a:r>
          </a:p>
        </p:txBody>
      </p:sp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612F09C-4E26-5870-9AC9-C35325A4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660" y="2750469"/>
            <a:ext cx="4795478" cy="3260924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D128CC26-383F-0EAA-CBA5-F49B3653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711" y="519173"/>
            <a:ext cx="4287258" cy="568692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8055358-AF64-F860-C6F6-1B591640CDAE}"/>
              </a:ext>
            </a:extLst>
          </p:cNvPr>
          <p:cNvSpPr txBox="1"/>
          <p:nvPr/>
        </p:nvSpPr>
        <p:spPr>
          <a:xfrm>
            <a:off x="149076" y="3249234"/>
            <a:ext cx="22228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effectLst/>
                <a:latin typeface="var(--jp-content-font-family)"/>
              </a:rPr>
              <a:t>This shows us that there is a class imbalance in this dataset. </a:t>
            </a:r>
          </a:p>
          <a:p>
            <a:endParaRPr lang="en-US" sz="1800" i="0" dirty="0">
              <a:effectLst/>
              <a:latin typeface="var(--jp-content-font-family)"/>
            </a:endParaRPr>
          </a:p>
          <a:p>
            <a:r>
              <a:rPr lang="en-US" sz="1800" i="0" dirty="0">
                <a:effectLst/>
                <a:latin typeface="var(--jp-content-font-family)"/>
              </a:rPr>
              <a:t> -</a:t>
            </a:r>
            <a:r>
              <a:rPr lang="en-US" sz="1800" i="0" dirty="0" err="1">
                <a:effectLst/>
                <a:latin typeface="var(--jp-content-font-family)"/>
              </a:rPr>
              <a:t>ve</a:t>
            </a:r>
            <a:r>
              <a:rPr lang="en-US" sz="1800" i="0" dirty="0">
                <a:effectLst/>
                <a:latin typeface="var(--jp-content-font-family)"/>
              </a:rPr>
              <a:t> patients are less than the 50% of the +</a:t>
            </a:r>
            <a:r>
              <a:rPr lang="en-US" sz="1800" i="0" dirty="0" err="1">
                <a:effectLst/>
                <a:latin typeface="var(--jp-content-font-family)"/>
              </a:rPr>
              <a:t>ve</a:t>
            </a:r>
            <a:r>
              <a:rPr lang="en-US" sz="1800" i="0" dirty="0">
                <a:effectLst/>
                <a:latin typeface="var(--jp-content-font-family)"/>
              </a:rPr>
              <a:t> ones.</a:t>
            </a:r>
          </a:p>
        </p:txBody>
      </p:sp>
    </p:spTree>
    <p:extLst>
      <p:ext uri="{BB962C8B-B14F-4D97-AF65-F5344CB8AC3E}">
        <p14:creationId xmlns:p14="http://schemas.microsoft.com/office/powerpoint/2010/main" val="168207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6266C-95AC-4294-9461-F7FF5130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Missing Values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3BF4-0723-4229-BC1B-92D2AA62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1" y="2546224"/>
            <a:ext cx="4168239" cy="33427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shows us that there are 4 missing records in the dataset in column </a:t>
            </a:r>
            <a:r>
              <a:rPr lang="en-US" sz="2000" b="1" dirty="0">
                <a:solidFill>
                  <a:srgbClr val="FFFFFF"/>
                </a:solidFill>
              </a:rPr>
              <a:t>"</a:t>
            </a:r>
            <a:r>
              <a:rPr lang="en-US" sz="2000" b="1" dirty="0" err="1">
                <a:solidFill>
                  <a:srgbClr val="FFFFFF"/>
                </a:solidFill>
              </a:rPr>
              <a:t>Albumin_and_Globulin_Ratio</a:t>
            </a:r>
            <a:r>
              <a:rPr lang="en-US" sz="2000" b="1" dirty="0">
                <a:solidFill>
                  <a:srgbClr val="FFFFFF"/>
                </a:solidFill>
              </a:rPr>
              <a:t>".</a:t>
            </a:r>
          </a:p>
          <a:p>
            <a:endParaRPr lang="en-US" sz="2000" b="1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Replace missing values with median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A0A29C9-70D9-461A-AA07-277B4E8F5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" r="-2" b="12867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FA0B0-A9FA-43C7-8718-EB4DCF00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Gender &amp; Disease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5B93213-BA00-41AF-BAF8-19179520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98" y="451863"/>
            <a:ext cx="4609189" cy="5573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AB02BF7-B057-40C6-9D19-95A3B06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473" y="3777521"/>
            <a:ext cx="6152285" cy="24455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E62C9A-4403-786A-7C3E-0B80483C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308" y="2407436"/>
            <a:ext cx="6432434" cy="3461658"/>
          </a:xfrm>
        </p:spPr>
        <p:txBody>
          <a:bodyPr>
            <a:normAutofit/>
          </a:bodyPr>
          <a:lstStyle/>
          <a:p>
            <a:r>
              <a:rPr lang="en-US" dirty="0"/>
              <a:t>This shows us that for Males there is a significant difference among +</a:t>
            </a:r>
            <a:r>
              <a:rPr lang="en-US" dirty="0" err="1"/>
              <a:t>ve</a:t>
            </a:r>
            <a:r>
              <a:rPr lang="en-US" dirty="0"/>
              <a:t> and -</a:t>
            </a:r>
            <a:r>
              <a:rPr lang="en-US" dirty="0" err="1"/>
              <a:t>ve</a:t>
            </a:r>
            <a:r>
              <a:rPr lang="en-US" dirty="0"/>
              <a:t> patients.</a:t>
            </a:r>
          </a:p>
          <a:p>
            <a:r>
              <a:rPr lang="en-US" dirty="0"/>
              <a:t>Targeted preventive care for male patients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233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{46760D7F-07B6-4C8F-B470-54B409D30ABA}tf33845126_win32</Template>
  <TotalTime>1444</TotalTime>
  <Words>701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-apple-system</vt:lpstr>
      <vt:lpstr>Arial Unicode MS</vt:lpstr>
      <vt:lpstr>var(--jp-content-font-family)</vt:lpstr>
      <vt:lpstr>Arial</vt:lpstr>
      <vt:lpstr>Bookman Old Style</vt:lpstr>
      <vt:lpstr>Calibri</vt:lpstr>
      <vt:lpstr>Franklin Gothic Book</vt:lpstr>
      <vt:lpstr>Lato</vt:lpstr>
      <vt:lpstr>Wingdings</vt:lpstr>
      <vt:lpstr>1_RetrospectVTI</vt:lpstr>
      <vt:lpstr>Liver Disease Prediction</vt:lpstr>
      <vt:lpstr>Introduction</vt:lpstr>
      <vt:lpstr>Problem Statement</vt:lpstr>
      <vt:lpstr>Outline</vt:lpstr>
      <vt:lpstr>Dataset</vt:lpstr>
      <vt:lpstr>PowerPoint Presentation</vt:lpstr>
      <vt:lpstr>Male v.s. Female                  &amp; Diseased v.s. Not Diseased</vt:lpstr>
      <vt:lpstr>Missing Values</vt:lpstr>
      <vt:lpstr>Gender &amp; Disease</vt:lpstr>
      <vt:lpstr>Does higher value of Total Bilirubin leads to Liver Disease?</vt:lpstr>
      <vt:lpstr>Does liver problems are more prominent at a higher age? </vt:lpstr>
      <vt:lpstr>Does Total Bilirubin and Direct Bilirubin together leads to liver problems?"  </vt:lpstr>
      <vt:lpstr>PowerPoint Presentation</vt:lpstr>
      <vt:lpstr>Outlier</vt:lpstr>
      <vt:lpstr>Feature Scaling</vt:lpstr>
      <vt:lpstr>Final data</vt:lpstr>
      <vt:lpstr>Model Evaluation: </vt:lpstr>
      <vt:lpstr>Result</vt:lpstr>
      <vt:lpstr>ROC/AUC Curves</vt:lpstr>
      <vt:lpstr>Feature Importance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Scorecard Analysis</dc:title>
  <dc:creator>WooWoo Wuli</dc:creator>
  <cp:lastModifiedBy>WooWoo Wuli</cp:lastModifiedBy>
  <cp:revision>71</cp:revision>
  <dcterms:created xsi:type="dcterms:W3CDTF">2022-04-06T19:48:13Z</dcterms:created>
  <dcterms:modified xsi:type="dcterms:W3CDTF">2022-05-04T20:03:41Z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