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8" r:id="rId5"/>
    <p:sldId id="269" r:id="rId6"/>
    <p:sldId id="270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D21"/>
    <a:srgbClr val="691115"/>
    <a:srgbClr val="D4222A"/>
    <a:srgbClr val="C31F27"/>
    <a:srgbClr val="741217"/>
    <a:srgbClr val="A71A2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2"/>
    <p:restoredTop sz="94580"/>
  </p:normalViewPr>
  <p:slideViewPr>
    <p:cSldViewPr snapToGrid="0" snapToObjects="1">
      <p:cViewPr varScale="1">
        <p:scale>
          <a:sx n="83" d="100"/>
          <a:sy n="8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0962-158D-EA47-8D22-AF5DCE6A7746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308D-638B-C34C-89EE-F2513CB59F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920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E7E9A-B418-E24A-9465-3F2F83FAF9A3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6324B-F849-6344-B687-F349F76D78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40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29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概念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425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三大特色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31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三大特色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97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三大特色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979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三大特色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11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670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3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9D57-13BE-43BD-B0AE-8AE1E0DB0B36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B6E-7E9D-4482-BDFA-072A73ECA8A4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88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5338-0ED7-411B-9A3C-86E5EE388F18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0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A63E-CF52-495E-94E7-DB3EB69F1F5C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7" name="頁尾版面配置區 4"/>
          <p:cNvSpPr txBox="1">
            <a:spLocks/>
          </p:cNvSpPr>
          <p:nvPr userDrawn="1"/>
        </p:nvSpPr>
        <p:spPr>
          <a:xfrm>
            <a:off x="10133558" y="25401"/>
            <a:ext cx="2200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1" dirty="0" err="1" smtClean="0">
                <a:solidFill>
                  <a:schemeClr val="bg2">
                    <a:lumMod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Tku</a:t>
            </a:r>
            <a:r>
              <a:rPr kumimoji="1" lang="en-US" altLang="zh-TW" b="1" dirty="0" smtClean="0">
                <a:solidFill>
                  <a:schemeClr val="bg2">
                    <a:lumMod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Hackathon 2018</a:t>
            </a:r>
            <a:endParaRPr kumimoji="1" lang="zh-TW" altLang="en-US" b="1" dirty="0">
              <a:solidFill>
                <a:schemeClr val="bg2">
                  <a:lumMod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156" y="-62630"/>
            <a:ext cx="1695189" cy="7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1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5B22-5089-45B1-868F-46CA9E47AEB1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273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859E-2AEE-413C-8EC8-B872240859D9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9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242-5676-4428-B7E9-3CAFCE6B0E2F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34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A1E5-0D1F-4C55-A2B0-24578B84D140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13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7B6E-13A9-4C43-81F4-B404202DD8B0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2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EB3D-3408-401E-8390-7D0C72714FE3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26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438F-8552-43CF-B106-DED98AAFC686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02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5F66-D4DB-419D-A5E8-CD610AEDAC41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2979A35-9F6D-F14D-9E12-B3CB3B430550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14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07775" y="4527103"/>
            <a:ext cx="9144000" cy="1421572"/>
          </a:xfrm>
        </p:spPr>
        <p:txBody>
          <a:bodyPr>
            <a:normAutofit/>
          </a:bodyPr>
          <a:lstStyle/>
          <a:p>
            <a:r>
              <a:rPr kumimoji="1"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Chen.Wei</a:t>
            </a:r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-Ming ( - 2016.)</a:t>
            </a:r>
          </a:p>
          <a:p>
            <a:r>
              <a:rPr kumimoji="1"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Han.Cheng-Zhi</a:t>
            </a:r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( - 2016.)</a:t>
            </a:r>
          </a:p>
          <a:p>
            <a:r>
              <a:rPr kumimoji="1"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Lin.Yi</a:t>
            </a:r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-Jing ( - 2017.)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38" y="1689826"/>
            <a:ext cx="6625188" cy="28372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43" y="4401842"/>
            <a:ext cx="3946872" cy="11840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15" y="0"/>
            <a:ext cx="1930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645073" cy="4351338"/>
          </a:xfrm>
        </p:spPr>
        <p:txBody>
          <a:bodyPr/>
          <a:lstStyle/>
          <a:p>
            <a:r>
              <a:rPr lang="zh-TW" altLang="en-US" dirty="0" smtClean="0"/>
              <a:t>藉由著互相的幫助來連結彼此，</a:t>
            </a:r>
            <a:r>
              <a:rPr lang="zh-TW" altLang="en-US" dirty="0" smtClean="0"/>
              <a:t>並且跳</a:t>
            </a:r>
            <a:r>
              <a:rPr lang="zh-TW" altLang="en-US" dirty="0" smtClean="0"/>
              <a:t>脫</a:t>
            </a:r>
            <a:r>
              <a:rPr lang="zh-TW" altLang="en-US" dirty="0" smtClean="0"/>
              <a:t>朋友圈</a:t>
            </a:r>
            <a:r>
              <a:rPr lang="zh-TW" altLang="en-US" dirty="0" smtClean="0"/>
              <a:t>之外</a:t>
            </a:r>
          </a:p>
          <a:p>
            <a:r>
              <a:rPr lang="zh-TW" altLang="en-US" dirty="0" smtClean="0"/>
              <a:t>只要有能力、有時間彼此就可以互相協助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ECDF-BEC3-4CAA-BFA0-063843C16A98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發想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8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遊戲化</a:t>
            </a:r>
            <a:endParaRPr lang="en-US" altLang="zh-TW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b="1" dirty="0" smtClean="0"/>
              <a:t>透過</a:t>
            </a:r>
            <a:r>
              <a:rPr lang="zh-TW" altLang="en-US" b="1" dirty="0" smtClean="0"/>
              <a:t>地理資訊建立連結</a:t>
            </a:r>
            <a:endParaRPr lang="en-US" altLang="zh-TW" b="1" dirty="0" smtClean="0"/>
          </a:p>
          <a:p>
            <a:r>
              <a:rPr lang="zh-TW" altLang="en-US" b="1" dirty="0" smtClean="0"/>
              <a:t>以點數獎勵互動的雙方</a:t>
            </a:r>
          </a:p>
          <a:p>
            <a:r>
              <a:rPr lang="zh-TW" altLang="en-US" b="1" dirty="0" smtClean="0"/>
              <a:t>藉由點數建立獨一無二的個性化角色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8458-7ADB-4946-BB53-CCE1625A9A8C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特色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5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遊戲化</a:t>
            </a:r>
            <a:endParaRPr lang="en-US" altLang="zh-TW" b="1" dirty="0" smtClean="0"/>
          </a:p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透過</a:t>
            </a:r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地理資訊建立連結</a:t>
            </a:r>
            <a:endParaRPr lang="en-US" altLang="zh-TW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b="1" dirty="0" smtClean="0"/>
              <a:t>以點數獎勵互動的雙方</a:t>
            </a:r>
          </a:p>
          <a:p>
            <a:r>
              <a:rPr lang="zh-TW" altLang="en-US" b="1" dirty="0" smtClean="0"/>
              <a:t>藉由點數建立獨一無二的個性化角色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8458-7ADB-4946-BB53-CCE1625A9A8C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特色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遊戲化</a:t>
            </a:r>
            <a:endParaRPr lang="en-US" altLang="zh-TW" b="1" dirty="0" smtClean="0"/>
          </a:p>
          <a:p>
            <a:r>
              <a:rPr lang="zh-TW" altLang="en-US" b="1" dirty="0" smtClean="0"/>
              <a:t>透過</a:t>
            </a:r>
            <a:r>
              <a:rPr lang="zh-TW" altLang="en-US" b="1" dirty="0" smtClean="0"/>
              <a:t>地理資訊建立連結</a:t>
            </a:r>
            <a:endParaRPr lang="en-US" altLang="zh-TW" b="1" dirty="0" smtClean="0"/>
          </a:p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以點數獎勵互動的雙方</a:t>
            </a:r>
          </a:p>
          <a:p>
            <a:r>
              <a:rPr lang="zh-TW" altLang="en-US" b="1" dirty="0" smtClean="0"/>
              <a:t>藉由點數建立獨一無二的個性化角色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8458-7ADB-4946-BB53-CCE1625A9A8C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特色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1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遊戲化</a:t>
            </a:r>
            <a:endParaRPr lang="en-US" altLang="zh-TW" b="1" dirty="0" smtClean="0"/>
          </a:p>
          <a:p>
            <a:r>
              <a:rPr lang="zh-TW" altLang="en-US" b="1" dirty="0" smtClean="0"/>
              <a:t>透過</a:t>
            </a:r>
            <a:r>
              <a:rPr lang="zh-TW" altLang="en-US" b="1" dirty="0" smtClean="0"/>
              <a:t>地理資訊建立連結</a:t>
            </a:r>
            <a:endParaRPr lang="en-US" altLang="zh-TW" b="1" dirty="0" smtClean="0"/>
          </a:p>
          <a:p>
            <a:r>
              <a:rPr lang="zh-TW" altLang="en-US" b="1" dirty="0" smtClean="0"/>
              <a:t>以點數獎勵互動的雙方</a:t>
            </a:r>
          </a:p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藉由點數建立獨一無二的個性化角色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8458-7ADB-4946-BB53-CCE1625A9A8C}" type="datetime1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特色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4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85" y="1077238"/>
            <a:ext cx="6625188" cy="2837277"/>
          </a:xfrm>
          <a:prstGeom prst="rect">
            <a:avLst/>
          </a:prstGeom>
        </p:spPr>
      </p:pic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 rot="20941683">
            <a:off x="1412026" y="411333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TW" sz="8400" b="1" dirty="0" smtClean="0">
                <a:solidFill>
                  <a:srgbClr val="A61D21"/>
                </a:solidFill>
                <a:latin typeface="Balthazar" pitchFamily="2" charset="0"/>
                <a:ea typeface="Abadi MT Condensed Extra Bold" charset="0"/>
                <a:cs typeface="Abadi MT Condensed Extra Bold" charset="0"/>
              </a:rPr>
              <a:t>Demo</a:t>
            </a:r>
            <a:endParaRPr kumimoji="1" lang="zh-TW" altLang="en-US" sz="8400" b="1" dirty="0">
              <a:solidFill>
                <a:srgbClr val="A61D21"/>
              </a:solidFill>
              <a:latin typeface="Balthazar" pitchFamily="2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026" name="Picture 2" descr="https://scontent-tpe1-1.xx.fbcdn.net/v/t34.0-12/29855275_1638711239518008_514774904_n.png?_nc_cat=0&amp;oh=04c8b5b7d8119086a7c2b5ace8426c19&amp;oe=5AC31F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91" y="3340659"/>
            <a:ext cx="5275407" cy="28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85" y="1077238"/>
            <a:ext cx="6625188" cy="2837277"/>
          </a:xfrm>
          <a:prstGeom prst="rect">
            <a:avLst/>
          </a:prstGeom>
        </p:spPr>
      </p:pic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273479" y="3752350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 our </a:t>
            </a:r>
            <a:r>
              <a:rPr kumimoji="1" lang="en-US" altLang="zh-TW" sz="8800" b="1" dirty="0" smtClean="0">
                <a:solidFill>
                  <a:srgbClr val="40404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better</a:t>
            </a:r>
            <a:r>
              <a:rPr kumimoji="1" lang="en-US" altLang="zh-TW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world</a:t>
            </a:r>
            <a:endParaRPr kumimoji="1" lang="zh-TW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214</TotalTime>
  <Words>163</Words>
  <Application>Microsoft Office PowerPoint</Application>
  <PresentationFormat>寬螢幕</PresentationFormat>
  <Paragraphs>51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Abadi MT Condensed Extra Bold</vt:lpstr>
      <vt:lpstr>Microsoft JhengHei</vt:lpstr>
      <vt:lpstr>Microsoft JhengHei</vt:lpstr>
      <vt:lpstr>新細明體</vt:lpstr>
      <vt:lpstr>Arial</vt:lpstr>
      <vt:lpstr>Balthazar</vt:lpstr>
      <vt:lpstr>Calibri</vt:lpstr>
      <vt:lpstr>Office 佈景主題</vt:lpstr>
      <vt:lpstr>PowerPoint 簡報</vt:lpstr>
      <vt:lpstr>發想</vt:lpstr>
      <vt:lpstr>特色</vt:lpstr>
      <vt:lpstr>特色</vt:lpstr>
      <vt:lpstr>特色</vt:lpstr>
      <vt:lpstr>特色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GeoSo</dc:title>
  <dc:creator>Microsoft Office 使用者</dc:creator>
  <cp:lastModifiedBy>韓承志</cp:lastModifiedBy>
  <cp:revision>19</cp:revision>
  <dcterms:created xsi:type="dcterms:W3CDTF">2018-04-01T02:46:03Z</dcterms:created>
  <dcterms:modified xsi:type="dcterms:W3CDTF">2018-04-01T06:22:11Z</dcterms:modified>
</cp:coreProperties>
</file>