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2"/>
    <p:restoredTop sz="94580"/>
  </p:normalViewPr>
  <p:slideViewPr>
    <p:cSldViewPr snapToGrid="0" snapToObjects="1">
      <p:cViewPr varScale="1">
        <p:scale>
          <a:sx n="102" d="100"/>
          <a:sy n="102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10962-158D-EA47-8D22-AF5DCE6A7746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1308D-638B-C34C-89EE-F2513CB59F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920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E7E9A-B418-E24A-9465-3F2F83FAF9A3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6324B-F849-6344-B687-F349F76D78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740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29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概念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425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三大特色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731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670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3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0768-4CF9-5E49-97D3-7A2060D138CC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6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2339-8482-4A40-9695-B575B4685725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88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B667-2A33-164F-830B-CC216B001269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801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BBE-1101-6240-BA9A-9B597C41DC3A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7" name="頁尾版面配置區 4"/>
          <p:cNvSpPr txBox="1">
            <a:spLocks/>
          </p:cNvSpPr>
          <p:nvPr userDrawn="1"/>
        </p:nvSpPr>
        <p:spPr>
          <a:xfrm>
            <a:off x="10133558" y="25401"/>
            <a:ext cx="2200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b="1" dirty="0" err="1" smtClean="0">
                <a:solidFill>
                  <a:schemeClr val="bg2">
                    <a:lumMod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Tku</a:t>
            </a:r>
            <a:r>
              <a:rPr kumimoji="1" lang="en-US" altLang="zh-TW" b="1" dirty="0" smtClean="0">
                <a:solidFill>
                  <a:schemeClr val="bg2">
                    <a:lumMod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Hackathon 2018</a:t>
            </a:r>
            <a:endParaRPr kumimoji="1" lang="zh-TW" altLang="en-US" b="1" dirty="0">
              <a:solidFill>
                <a:schemeClr val="bg2">
                  <a:lumMod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156" y="-62630"/>
            <a:ext cx="1695189" cy="7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1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DFF9-3C44-924C-87F4-D529F630CB9C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273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BBB6-DA46-9942-ABBB-BB4AA705EC31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92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08FA-C187-A544-AEBE-392EE858B955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634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132D-5991-1B4F-8AFF-F94C4DEFBC61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138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92BC-40D2-E846-9E28-BFCA69E9DB40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320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8BC8-B43C-5143-AC29-E33017D4F8AD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326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607-2B73-074B-97BC-A2DADA022585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021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5C60-F8AA-5844-97CA-55CBAC93ED7F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14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07775" y="4527103"/>
            <a:ext cx="9144000" cy="1421572"/>
          </a:xfrm>
        </p:spPr>
        <p:txBody>
          <a:bodyPr>
            <a:normAutofit/>
          </a:bodyPr>
          <a:lstStyle/>
          <a:p>
            <a:r>
              <a:rPr kumimoji="1"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Chen.Wei</a:t>
            </a:r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-Ming ( - 2016.)</a:t>
            </a:r>
          </a:p>
          <a:p>
            <a:r>
              <a:rPr kumimoji="1"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Han.Cheng-Zhi</a:t>
            </a:r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( - 2016.)</a:t>
            </a:r>
          </a:p>
          <a:p>
            <a:r>
              <a:rPr kumimoji="1"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Lin.Yi</a:t>
            </a:r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-Jing ( - 2017.)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38" y="1689826"/>
            <a:ext cx="6625188" cy="28372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43" y="4401842"/>
            <a:ext cx="3946872" cy="11840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15" y="0"/>
            <a:ext cx="1930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藉由著互相的幫助來連結彼此，並且將互動的範圍</a:t>
            </a:r>
            <a:r>
              <a:rPr lang="zh-TW" altLang="en-US" b="1" dirty="0" smtClean="0"/>
              <a:t>跳脫朋友圈</a:t>
            </a:r>
            <a:r>
              <a:rPr lang="zh-TW" altLang="en-US" dirty="0" smtClean="0"/>
              <a:t>之外</a:t>
            </a:r>
          </a:p>
          <a:p>
            <a:r>
              <a:rPr lang="zh-TW" altLang="en-US" dirty="0" smtClean="0"/>
              <a:t>只要有能力、有時間彼此就可以互相協助</a:t>
            </a:r>
          </a:p>
          <a:p>
            <a:r>
              <a:rPr lang="zh-TW" altLang="en-US" dirty="0" smtClean="0"/>
              <a:t>讓我們把愛傳出去，結交更多的朋友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77E1-D941-2744-9B7D-AC32AB2A70CD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發想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8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透過地理資訊建立連結</a:t>
            </a:r>
            <a:endParaRPr lang="en-US" altLang="zh-TW" dirty="0" smtClean="0"/>
          </a:p>
          <a:p>
            <a:r>
              <a:rPr lang="zh-TW" altLang="en-US" dirty="0" smtClean="0"/>
              <a:t>以點數獎勵互動的雙方</a:t>
            </a:r>
          </a:p>
          <a:p>
            <a:r>
              <a:rPr lang="zh-TW" altLang="en-US" dirty="0" smtClean="0"/>
              <a:t>藉由點數建立獨一無二的個性化角色</a:t>
            </a:r>
          </a:p>
          <a:p>
            <a:r>
              <a:rPr lang="zh-TW" altLang="en-US" dirty="0" smtClean="0"/>
              <a:t>透過公開的任務，接觸與認識新朋友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6F2D-8235-F74A-AEE4-2B2EB17EBD90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特色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5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地理資訊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透過</a:t>
            </a:r>
            <a:r>
              <a:rPr kumimoji="1" lang="en-US" altLang="zh-TW" dirty="0" smtClean="0"/>
              <a:t>Google Map</a:t>
            </a:r>
            <a:r>
              <a:rPr kumimoji="1" lang="zh-TW" altLang="en-US" dirty="0" smtClean="0"/>
              <a:t>定位，連結周遭用戶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601E-C441-AC48-B7D3-D8B02FBC7284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51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點數機制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取得方式</a:t>
            </a:r>
            <a:endParaRPr kumimoji="1" lang="en-US" altLang="zh-TW" dirty="0" smtClean="0"/>
          </a:p>
          <a:p>
            <a:r>
              <a:rPr kumimoji="1" lang="zh-TW" altLang="en-US" dirty="0" smtClean="0"/>
              <a:t>使用方法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331-007E-6841-996E-25FBAF8210B0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05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養成系統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紙娃娃系統</a:t>
            </a: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稱號系統</a:t>
            </a: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	</a:t>
            </a:r>
            <a:r>
              <a:rPr kumimoji="1" lang="zh-TW" altLang="en-US" dirty="0" smtClean="0"/>
              <a:t>用途</a:t>
            </a: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2307-E9B7-DE4D-9B21-7D8D9F72E5E9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22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任務制度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每日額度</a:t>
            </a:r>
            <a:endParaRPr kumimoji="1" lang="en-US" altLang="zh-TW" dirty="0" smtClean="0"/>
          </a:p>
          <a:p>
            <a:r>
              <a:rPr kumimoji="1" lang="zh-TW" altLang="en-US" dirty="0" smtClean="0"/>
              <a:t>任務種類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C4D9-ECF4-8B42-8DB3-E9AD2D47364E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97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85" y="1077238"/>
            <a:ext cx="6625188" cy="2837277"/>
          </a:xfrm>
          <a:prstGeom prst="rect">
            <a:avLst/>
          </a:prstGeom>
        </p:spPr>
      </p:pic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273479" y="3752350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TW" sz="8800" b="1" dirty="0" smtClean="0">
                <a:solidFill>
                  <a:srgbClr val="FF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Demo</a:t>
            </a:r>
            <a:endParaRPr kumimoji="1" lang="zh-TW" altLang="en-US" sz="8800" b="1" dirty="0">
              <a:solidFill>
                <a:srgbClr val="FF000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85" y="1077238"/>
            <a:ext cx="6625188" cy="2837277"/>
          </a:xfrm>
          <a:prstGeom prst="rect">
            <a:avLst/>
          </a:prstGeom>
        </p:spPr>
      </p:pic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273479" y="3752350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TW" sz="8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 our better world</a:t>
            </a:r>
            <a:endParaRPr kumimoji="1" lang="zh-TW" altLang="en-US" sz="8800" b="1" dirty="0">
              <a:solidFill>
                <a:schemeClr val="tx1">
                  <a:lumMod val="75000"/>
                  <a:lumOff val="2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185</TotalTime>
  <Words>139</Words>
  <Application>Microsoft Macintosh PowerPoint</Application>
  <PresentationFormat>寬螢幕</PresentationFormat>
  <Paragraphs>45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Abadi MT Condensed Extra Bold</vt:lpstr>
      <vt:lpstr>Calibri</vt:lpstr>
      <vt:lpstr>Calibri Light</vt:lpstr>
      <vt:lpstr>Microsoft JhengHei</vt:lpstr>
      <vt:lpstr>新細明體</vt:lpstr>
      <vt:lpstr>Arial</vt:lpstr>
      <vt:lpstr>Office 佈景主題</vt:lpstr>
      <vt:lpstr>PowerPoint 簡報</vt:lpstr>
      <vt:lpstr>發想</vt:lpstr>
      <vt:lpstr>特色</vt:lpstr>
      <vt:lpstr>地理資訊</vt:lpstr>
      <vt:lpstr>點數機制</vt:lpstr>
      <vt:lpstr>養成系統</vt:lpstr>
      <vt:lpstr>任務制度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GeoSo</dc:title>
  <dc:creator>Microsoft Office 使用者</dc:creator>
  <cp:lastModifiedBy>Microsoft Office 使用者</cp:lastModifiedBy>
  <cp:revision>13</cp:revision>
  <dcterms:created xsi:type="dcterms:W3CDTF">2018-04-01T02:46:03Z</dcterms:created>
  <dcterms:modified xsi:type="dcterms:W3CDTF">2018-04-01T05:51:04Z</dcterms:modified>
</cp:coreProperties>
</file>