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6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E7E9A-B418-E24A-9465-3F2F83FAF9A3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6324B-F849-6344-B687-F349F76D78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740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29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概念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425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三大特色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6324B-F849-6344-B687-F349F76D787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31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88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01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01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273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92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634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13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20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26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021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9BED-1A59-9F4C-8826-0663332A3BF8}" type="datetimeFigureOut">
              <a:rPr kumimoji="1" lang="zh-TW" altLang="en-US" smtClean="0"/>
              <a:t>2018/4/1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9A35-9F6D-F14D-9E12-B3CB3B4305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14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96055"/>
            <a:ext cx="9144000" cy="913908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GeoSo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err="1" smtClean="0"/>
              <a:t>Tku</a:t>
            </a:r>
            <a:r>
              <a:rPr kumimoji="1" lang="en-US" altLang="zh-TW" dirty="0" smtClean="0"/>
              <a:t> hackathon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2018</a:t>
            </a:r>
          </a:p>
          <a:p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Lin.Yi</a:t>
            </a:r>
            <a:r>
              <a:rPr kumimoji="1" lang="en-US" altLang="zh-TW" dirty="0" smtClean="0"/>
              <a:t>-Jing </a:t>
            </a:r>
          </a:p>
          <a:p>
            <a:r>
              <a:rPr kumimoji="1" lang="en-US" altLang="zh-TW" dirty="0" err="1" smtClean="0"/>
              <a:t>Chen.Wei</a:t>
            </a:r>
            <a:r>
              <a:rPr kumimoji="1" lang="en-US" altLang="zh-TW" dirty="0" smtClean="0"/>
              <a:t>-Ming </a:t>
            </a:r>
          </a:p>
          <a:p>
            <a:r>
              <a:rPr kumimoji="1" lang="en-US" altLang="zh-TW" dirty="0" err="1" smtClean="0"/>
              <a:t>Han.Cheng-Zhi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4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GeoSo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藉由著互相的幫助來連結彼此，並且將互動的範圍跳脫朋友圈之外</a:t>
            </a:r>
          </a:p>
          <a:p>
            <a:r>
              <a:rPr lang="zh-TW" altLang="en-US" dirty="0" smtClean="0"/>
              <a:t>只要有能力、有時間彼此就可以互相協助</a:t>
            </a:r>
          </a:p>
          <a:p>
            <a:r>
              <a:rPr lang="zh-TW" altLang="en-US" dirty="0" smtClean="0"/>
              <a:t>讓我們把愛傳出去，結交更多的朋友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8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GeoSo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透過地理資訊建立連結</a:t>
            </a:r>
            <a:endParaRPr lang="en-US" altLang="zh-TW" dirty="0" smtClean="0"/>
          </a:p>
          <a:p>
            <a:r>
              <a:rPr lang="zh-TW" altLang="en-US" dirty="0" smtClean="0"/>
              <a:t>以點數獎勵互動的雙方</a:t>
            </a:r>
          </a:p>
          <a:p>
            <a:r>
              <a:rPr lang="zh-TW" altLang="en-US" dirty="0" smtClean="0"/>
              <a:t>藉由點數建立獨一無二的個性化角色</a:t>
            </a:r>
          </a:p>
          <a:p>
            <a:r>
              <a:rPr lang="zh-TW" altLang="en-US" dirty="0" smtClean="0"/>
              <a:t>透過公開的任務，接觸與認識新朋友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5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地理資訊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Google map </a:t>
            </a:r>
            <a:r>
              <a:rPr kumimoji="1" lang="en-US" altLang="zh-TW" dirty="0" err="1" smtClean="0"/>
              <a:t>api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1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點數機制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取得方式</a:t>
            </a:r>
            <a:endParaRPr kumimoji="1" lang="en-US" altLang="zh-TW" dirty="0" smtClean="0"/>
          </a:p>
          <a:p>
            <a:r>
              <a:rPr kumimoji="1" lang="zh-TW" altLang="en-US" dirty="0" smtClean="0"/>
              <a:t>使用方法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5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養成系統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紙娃娃系統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稱號系統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	</a:t>
            </a:r>
            <a:r>
              <a:rPr kumimoji="1" lang="zh-TW" altLang="en-US" dirty="0" smtClean="0"/>
              <a:t>用途</a:t>
            </a: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222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任務制度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每日額度</a:t>
            </a:r>
            <a:endParaRPr kumimoji="1" lang="en-US" altLang="zh-TW" dirty="0" smtClean="0"/>
          </a:p>
          <a:p>
            <a:r>
              <a:rPr kumimoji="1" lang="zh-TW" altLang="en-US" dirty="0" smtClean="0"/>
              <a:t>任務種類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97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Demo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4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524000" y="2596055"/>
            <a:ext cx="9144000" cy="91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err="1" smtClean="0"/>
              <a:t>GeoSo</a:t>
            </a:r>
            <a:endParaRPr kumimoji="1" lang="en-US" altLang="zh-TW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524000" y="3366485"/>
            <a:ext cx="9144000" cy="91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For a  better world </a:t>
            </a:r>
          </a:p>
        </p:txBody>
      </p:sp>
    </p:spTree>
    <p:extLst>
      <p:ext uri="{BB962C8B-B14F-4D97-AF65-F5344CB8AC3E}">
        <p14:creationId xmlns:p14="http://schemas.microsoft.com/office/powerpoint/2010/main" val="2960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</TotalTime>
  <Words>114</Words>
  <Application>Microsoft Macintosh PowerPoint</Application>
  <PresentationFormat>寬螢幕</PresentationFormat>
  <Paragraphs>34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新細明體</vt:lpstr>
      <vt:lpstr>Arial</vt:lpstr>
      <vt:lpstr>Office 佈景主題</vt:lpstr>
      <vt:lpstr>GeoSo</vt:lpstr>
      <vt:lpstr>GeoSo</vt:lpstr>
      <vt:lpstr>GeoSo</vt:lpstr>
      <vt:lpstr>地理資訊</vt:lpstr>
      <vt:lpstr>點數機制</vt:lpstr>
      <vt:lpstr>養成系統</vt:lpstr>
      <vt:lpstr>任務制度</vt:lpstr>
      <vt:lpstr>Demo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GeoSo</dc:title>
  <dc:creator>Microsoft Office 使用者</dc:creator>
  <cp:lastModifiedBy>Microsoft Office 使用者</cp:lastModifiedBy>
  <cp:revision>7</cp:revision>
  <dcterms:created xsi:type="dcterms:W3CDTF">2018-04-01T02:46:03Z</dcterms:created>
  <dcterms:modified xsi:type="dcterms:W3CDTF">2018-04-01T05:08:31Z</dcterms:modified>
</cp:coreProperties>
</file>