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Libre Franklin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2mNE/reHJ6kURZHO/pp2DEF1K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-bold.fntdata"/><Relationship Id="rId14" Type="http://schemas.openxmlformats.org/officeDocument/2006/relationships/font" Target="fonts/LibreFranklin-regular.fntdata"/><Relationship Id="rId17" Type="http://schemas.openxmlformats.org/officeDocument/2006/relationships/font" Target="fonts/LibreFranklin-boldItalic.fntdata"/><Relationship Id="rId16" Type="http://schemas.openxmlformats.org/officeDocument/2006/relationships/font" Target="fonts/LibreFrankl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bf43b228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bf43b22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8" name="Google Shape;18;p1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1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" name="Google Shape;33;p14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1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7" name="Google Shape;67;p1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6" name="Google Shape;76;p2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" name="Google Shape;11;p1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jirs.judicial.gov.tw/FJUD/" TargetMode="External"/><Relationship Id="rId4" Type="http://schemas.openxmlformats.org/officeDocument/2006/relationships/hyperlink" Target="https://mojlaw.moj.gov.tw/LawContent.aspx?LSID=FL08525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493293" y="1608119"/>
            <a:ext cx="1117493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icrosoft JhengHei"/>
              <a:buNone/>
            </a:pPr>
            <a: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防制洗錢資料庫建置</a:t>
            </a:r>
            <a:b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與姓名檢核(NAME SCREENING)</a:t>
            </a:r>
            <a:endParaRPr sz="4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2664923" y="4373671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Group 12</a:t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zh-TW" sz="4000"/>
              <a:t>作業目標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Char char="■"/>
            </a:pPr>
            <a:r>
              <a:rPr lang="zh-TW" sz="2040"/>
              <a:t>防制洗錢議題目前是全球關注焦點</a:t>
            </a:r>
            <a:endParaRPr/>
          </a:p>
          <a:p>
            <a:pPr indent="-38404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40"/>
              <a:buChar char="■"/>
            </a:pPr>
            <a:r>
              <a:rPr lang="zh-TW" sz="2040"/>
              <a:t>台灣接受亞太洗錢防制組織（APG）評鑑</a:t>
            </a:r>
            <a:endParaRPr/>
          </a:p>
          <a:p>
            <a:pPr indent="-38404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40"/>
              <a:buChar char="■"/>
            </a:pPr>
            <a:r>
              <a:rPr lang="zh-TW" sz="2040"/>
              <a:t>聚焦於台灣防制洗錢資料庫的建立</a:t>
            </a:r>
            <a:endParaRPr/>
          </a:p>
          <a:p>
            <a:pPr indent="-38404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40"/>
              <a:buChar char="■"/>
            </a:pPr>
            <a:r>
              <a:rPr lang="zh-TW" sz="2040"/>
              <a:t>投信、銀行業等為防制洗錢第一道防線</a:t>
            </a:r>
            <a:endParaRPr sz="2040"/>
          </a:p>
          <a:p>
            <a:pPr indent="-38404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SzPts val="2040"/>
              <a:buChar char="■"/>
            </a:pPr>
            <a:r>
              <a:rPr lang="zh-TW" sz="2040"/>
              <a:t>幫助相關人員減少負擔</a:t>
            </a:r>
            <a:endParaRPr sz="2040"/>
          </a:p>
          <a:p>
            <a:pPr indent="-23291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80"/>
              <a:buNone/>
            </a:pPr>
            <a:r>
              <a:t/>
            </a:r>
            <a:endParaRPr sz="238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404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80"/>
              <a:buChar char="■"/>
            </a:pPr>
            <a:r>
              <a:rPr lang="zh-TW" sz="2380">
                <a:latin typeface="Microsoft JhengHei"/>
                <a:ea typeface="Microsoft JhengHei"/>
                <a:cs typeface="Microsoft JhengHei"/>
                <a:sym typeface="Microsoft JhengHei"/>
              </a:rPr>
              <a:t>司法院裁判書🡪爬取資料建立資料庫：</a:t>
            </a:r>
            <a:r>
              <a:rPr lang="zh-TW" sz="238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http://jirs.judicial.gov.tw/FJUD/</a:t>
            </a:r>
            <a:r>
              <a:rPr lang="zh-TW" sz="2380">
                <a:latin typeface="Microsoft JhengHei"/>
                <a:ea typeface="Microsoft JhengHei"/>
                <a:cs typeface="Microsoft JhengHei"/>
                <a:sym typeface="Microsoft JhengHei"/>
              </a:rPr>
              <a:t> </a:t>
            </a:r>
            <a:endParaRPr/>
          </a:p>
          <a:p>
            <a:pPr indent="-38404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80"/>
              <a:buChar char="■"/>
            </a:pPr>
            <a:r>
              <a:rPr lang="zh-TW" sz="2380">
                <a:latin typeface="Microsoft JhengHei"/>
                <a:ea typeface="Microsoft JhengHei"/>
                <a:cs typeface="Microsoft JhengHei"/>
                <a:sym typeface="Microsoft JhengHei"/>
              </a:rPr>
              <a:t>辨別高風險客戶🡪建立姓名資料庫，重要政治性職務之人</a:t>
            </a:r>
            <a:r>
              <a:rPr lang="zh-TW" sz="238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4"/>
              </a:rPr>
              <a:t>https://mojlaw.moj.gov.tw/LawContent.aspx?LSID=FL085256</a:t>
            </a:r>
            <a:endParaRPr sz="238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3291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80"/>
              <a:buNone/>
            </a:pPr>
            <a:r>
              <a:t/>
            </a:r>
            <a:endParaRPr sz="238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3291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80"/>
              <a:buNone/>
            </a:pPr>
            <a:r>
              <a:t/>
            </a:r>
            <a:endParaRPr sz="238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3291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80"/>
              <a:buNone/>
            </a:pPr>
            <a:r>
              <a:t/>
            </a:r>
            <a:endParaRPr sz="238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zh-TW"/>
              <a:t>防制洗錢資料庫建立-資料來源</a:t>
            </a:r>
            <a:endParaRPr/>
          </a:p>
        </p:txBody>
      </p:sp>
      <p:grpSp>
        <p:nvGrpSpPr>
          <p:cNvPr id="106" name="Google Shape;106;p3"/>
          <p:cNvGrpSpPr/>
          <p:nvPr/>
        </p:nvGrpSpPr>
        <p:grpSpPr>
          <a:xfrm>
            <a:off x="1727634" y="2982476"/>
            <a:ext cx="9724284" cy="1535413"/>
            <a:chOff x="8561" y="1553726"/>
            <a:chExt cx="9724284" cy="1535413"/>
          </a:xfrm>
        </p:grpSpPr>
        <p:sp>
          <p:nvSpPr>
            <p:cNvPr id="107" name="Google Shape;107;p3"/>
            <p:cNvSpPr/>
            <p:nvPr/>
          </p:nvSpPr>
          <p:spPr>
            <a:xfrm>
              <a:off x="8561" y="1553726"/>
              <a:ext cx="2559022" cy="1535413"/>
            </a:xfrm>
            <a:prstGeom prst="roundRect">
              <a:avLst>
                <a:gd fmla="val 10000" name="adj"/>
              </a:avLst>
            </a:prstGeom>
            <a:solidFill>
              <a:srgbClr val="8C8D85"/>
            </a:solid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 txBox="1"/>
            <p:nvPr/>
          </p:nvSpPr>
          <p:spPr>
            <a:xfrm>
              <a:off x="53532" y="1598697"/>
              <a:ext cx="2469080" cy="14454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ibre Franklin"/>
                <a:buNone/>
              </a:pPr>
              <a:r>
                <a:rPr b="0" i="0" lang="zh-TW" sz="22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欲擷取自由時報中所有含有「洗錢」關鍵字的報導</a:t>
              </a:r>
              <a:endParaRPr b="0" i="0" sz="2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823486" y="2004114"/>
              <a:ext cx="542512" cy="63463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4C4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2823486" y="2131041"/>
              <a:ext cx="379758" cy="3807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591192" y="1553726"/>
              <a:ext cx="2559022" cy="1535413"/>
            </a:xfrm>
            <a:prstGeom prst="roundRect">
              <a:avLst>
                <a:gd fmla="val 10000" name="adj"/>
              </a:avLst>
            </a:prstGeom>
            <a:solidFill>
              <a:srgbClr val="8C8D85"/>
            </a:solid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3636163" y="1598697"/>
              <a:ext cx="2469080" cy="14454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ibre Franklin"/>
                <a:buNone/>
              </a:pPr>
              <a:r>
                <a:rPr b="0" i="0" lang="zh-TW" sz="22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使用selenium套件，以網址搜尋</a:t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406117" y="2004114"/>
              <a:ext cx="542512" cy="63463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4C4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6406117" y="2131041"/>
              <a:ext cx="379758" cy="3807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173823" y="1553726"/>
              <a:ext cx="2559022" cy="1535413"/>
            </a:xfrm>
            <a:prstGeom prst="roundRect">
              <a:avLst>
                <a:gd fmla="val 10000" name="adj"/>
              </a:avLst>
            </a:prstGeom>
            <a:solidFill>
              <a:srgbClr val="8C8D85"/>
            </a:solid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7218794" y="1598697"/>
              <a:ext cx="2469080" cy="14454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ibre Franklin"/>
                <a:buNone/>
              </a:pPr>
              <a:r>
                <a:rPr b="0" i="0" lang="zh-TW" sz="22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爬下約兩千份報導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zh-TW"/>
              <a:t>防制洗錢資料庫建立-資料來源</a:t>
            </a:r>
            <a:endParaRPr/>
          </a:p>
        </p:txBody>
      </p:sp>
      <p:pic>
        <p:nvPicPr>
          <p:cNvPr id="122" name="Google Shape;12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428750"/>
            <a:ext cx="9448800" cy="5153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zh-TW"/>
              <a:t>防制洗錢資料庫建立-關鍵字切割</a:t>
            </a:r>
            <a:endParaRPr/>
          </a:p>
        </p:txBody>
      </p:sp>
      <p:pic>
        <p:nvPicPr>
          <p:cNvPr id="128" name="Google Shape;12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595" y="2171700"/>
            <a:ext cx="10226809" cy="359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zh-TW"/>
              <a:t>防制洗錢資料庫建立-</a:t>
            </a:r>
            <a:br>
              <a:rPr lang="zh-TW"/>
            </a:br>
            <a:r>
              <a:rPr lang="zh-TW"/>
              <a:t>罪犯、組織、地名之關聯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zh-TW" sz="2400"/>
              <a:t>以取得的關鍵字及詞性判斷犯罪人之</a:t>
            </a:r>
            <a:endParaRPr sz="2400"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zh-TW" sz="2400"/>
              <a:t>名字，</a:t>
            </a:r>
            <a:r>
              <a:rPr lang="zh-TW" sz="2400"/>
              <a:t>及所屬句子</a:t>
            </a:r>
            <a:r>
              <a:rPr lang="zh-TW" sz="2400"/>
              <a:t>建立表格</a:t>
            </a:r>
            <a:endParaRPr sz="2400"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2648" y="1920240"/>
            <a:ext cx="4892040" cy="4766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zh-TW"/>
              <a:t>呈現方式-網頁製作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■"/>
            </a:pPr>
            <a:r>
              <a:rPr lang="zh-TW" sz="2600"/>
              <a:t>將建置好的資料庫以Mysql儲存</a:t>
            </a:r>
            <a:endParaRPr sz="26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600"/>
              <a:buChar char="■"/>
            </a:pPr>
            <a:r>
              <a:rPr lang="zh-TW" sz="2600"/>
              <a:t>建立一個網頁，使用者可依名字找尋其</a:t>
            </a:r>
            <a:r>
              <a:rPr lang="zh-TW" sz="2600"/>
              <a:t>相關新聞</a:t>
            </a:r>
            <a:endParaRPr sz="2600"/>
          </a:p>
          <a:p>
            <a:pPr indent="0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42" name="Google Shape;14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725" y="3356600"/>
            <a:ext cx="7085102" cy="330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f43b2283_0_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zh-TW"/>
              <a:t>呈現方式-網頁製作</a:t>
            </a:r>
            <a:endParaRPr/>
          </a:p>
        </p:txBody>
      </p:sp>
      <p:sp>
        <p:nvSpPr>
          <p:cNvPr id="148" name="Google Shape;148;g5bf43b2283_0_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g5bf43b228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002950"/>
            <a:ext cx="10387102" cy="411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zh-TW"/>
              <a:t>THANK YOU</a:t>
            </a:r>
            <a:endParaRPr/>
          </a:p>
        </p:txBody>
      </p:sp>
      <p:sp>
        <p:nvSpPr>
          <p:cNvPr id="155" name="Google Shape;155;p10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20"/>
              <a:buNone/>
            </a:pPr>
            <a:r>
              <a:rPr lang="zh-TW" sz="2220">
                <a:latin typeface="Microsoft JhengHei"/>
                <a:ea typeface="Microsoft JhengHei"/>
                <a:cs typeface="Microsoft JhengHei"/>
                <a:sym typeface="Microsoft JhengHei"/>
              </a:rPr>
              <a:t>防制洗錢資料庫建置</a:t>
            </a:r>
            <a:endParaRPr sz="222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20"/>
              <a:buNone/>
            </a:pPr>
            <a:r>
              <a:rPr lang="zh-TW" sz="2220">
                <a:latin typeface="Microsoft JhengHei"/>
                <a:ea typeface="Microsoft JhengHei"/>
                <a:cs typeface="Microsoft JhengHei"/>
                <a:sym typeface="Microsoft JhengHei"/>
              </a:rPr>
              <a:t>與姓名檢核(NAME screening)</a:t>
            </a:r>
            <a:endParaRPr/>
          </a:p>
          <a:p>
            <a:pPr indent="0" lvl="0" marL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20"/>
              <a:buNone/>
            </a:pPr>
            <a:r>
              <a:rPr lang="zh-TW" sz="2220">
                <a:latin typeface="Microsoft JhengHei"/>
                <a:ea typeface="Microsoft JhengHei"/>
                <a:cs typeface="Microsoft JhengHei"/>
                <a:sym typeface="Microsoft JhengHei"/>
              </a:rPr>
              <a:t>Group 12</a:t>
            </a:r>
            <a:endParaRPr sz="212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2019-03-26T12:21:41Z</dcterms:created>
  <dc:creator>user</dc:creator>
</cp:coreProperties>
</file>