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07" r:id="rId3"/>
    <p:sldId id="308" r:id="rId4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3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68307216"/>
        <c:axId val="-768306672"/>
      </c:barChart>
      <c:catAx>
        <c:axId val="-76830721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768306672"/>
        <c:crosses val="autoZero"/>
        <c:auto val="1"/>
        <c:lblAlgn val="ctr"/>
        <c:lblOffset val="100"/>
        <c:noMultiLvlLbl val="0"/>
      </c:catAx>
      <c:valAx>
        <c:axId val="-768306672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ysClr val="window" lastClr="FFFFFF">
                  <a:lumMod val="85000"/>
                </a:sysClr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ual"/>
              </a:defRPr>
            </a:pPr>
            <a:endParaRPr lang="zh-CN"/>
          </a:p>
        </c:txPr>
        <c:crossAx val="-76830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768317552"/>
        <c:axId val="-768321360"/>
      </c:barChart>
      <c:catAx>
        <c:axId val="-768317552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-768321360"/>
        <c:crosses val="autoZero"/>
        <c:auto val="1"/>
        <c:lblAlgn val="ctr"/>
        <c:lblOffset val="100"/>
        <c:noMultiLvlLbl val="0"/>
      </c:catAx>
      <c:valAx>
        <c:axId val="-768321360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rgbClr val="D9D9D9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Arual"/>
              </a:defRPr>
            </a:pPr>
            <a:endParaRPr lang="zh-CN"/>
          </a:p>
        </c:txPr>
        <c:crossAx val="-76831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6AA50-4B14-4F6D-B373-DD6D51A523B9}" type="datetimeFigureOut">
              <a:rPr lang="zh-CN" altLang="en-US" smtClean="0"/>
              <a:t>2020/11/3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8657E-75A0-4BBE-8555-2C703871A7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57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5527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28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224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48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06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530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57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32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808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735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61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55867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642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2606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104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788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815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7309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  <a:t>03/11/2020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2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05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2020/11/3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73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4042252" y="228609"/>
            <a:ext cx="4125845" cy="66979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id-ID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Clustered Bar Sample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59526" y="749768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Put a relevant subtitle in this line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9" name="Char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84551"/>
              </p:ext>
            </p:extLst>
          </p:nvPr>
        </p:nvGraphicFramePr>
        <p:xfrm>
          <a:off x="1099816" y="1515334"/>
          <a:ext cx="4697906" cy="313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740506"/>
              </p:ext>
            </p:extLst>
          </p:nvPr>
        </p:nvGraphicFramePr>
        <p:xfrm>
          <a:off x="6353063" y="1504833"/>
          <a:ext cx="4697906" cy="3131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ontent Placeholder 2"/>
          <p:cNvSpPr txBox="1">
            <a:spLocks noChangeAspect="1"/>
          </p:cNvSpPr>
          <p:nvPr/>
        </p:nvSpPr>
        <p:spPr>
          <a:xfrm>
            <a:off x="1280159" y="4548587"/>
            <a:ext cx="4346917" cy="161305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800" b="1" dirty="0" smtClean="0">
                <a:solidFill>
                  <a:schemeClr val="accent1"/>
                </a:solidFill>
                <a:ea typeface="Roboto" panose="02000000000000000000" pitchFamily="2" charset="0"/>
              </a:rPr>
              <a:t>201</a:t>
            </a:r>
            <a:r>
              <a:rPr lang="en-US" sz="1800" b="1" dirty="0" smtClean="0">
                <a:solidFill>
                  <a:schemeClr val="accent1"/>
                </a:solidFill>
                <a:ea typeface="Roboto" panose="02000000000000000000" pitchFamily="2" charset="0"/>
              </a:rPr>
              <a:t>9</a:t>
            </a:r>
            <a:endParaRPr lang="id-ID" sz="2400" b="1" dirty="0" smtClean="0">
              <a:solidFill>
                <a:schemeClr val="accent1"/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S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ome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form, by injected humor, or randomized words which don't look even slightly believable. If you are going to use a passage of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, you need to be sure there isn't anything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embarrassing</a:t>
            </a:r>
            <a:endParaRPr lang="id-ID" sz="1100" dirty="0" smtClean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</a:rPr>
              <a:t>40%</a:t>
            </a:r>
            <a:endParaRPr lang="id-ID" sz="4800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</a:endParaRPr>
          </a:p>
        </p:txBody>
      </p:sp>
      <p:sp>
        <p:nvSpPr>
          <p:cNvPr id="12" name="Content Placeholder 2"/>
          <p:cNvSpPr txBox="1">
            <a:spLocks noChangeAspect="1"/>
          </p:cNvSpPr>
          <p:nvPr/>
        </p:nvSpPr>
        <p:spPr>
          <a:xfrm>
            <a:off x="6513342" y="4548587"/>
            <a:ext cx="4346916" cy="161305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sz="1800" b="1" dirty="0" smtClean="0">
                <a:solidFill>
                  <a:schemeClr val="accent2"/>
                </a:solidFill>
                <a:ea typeface="Roboto" panose="02000000000000000000" pitchFamily="2" charset="0"/>
              </a:rPr>
              <a:t>20</a:t>
            </a:r>
            <a:r>
              <a:rPr lang="en-US" sz="1800" b="1" dirty="0" smtClean="0">
                <a:solidFill>
                  <a:schemeClr val="accent2"/>
                </a:solidFill>
                <a:ea typeface="Roboto" panose="02000000000000000000" pitchFamily="2" charset="0"/>
              </a:rPr>
              <a:t>20</a:t>
            </a:r>
            <a:endParaRPr lang="id-ID" sz="2400" b="1" dirty="0" smtClean="0">
              <a:solidFill>
                <a:schemeClr val="accent2"/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11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S</a:t>
            </a:r>
            <a:r>
              <a:rPr lang="en-US" sz="1100" dirty="0" err="1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uffered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alteration in some form, by injected humor, or randomized words which don't look even slightly believable. If you are going to use a passage of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Lorem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 </a:t>
            </a:r>
            <a:r>
              <a:rPr lang="en-US" sz="1100" dirty="0" err="1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Ipsum</a:t>
            </a:r>
            <a:r>
              <a:rPr lang="en-US" sz="1100" dirty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, you need to be </a:t>
            </a:r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  <a:ea typeface="Roboto" panose="02000000000000000000" pitchFamily="2" charset="0"/>
              </a:rPr>
              <a:t>sure.</a:t>
            </a:r>
            <a:endParaRPr lang="id-ID" sz="1100" dirty="0" smtClean="0">
              <a:solidFill>
                <a:schemeClr val="bg1">
                  <a:lumMod val="65000"/>
                </a:schemeClr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id-ID" sz="4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Roboto" panose="02000000000000000000" pitchFamily="2" charset="0"/>
              </a:rPr>
              <a:t>50%</a:t>
            </a:r>
            <a:endParaRPr lang="id-ID" sz="4800" dirty="0">
              <a:solidFill>
                <a:schemeClr val="tx1">
                  <a:lumMod val="65000"/>
                  <a:lumOff val="35000"/>
                </a:schemeClr>
              </a:solidFill>
              <a:ea typeface="Roboto" panose="02000000000000000000" pitchFamily="2" charset="0"/>
            </a:endParaRPr>
          </a:p>
        </p:txBody>
      </p:sp>
      <p:grpSp>
        <p:nvGrpSpPr>
          <p:cNvPr id="13" name="Group 5"/>
          <p:cNvGrpSpPr>
            <a:grpSpLocks noChangeAspect="1"/>
          </p:cNvGrpSpPr>
          <p:nvPr/>
        </p:nvGrpSpPr>
        <p:grpSpPr>
          <a:xfrm>
            <a:off x="5852698" y="6509082"/>
            <a:ext cx="479439" cy="218278"/>
            <a:chOff x="5174774" y="2569166"/>
            <a:chExt cx="532711" cy="242528"/>
          </a:xfrm>
        </p:grpSpPr>
        <p:grpSp>
          <p:nvGrpSpPr>
            <p:cNvPr id="14" name="Group 7"/>
            <p:cNvGrpSpPr/>
            <p:nvPr userDrawn="1"/>
          </p:nvGrpSpPr>
          <p:grpSpPr>
            <a:xfrm>
              <a:off x="5462685" y="2572354"/>
              <a:ext cx="244800" cy="239340"/>
              <a:chOff x="5462685" y="2572354"/>
              <a:chExt cx="244800" cy="239340"/>
            </a:xfrm>
          </p:grpSpPr>
          <p:sp>
            <p:nvSpPr>
              <p:cNvPr id="18" name="Oval 14"/>
              <p:cNvSpPr/>
              <p:nvPr userDrawn="1"/>
            </p:nvSpPr>
            <p:spPr>
              <a:xfrm>
                <a:off x="5462685" y="2572354"/>
                <a:ext cx="244800" cy="23934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9" name="Chevron 15"/>
              <p:cNvSpPr/>
              <p:nvPr userDrawn="1"/>
            </p:nvSpPr>
            <p:spPr>
              <a:xfrm>
                <a:off x="5547183" y="2623708"/>
                <a:ext cx="126000" cy="143998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Group 11"/>
            <p:cNvGrpSpPr/>
            <p:nvPr userDrawn="1"/>
          </p:nvGrpSpPr>
          <p:grpSpPr>
            <a:xfrm rot="10800000">
              <a:off x="5174774" y="2569166"/>
              <a:ext cx="244800" cy="239339"/>
              <a:chOff x="5420353" y="2561777"/>
              <a:chExt cx="244800" cy="239339"/>
            </a:xfrm>
          </p:grpSpPr>
          <p:sp>
            <p:nvSpPr>
              <p:cNvPr id="16" name="Oval 12"/>
              <p:cNvSpPr/>
              <p:nvPr userDrawn="1"/>
            </p:nvSpPr>
            <p:spPr>
              <a:xfrm>
                <a:off x="5420353" y="2561777"/>
                <a:ext cx="244800" cy="2393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" name="Chevron 13"/>
              <p:cNvSpPr/>
              <p:nvPr userDrawn="1"/>
            </p:nvSpPr>
            <p:spPr>
              <a:xfrm>
                <a:off x="5490336" y="2602557"/>
                <a:ext cx="126000" cy="144000"/>
              </a:xfrm>
              <a:prstGeom prst="chevron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5410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Graphic spid="9" grpId="0">
        <p:bldAsOne/>
      </p:bldGraphic>
      <p:bldGraphic spid="10" grpId="0">
        <p:bldAsOne/>
      </p:bldGraphic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111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ikal Colored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02F3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002672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168</Words>
  <Application>Microsoft Office PowerPoint</Application>
  <PresentationFormat>宽屏</PresentationFormat>
  <Paragraphs>16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Meiryo</vt:lpstr>
      <vt:lpstr>宋体</vt:lpstr>
      <vt:lpstr>微软雅黑</vt:lpstr>
      <vt:lpstr>Arial</vt:lpstr>
      <vt:lpstr>Calibri</vt:lpstr>
      <vt:lpstr>Calibri Light</vt:lpstr>
      <vt:lpstr>Open Sans</vt:lpstr>
      <vt:lpstr>Roboto</vt:lpstr>
      <vt:lpstr>Office Theme</vt:lpstr>
      <vt:lpstr>1_Office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kan</cp:lastModifiedBy>
  <cp:revision>155</cp:revision>
  <dcterms:created xsi:type="dcterms:W3CDTF">2015-02-13T02:29:22Z</dcterms:created>
  <dcterms:modified xsi:type="dcterms:W3CDTF">2020-11-03T06:04:23Z</dcterms:modified>
</cp:coreProperties>
</file>