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handoutMasterIdLst>
    <p:handoutMasterId r:id="rId6"/>
  </p:handoutMasterIdLst>
  <p:sldIdLst>
    <p:sldId id="312" r:id="rId3"/>
    <p:sldId id="313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7FB7"/>
    <a:srgbClr val="B9D51F"/>
    <a:srgbClr val="45C1A4"/>
    <a:srgbClr val="F26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94660"/>
  </p:normalViewPr>
  <p:slideViewPr>
    <p:cSldViewPr>
      <p:cViewPr varScale="1">
        <p:scale>
          <a:sx n="145" d="100"/>
          <a:sy n="145" d="100"/>
        </p:scale>
        <p:origin x="72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6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14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rgbClr val="45C1A4"/>
              </a:solidFill>
            </a:ln>
          </c:spPr>
          <c:marker>
            <c:spPr>
              <a:solidFill>
                <a:srgbClr val="45C1A4"/>
              </a:solidFill>
              <a:ln>
                <a:solidFill>
                  <a:srgbClr val="45C1A4"/>
                </a:solidFill>
              </a:ln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</c:v>
                </c:pt>
                <c:pt idx="5">
                  <c:v>7</c:v>
                </c:pt>
                <c:pt idx="6">
                  <c:v>5</c:v>
                </c:pt>
                <c:pt idx="7">
                  <c:v>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rgbClr val="0E7FB7"/>
              </a:solidFill>
            </a:ln>
          </c:spPr>
          <c:marker>
            <c:spPr>
              <a:solidFill>
                <a:srgbClr val="0E7FB7"/>
              </a:solidFill>
              <a:ln>
                <a:solidFill>
                  <a:srgbClr val="0E7FB7"/>
                </a:solidFill>
              </a:ln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8</c:v>
                </c:pt>
                <c:pt idx="5">
                  <c:v>9</c:v>
                </c:pt>
                <c:pt idx="6">
                  <c:v>6</c:v>
                </c:pt>
                <c:pt idx="7">
                  <c:v>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rgbClr val="B9D51F"/>
              </a:solidFill>
            </a:ln>
          </c:spPr>
          <c:marker>
            <c:spPr>
              <a:solidFill>
                <a:srgbClr val="B9D51F"/>
              </a:solidFill>
              <a:ln>
                <a:solidFill>
                  <a:srgbClr val="B9D51F"/>
                </a:solidFill>
              </a:ln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8637552"/>
        <c:axId val="538637944"/>
      </c:lineChart>
      <c:catAx>
        <c:axId val="538637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38637944"/>
        <c:crosses val="autoZero"/>
        <c:auto val="1"/>
        <c:lblAlgn val="ctr"/>
        <c:lblOffset val="100"/>
        <c:noMultiLvlLbl val="0"/>
      </c:catAx>
      <c:valAx>
        <c:axId val="53863794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5386375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bg1">
              <a:lumMod val="50000"/>
            </a:schemeClr>
          </a:solidFill>
        </a:defRPr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3D415-CAD4-4010-82F8-D06B85EB5818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6AC5B-BB50-402A-BEC3-F143D98C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85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00569-685A-4BDA-B28B-035309B2045B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2DDED-3E2C-4902-B6AF-83316DAF6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42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4639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04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1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1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865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239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724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681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66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837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050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62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9043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3656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78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6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5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9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9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6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4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5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16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4" Type="http://schemas.openxmlformats.org/officeDocument/2006/relationships/hyperlink" Target="http://www.ypppt.com/jier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110276" y="361950"/>
            <a:ext cx="2847254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ctr" defTabSz="1088232"/>
            <a:r>
              <a:rPr lang="en-CA" sz="3600" spc="-150" smtClean="0">
                <a:solidFill>
                  <a:schemeClr val="bg1">
                    <a:lumMod val="50000"/>
                  </a:schemeClr>
                </a:solidFill>
                <a:ea typeface="Open Sans" pitchFamily="34" charset="0"/>
                <a:cs typeface="Open Sans" pitchFamily="34" charset="0"/>
              </a:rPr>
              <a:t>Another Income</a:t>
            </a:r>
            <a:endParaRPr lang="en-CA" sz="3600" spc="-150">
              <a:solidFill>
                <a:schemeClr val="bg1">
                  <a:lumMod val="50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09600" y="958393"/>
            <a:ext cx="78486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ctr">
            <a:spAutoFit/>
          </a:bodyPr>
          <a:lstStyle/>
          <a:p>
            <a:pPr algn="ctr" defTabSz="1088232"/>
            <a:r>
              <a:rPr lang="en-US" sz="1100" i="1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Vivamus quam dolor, tempor ac gravida sit amet, porta fermentum magna. Aliquam euismod commodo nisl, vel luctus lorem fermentum quis. Duis quis purus adipiscing mi scelerisque dictum quis vel eros. </a:t>
            </a:r>
            <a:endParaRPr lang="en-US" sz="1100" i="1" smtClean="0">
              <a:solidFill>
                <a:schemeClr val="bg1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406213186"/>
              </p:ext>
            </p:extLst>
          </p:nvPr>
        </p:nvGraphicFramePr>
        <p:xfrm>
          <a:off x="609600" y="1581150"/>
          <a:ext cx="61722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7467600" y="1581150"/>
            <a:ext cx="425550" cy="411274"/>
          </a:xfrm>
          <a:prstGeom prst="roundRect">
            <a:avLst>
              <a:gd name="adj" fmla="val 9769"/>
            </a:avLst>
          </a:prstGeom>
          <a:solidFill>
            <a:srgbClr val="0E7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467600" y="2767042"/>
            <a:ext cx="425550" cy="411274"/>
          </a:xfrm>
          <a:prstGeom prst="roundRect">
            <a:avLst>
              <a:gd name="adj" fmla="val 9769"/>
            </a:avLst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467600" y="3925018"/>
            <a:ext cx="425550" cy="411274"/>
          </a:xfrm>
          <a:prstGeom prst="roundRect">
            <a:avLst>
              <a:gd name="adj" fmla="val 9769"/>
            </a:avLst>
          </a:prstGeom>
          <a:solidFill>
            <a:srgbClr val="B9D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59526" y="1898855"/>
            <a:ext cx="1841699" cy="462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400" b="1" smtClean="0">
                <a:solidFill>
                  <a:srgbClr val="0E7FB7"/>
                </a:solidFill>
                <a:ea typeface="Open Sans" pitchFamily="34" charset="0"/>
                <a:cs typeface="Open Sans" pitchFamily="34" charset="0"/>
              </a:rPr>
              <a:t>Tax Cut</a:t>
            </a:r>
            <a:endParaRPr lang="en-US" sz="105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59526" y="3084747"/>
            <a:ext cx="1841699" cy="462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400" b="1" smtClean="0">
                <a:solidFill>
                  <a:srgbClr val="45C1A4"/>
                </a:solidFill>
                <a:ea typeface="Open Sans" pitchFamily="34" charset="0"/>
                <a:cs typeface="Open Sans" pitchFamily="34" charset="0"/>
              </a:rPr>
              <a:t>Interest</a:t>
            </a:r>
            <a:endParaRPr lang="en-US" sz="105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59526" y="4242723"/>
            <a:ext cx="1841699" cy="462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400" b="1" smtClean="0">
                <a:solidFill>
                  <a:srgbClr val="B9D51F"/>
                </a:solidFill>
                <a:ea typeface="Open Sans" pitchFamily="34" charset="0"/>
                <a:cs typeface="Open Sans" pitchFamily="34" charset="0"/>
              </a:rPr>
              <a:t>Market Changing</a:t>
            </a:r>
            <a:endParaRPr lang="en-US" sz="105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161701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Graphic spid="2" grpId="0">
        <p:bldAsOne/>
      </p:bldGraphic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1681888" y="2209694"/>
            <a:ext cx="447675" cy="492593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4075" y="2212399"/>
            <a:ext cx="7019925" cy="4929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0" tIns="0" rIns="135000" bIns="0" anchor="ctr"/>
          <a:lstStyle/>
          <a:p>
            <a:pPr algn="ctr">
              <a:defRPr/>
            </a:pPr>
            <a:r>
              <a:rPr lang="en-US" altLang="zh-CN" sz="21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1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1636569"/>
            <a:ext cx="6984207" cy="5814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400" spc="15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6984207" y="1633539"/>
            <a:ext cx="640276" cy="584488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6373" y="2940767"/>
            <a:ext cx="5179807" cy="126957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08768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8079</TotalTime>
  <Words>116</Words>
  <Application>Microsoft Office PowerPoint</Application>
  <PresentationFormat>全屏显示(16:9)</PresentationFormat>
  <Paragraphs>12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Meiryo</vt:lpstr>
      <vt:lpstr>Open Sans</vt:lpstr>
      <vt:lpstr>宋体</vt:lpstr>
      <vt:lpstr>微软雅黑</vt:lpstr>
      <vt:lpstr>Arial</vt:lpstr>
      <vt:lpstr>Calibri</vt:lpstr>
      <vt:lpstr>Calibri Light</vt:lpstr>
      <vt:lpstr>Office Theme</vt:lpstr>
      <vt:lpstr>1_Office Theme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kan</cp:lastModifiedBy>
  <cp:revision>555</cp:revision>
  <dcterms:created xsi:type="dcterms:W3CDTF">2014-03-20T10:23:30Z</dcterms:created>
  <dcterms:modified xsi:type="dcterms:W3CDTF">2016-04-04T06:12:17Z</dcterms:modified>
</cp:coreProperties>
</file>