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748" r:id="rId2"/>
  </p:sldMasterIdLst>
  <p:notesMasterIdLst>
    <p:notesMasterId r:id="rId6"/>
  </p:notesMasterIdLst>
  <p:handoutMasterIdLst>
    <p:handoutMasterId r:id="rId7"/>
  </p:handoutMasterIdLst>
  <p:sldIdLst>
    <p:sldId id="1178" r:id="rId3"/>
    <p:sldId id="1179" r:id="rId4"/>
    <p:sldId id="256" r:id="rId5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39">
          <p15:clr>
            <a:srgbClr val="A4A3A4"/>
          </p15:clr>
        </p15:guide>
        <p15:guide id="2" pos="153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FFFF"/>
    <a:srgbClr val="010E1A"/>
    <a:srgbClr val="041B31"/>
    <a:srgbClr val="2686A7"/>
    <a:srgbClr val="19232C"/>
    <a:srgbClr val="1C2835"/>
    <a:srgbClr val="010101"/>
    <a:srgbClr val="010B15"/>
    <a:srgbClr val="061824"/>
    <a:srgbClr val="0E3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97" autoAdjust="0"/>
    <p:restoredTop sz="96314" autoAdjust="0"/>
  </p:normalViewPr>
  <p:slideViewPr>
    <p:cSldViewPr snapToGrid="0" snapToObjects="1">
      <p:cViewPr>
        <p:scale>
          <a:sx n="75" d="100"/>
          <a:sy n="75" d="100"/>
        </p:scale>
        <p:origin x="-3192" y="-1713"/>
      </p:cViewPr>
      <p:guideLst>
        <p:guide orient="horz" pos="8639"/>
        <p:guide pos="1535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15913B-7DAC-D845-BC1D-1E8B40EE75FD}" type="datetimeFigureOut">
              <a:t>2025/8/10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F664EA-9666-8E46-AD63-5B48980F3D2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7155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Lato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8/10/2025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Lato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Lato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Lato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18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zh-CN" altLang="en-US" dirty="0"/>
              <a:t>模板来自于 优品</a:t>
            </a:r>
            <a:r>
              <a:rPr lang="en-US" altLang="zh-CN" dirty="0"/>
              <a:t>PPT</a:t>
            </a:r>
            <a:r>
              <a:rPr lang="zh-CN" altLang="en-US" dirty="0"/>
              <a:t> </a:t>
            </a:r>
            <a:r>
              <a:rPr lang="en-US" altLang="zh-CN"/>
              <a:t>https://www.ypppt.com/</a:t>
            </a:r>
            <a:endParaRPr lang="zh-CN" altLang="en-US" dirty="0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5ED1824-6DB2-4029-B0DF-1D3CDCF11CDA}" type="slidenum">
              <a:rPr lang="zh-CN" altLang="en-US" smtClean="0">
                <a:solidFill>
                  <a:prstClr val="black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5663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xmlns:p14="http://schemas.microsoft.com/office/powerpoint/2010/main"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3677" y="1974851"/>
            <a:ext cx="12341185" cy="9747250"/>
          </a:xfrm>
        </p:spPr>
        <p:txBody>
          <a:bodyPr anchor="t"/>
          <a:lstStyle>
            <a:lvl1pPr marL="0" indent="0">
              <a:buNone/>
              <a:defRPr sz="6398"/>
            </a:lvl1pPr>
            <a:lvl2pPr marL="914171" indent="0">
              <a:buNone/>
              <a:defRPr sz="5599"/>
            </a:lvl2pPr>
            <a:lvl3pPr marL="1828343" indent="0">
              <a:buNone/>
              <a:defRPr sz="4799"/>
            </a:lvl3pPr>
            <a:lvl4pPr marL="2742514" indent="0">
              <a:buNone/>
              <a:defRPr sz="3999"/>
            </a:lvl4pPr>
            <a:lvl5pPr marL="3656686" indent="0">
              <a:buNone/>
              <a:defRPr sz="3999"/>
            </a:lvl5pPr>
            <a:lvl6pPr marL="4570857" indent="0">
              <a:buNone/>
              <a:defRPr sz="3999"/>
            </a:lvl6pPr>
            <a:lvl7pPr marL="5485028" indent="0">
              <a:buNone/>
              <a:defRPr sz="3999"/>
            </a:lvl7pPr>
            <a:lvl8pPr marL="6399200" indent="0">
              <a:buNone/>
              <a:defRPr sz="3999"/>
            </a:lvl8pPr>
            <a:lvl9pPr marL="7313371" indent="0">
              <a:buNone/>
              <a:defRPr sz="399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498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002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5256" y="730250"/>
            <a:ext cx="5256431" cy="1162367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5963" y="730250"/>
            <a:ext cx="15464572" cy="11623676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7019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12D996-CE22-BADC-758A-3B49F27D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442191EE-3843-4F00-8046-3F8BD45133B8}" type="datetimeFigureOut">
              <a:rPr lang="zh-TW" altLang="en-US" smtClean="0"/>
              <a:t>2025/8/10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B7E098-0DFB-BBEE-0F51-FEF0A040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78AF19-C41F-8622-73FC-9FA66CBC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/>
          <a:lstStyle/>
          <a:p>
            <a:fld id="{12F48F06-6286-4428-94AD-A54A4045592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9376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7206" y="2244726"/>
            <a:ext cx="18283238" cy="4775200"/>
          </a:xfrm>
        </p:spPr>
        <p:txBody>
          <a:bodyPr anchor="b"/>
          <a:lstStyle>
            <a:lvl1pPr algn="ctr">
              <a:defRPr sz="119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7206" y="7204076"/>
            <a:ext cx="18283238" cy="3311524"/>
          </a:xfrm>
        </p:spPr>
        <p:txBody>
          <a:bodyPr/>
          <a:lstStyle>
            <a:lvl1pPr marL="0" indent="0" algn="ctr">
              <a:buNone/>
              <a:defRPr sz="4799"/>
            </a:lvl1pPr>
            <a:lvl2pPr marL="914171" indent="0" algn="ctr">
              <a:buNone/>
              <a:defRPr sz="3999"/>
            </a:lvl2pPr>
            <a:lvl3pPr marL="1828343" indent="0" algn="ctr">
              <a:buNone/>
              <a:defRPr sz="3599"/>
            </a:lvl3pPr>
            <a:lvl4pPr marL="2742514" indent="0" algn="ctr">
              <a:buNone/>
              <a:defRPr sz="3199"/>
            </a:lvl4pPr>
            <a:lvl5pPr marL="3656686" indent="0" algn="ctr">
              <a:buNone/>
              <a:defRPr sz="3199"/>
            </a:lvl5pPr>
            <a:lvl6pPr marL="4570857" indent="0" algn="ctr">
              <a:buNone/>
              <a:defRPr sz="3199"/>
            </a:lvl6pPr>
            <a:lvl7pPr marL="5485028" indent="0" algn="ctr">
              <a:buNone/>
              <a:defRPr sz="3199"/>
            </a:lvl7pPr>
            <a:lvl8pPr marL="6399200" indent="0" algn="ctr">
              <a:buNone/>
              <a:defRPr sz="3199"/>
            </a:lvl8pPr>
            <a:lvl9pPr marL="7313371" indent="0" algn="ctr">
              <a:buNone/>
              <a:defRPr sz="319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24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905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267" y="3419477"/>
            <a:ext cx="21025723" cy="5705474"/>
          </a:xfrm>
        </p:spPr>
        <p:txBody>
          <a:bodyPr anchor="b"/>
          <a:lstStyle>
            <a:lvl1pPr>
              <a:defRPr sz="1199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267" y="9178927"/>
            <a:ext cx="21025723" cy="3000374"/>
          </a:xfrm>
        </p:spPr>
        <p:txBody>
          <a:bodyPr/>
          <a:lstStyle>
            <a:lvl1pPr marL="0" indent="0">
              <a:buNone/>
              <a:defRPr sz="4799">
                <a:solidFill>
                  <a:schemeClr val="tx1">
                    <a:tint val="75000"/>
                  </a:schemeClr>
                </a:solidFill>
              </a:defRPr>
            </a:lvl1pPr>
            <a:lvl2pPr marL="914171" indent="0">
              <a:buNone/>
              <a:defRPr sz="3999">
                <a:solidFill>
                  <a:schemeClr val="tx1">
                    <a:tint val="75000"/>
                  </a:schemeClr>
                </a:solidFill>
              </a:defRPr>
            </a:lvl2pPr>
            <a:lvl3pPr marL="1828343" indent="0">
              <a:buNone/>
              <a:defRPr sz="3599">
                <a:solidFill>
                  <a:schemeClr val="tx1">
                    <a:tint val="75000"/>
                  </a:schemeClr>
                </a:solidFill>
              </a:defRPr>
            </a:lvl3pPr>
            <a:lvl4pPr marL="2742514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4pPr>
            <a:lvl5pPr marL="3656686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5pPr>
            <a:lvl6pPr marL="4570857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6pPr>
            <a:lvl7pPr marL="5485028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7pPr>
            <a:lvl8pPr marL="6399200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8pPr>
            <a:lvl9pPr marL="7313371" indent="0">
              <a:buNone/>
              <a:defRPr sz="31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853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5964" y="3651250"/>
            <a:ext cx="10360501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1185" y="3651250"/>
            <a:ext cx="10360501" cy="87026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39" y="730251"/>
            <a:ext cx="21025723" cy="265112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139" y="3362326"/>
            <a:ext cx="10312888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139" y="5010150"/>
            <a:ext cx="10312888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1186" y="3362326"/>
            <a:ext cx="10363676" cy="1647824"/>
          </a:xfrm>
        </p:spPr>
        <p:txBody>
          <a:bodyPr anchor="b"/>
          <a:lstStyle>
            <a:lvl1pPr marL="0" indent="0">
              <a:buNone/>
              <a:defRPr sz="4799" b="1"/>
            </a:lvl1pPr>
            <a:lvl2pPr marL="914171" indent="0">
              <a:buNone/>
              <a:defRPr sz="3999" b="1"/>
            </a:lvl2pPr>
            <a:lvl3pPr marL="1828343" indent="0">
              <a:buNone/>
              <a:defRPr sz="3599" b="1"/>
            </a:lvl3pPr>
            <a:lvl4pPr marL="2742514" indent="0">
              <a:buNone/>
              <a:defRPr sz="3199" b="1"/>
            </a:lvl4pPr>
            <a:lvl5pPr marL="3656686" indent="0">
              <a:buNone/>
              <a:defRPr sz="3199" b="1"/>
            </a:lvl5pPr>
            <a:lvl6pPr marL="4570857" indent="0">
              <a:buNone/>
              <a:defRPr sz="3199" b="1"/>
            </a:lvl6pPr>
            <a:lvl7pPr marL="5485028" indent="0">
              <a:buNone/>
              <a:defRPr sz="3199" b="1"/>
            </a:lvl7pPr>
            <a:lvl8pPr marL="6399200" indent="0">
              <a:buNone/>
              <a:defRPr sz="3199" b="1"/>
            </a:lvl8pPr>
            <a:lvl9pPr marL="7313371" indent="0">
              <a:buNone/>
              <a:defRPr sz="319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1186" y="5010150"/>
            <a:ext cx="10363676" cy="73691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027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72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70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140" y="914400"/>
            <a:ext cx="7862426" cy="3200400"/>
          </a:xfrm>
        </p:spPr>
        <p:txBody>
          <a:bodyPr anchor="b"/>
          <a:lstStyle>
            <a:lvl1pPr>
              <a:defRPr sz="639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3677" y="1974851"/>
            <a:ext cx="12341185" cy="9747250"/>
          </a:xfrm>
        </p:spPr>
        <p:txBody>
          <a:bodyPr/>
          <a:lstStyle>
            <a:lvl1pPr>
              <a:defRPr sz="6398"/>
            </a:lvl1pPr>
            <a:lvl2pPr>
              <a:defRPr sz="5599"/>
            </a:lvl2pPr>
            <a:lvl3pPr>
              <a:defRPr sz="4799"/>
            </a:lvl3pPr>
            <a:lvl4pPr>
              <a:defRPr sz="3999"/>
            </a:lvl4pPr>
            <a:lvl5pPr>
              <a:defRPr sz="3999"/>
            </a:lvl5pPr>
            <a:lvl6pPr>
              <a:defRPr sz="3999"/>
            </a:lvl6pPr>
            <a:lvl7pPr>
              <a:defRPr sz="3999"/>
            </a:lvl7pPr>
            <a:lvl8pPr>
              <a:defRPr sz="3999"/>
            </a:lvl8pPr>
            <a:lvl9pPr>
              <a:defRPr sz="399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140" y="4114800"/>
            <a:ext cx="7862426" cy="7623176"/>
          </a:xfrm>
        </p:spPr>
        <p:txBody>
          <a:bodyPr/>
          <a:lstStyle>
            <a:lvl1pPr marL="0" indent="0">
              <a:buNone/>
              <a:defRPr sz="3199"/>
            </a:lvl1pPr>
            <a:lvl2pPr marL="914171" indent="0">
              <a:buNone/>
              <a:defRPr sz="2799"/>
            </a:lvl2pPr>
            <a:lvl3pPr marL="1828343" indent="0">
              <a:buNone/>
              <a:defRPr sz="2399"/>
            </a:lvl3pPr>
            <a:lvl4pPr marL="2742514" indent="0">
              <a:buNone/>
              <a:defRPr sz="2000"/>
            </a:lvl4pPr>
            <a:lvl5pPr marL="3656686" indent="0">
              <a:buNone/>
              <a:defRPr sz="2000"/>
            </a:lvl5pPr>
            <a:lvl6pPr marL="4570857" indent="0">
              <a:buNone/>
              <a:defRPr sz="2000"/>
            </a:lvl6pPr>
            <a:lvl7pPr marL="5485028" indent="0">
              <a:buNone/>
              <a:defRPr sz="2000"/>
            </a:lvl7pPr>
            <a:lvl8pPr marL="6399200" indent="0">
              <a:buNone/>
              <a:defRPr sz="2000"/>
            </a:lvl8pPr>
            <a:lvl9pPr marL="7313371" indent="0">
              <a:buNone/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745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3000"/>
    </mc:Choice>
    <mc:Fallback xmlns="">
      <p:transition xmlns:p14="http://schemas.microsoft.com/office/powerpoint/2010/main" spd="slow" advClick="0" advTm="3000"/>
    </mc:Fallback>
  </mc:AlternateConten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16E5758D-A3C3-4E88-8AC0-22500507BD7E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2025/8/10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828343"/>
            <a:fld id="{AA4E786F-588D-4932-A7B2-AE3451FA4ACA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 defTabSz="1828343"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8841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pppt.com/jiaocheng/" TargetMode="External"/><Relationship Id="rId3" Type="http://schemas.openxmlformats.org/officeDocument/2006/relationships/hyperlink" Target="https://www.ypppt.com/moban/" TargetMode="External"/><Relationship Id="rId7" Type="http://schemas.openxmlformats.org/officeDocument/2006/relationships/hyperlink" Target="http://www.ypppt.com/suca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www.ypppt.com/tubiao/" TargetMode="External"/><Relationship Id="rId11" Type="http://schemas.openxmlformats.org/officeDocument/2006/relationships/hyperlink" Target="https://www.ypppt.com/kejian/" TargetMode="External"/><Relationship Id="rId5" Type="http://schemas.openxmlformats.org/officeDocument/2006/relationships/hyperlink" Target="https://www.ypppt.com/beijing/" TargetMode="External"/><Relationship Id="rId10" Type="http://schemas.openxmlformats.org/officeDocument/2006/relationships/hyperlink" Target="http://www.ypppt.com/gushi/" TargetMode="External"/><Relationship Id="rId4" Type="http://schemas.openxmlformats.org/officeDocument/2006/relationships/hyperlink" Target="https://www.ypppt.com/jieri/" TargetMode="External"/><Relationship Id="rId9" Type="http://schemas.openxmlformats.org/officeDocument/2006/relationships/hyperlink" Target="http://www.ypppt.com/ziti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Freeform 20"/>
          <p:cNvSpPr>
            <a:spLocks noEditPoints="1"/>
          </p:cNvSpPr>
          <p:nvPr/>
        </p:nvSpPr>
        <p:spPr bwMode="auto">
          <a:xfrm>
            <a:off x="5941212" y="8873383"/>
            <a:ext cx="1919070" cy="2639557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69" name="Freeform 20"/>
          <p:cNvSpPr>
            <a:spLocks noEditPoints="1"/>
          </p:cNvSpPr>
          <p:nvPr/>
        </p:nvSpPr>
        <p:spPr bwMode="auto">
          <a:xfrm>
            <a:off x="3178495" y="10097132"/>
            <a:ext cx="985850" cy="1355973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40" name="TextBox 39"/>
          <p:cNvSpPr txBox="1"/>
          <p:nvPr/>
        </p:nvSpPr>
        <p:spPr>
          <a:xfrm>
            <a:off x="10701808" y="688643"/>
            <a:ext cx="298951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 defTabSz="182843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spc="600">
                <a:latin typeface="Lato Regular"/>
                <a:ea typeface="+mn-ea"/>
                <a:cs typeface="Lato Regular"/>
              </a:rPr>
              <a:t>Features Slides</a:t>
            </a:r>
            <a:endParaRPr lang="en-US" sz="2000" b="1" spc="600" dirty="0">
              <a:latin typeface="Lato Regular"/>
              <a:ea typeface="+mn-ea"/>
              <a:cs typeface="Lato Regular"/>
            </a:endParaRPr>
          </a:p>
        </p:txBody>
      </p: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11449844" y="2019844"/>
            <a:ext cx="1477962" cy="258763"/>
            <a:chOff x="1703388" y="2006913"/>
            <a:chExt cx="1478230" cy="258682"/>
          </a:xfrm>
        </p:grpSpPr>
        <p:sp>
          <p:nvSpPr>
            <p:cNvPr id="42" name="Oval 41"/>
            <p:cNvSpPr/>
            <p:nvPr/>
          </p:nvSpPr>
          <p:spPr>
            <a:xfrm>
              <a:off x="1703388" y="2006913"/>
              <a:ext cx="258809" cy="25868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3" name="Oval 42"/>
            <p:cNvSpPr/>
            <p:nvPr/>
          </p:nvSpPr>
          <p:spPr>
            <a:xfrm>
              <a:off x="2008243" y="2006913"/>
              <a:ext cx="258809" cy="25868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4" name="Oval 43"/>
            <p:cNvSpPr/>
            <p:nvPr/>
          </p:nvSpPr>
          <p:spPr>
            <a:xfrm>
              <a:off x="2313099" y="2006913"/>
              <a:ext cx="258809" cy="258682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5" name="Oval 44"/>
            <p:cNvSpPr/>
            <p:nvPr/>
          </p:nvSpPr>
          <p:spPr>
            <a:xfrm>
              <a:off x="2617954" y="2006913"/>
              <a:ext cx="258809" cy="258682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46" name="Oval 45"/>
            <p:cNvSpPr/>
            <p:nvPr/>
          </p:nvSpPr>
          <p:spPr>
            <a:xfrm>
              <a:off x="2922809" y="2006913"/>
              <a:ext cx="258809" cy="25868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1828434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</p:grpSp>
      <p:sp>
        <p:nvSpPr>
          <p:cNvPr id="47" name="TextBox 72"/>
          <p:cNvSpPr txBox="1">
            <a:spLocks noChangeArrowheads="1"/>
          </p:cNvSpPr>
          <p:nvPr/>
        </p:nvSpPr>
        <p:spPr bwMode="auto">
          <a:xfrm>
            <a:off x="8633644" y="913302"/>
            <a:ext cx="713364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5pPr>
            <a:lvl6pPr marL="25146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6pPr>
            <a:lvl7pPr marL="29718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7pPr>
            <a:lvl8pPr marL="34290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8pPr>
            <a:lvl9pPr marL="3886200" indent="-228600" defTabSz="1827213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ato Light" charset="0"/>
                <a:ea typeface="ＭＳ Ｐゴシック" charset="0"/>
              </a:defRPr>
            </a:lvl9pPr>
          </a:lstStyle>
          <a:p>
            <a:pPr algn="ctr"/>
            <a:r>
              <a:rPr lang="en-US" sz="6600" b="1">
                <a:latin typeface="Lato Regular" charset="0"/>
                <a:cs typeface="Lato Regular" charset="0"/>
              </a:rPr>
              <a:t>Energy Technology</a:t>
            </a:r>
          </a:p>
        </p:txBody>
      </p:sp>
      <p:sp>
        <p:nvSpPr>
          <p:cNvPr id="11" name="Freeform 217"/>
          <p:cNvSpPr>
            <a:spLocks noChangeArrowheads="1"/>
          </p:cNvSpPr>
          <p:nvPr/>
        </p:nvSpPr>
        <p:spPr bwMode="auto">
          <a:xfrm>
            <a:off x="2275823" y="4233161"/>
            <a:ext cx="3903316" cy="7279779"/>
          </a:xfrm>
          <a:custGeom>
            <a:avLst/>
            <a:gdLst>
              <a:gd name="T0" fmla="*/ 7136 w 7320"/>
              <a:gd name="T1" fmla="*/ 6747 h 13660"/>
              <a:gd name="T2" fmla="*/ 7136 w 7320"/>
              <a:gd name="T3" fmla="*/ 6747 h 13660"/>
              <a:gd name="T4" fmla="*/ 7319 w 7320"/>
              <a:gd name="T5" fmla="*/ 6441 h 13660"/>
              <a:gd name="T6" fmla="*/ 4875 w 7320"/>
              <a:gd name="T7" fmla="*/ 4216 h 13660"/>
              <a:gd name="T8" fmla="*/ 4545 w 7320"/>
              <a:gd name="T9" fmla="*/ 4210 h 13660"/>
              <a:gd name="T10" fmla="*/ 4563 w 7320"/>
              <a:gd name="T11" fmla="*/ 4057 h 13660"/>
              <a:gd name="T12" fmla="*/ 4333 w 7320"/>
              <a:gd name="T13" fmla="*/ 3556 h 13660"/>
              <a:gd name="T14" fmla="*/ 4975 w 7320"/>
              <a:gd name="T15" fmla="*/ 29 h 13660"/>
              <a:gd name="T16" fmla="*/ 4622 w 7320"/>
              <a:gd name="T17" fmla="*/ 0 h 13660"/>
              <a:gd name="T18" fmla="*/ 3674 w 7320"/>
              <a:gd name="T19" fmla="*/ 3168 h 13660"/>
              <a:gd name="T20" fmla="*/ 3792 w 7320"/>
              <a:gd name="T21" fmla="*/ 3415 h 13660"/>
              <a:gd name="T22" fmla="*/ 3268 w 7320"/>
              <a:gd name="T23" fmla="*/ 3968 h 13660"/>
              <a:gd name="T24" fmla="*/ 2967 w 7320"/>
              <a:gd name="T25" fmla="*/ 3886 h 13660"/>
              <a:gd name="T26" fmla="*/ 0 w 7320"/>
              <a:gd name="T27" fmla="*/ 5346 h 13660"/>
              <a:gd name="T28" fmla="*/ 88 w 7320"/>
              <a:gd name="T29" fmla="*/ 5688 h 13660"/>
              <a:gd name="T30" fmla="*/ 3421 w 7320"/>
              <a:gd name="T31" fmla="*/ 4481 h 13660"/>
              <a:gd name="T32" fmla="*/ 3780 w 7320"/>
              <a:gd name="T33" fmla="*/ 4693 h 13660"/>
              <a:gd name="T34" fmla="*/ 3556 w 7320"/>
              <a:gd name="T35" fmla="*/ 13659 h 13660"/>
              <a:gd name="T36" fmla="*/ 4563 w 7320"/>
              <a:gd name="T37" fmla="*/ 13659 h 13660"/>
              <a:gd name="T38" fmla="*/ 4098 w 7320"/>
              <a:gd name="T39" fmla="*/ 4681 h 13660"/>
              <a:gd name="T40" fmla="*/ 4228 w 7320"/>
              <a:gd name="T41" fmla="*/ 4622 h 13660"/>
              <a:gd name="T42" fmla="*/ 7136 w 7320"/>
              <a:gd name="T43" fmla="*/ 6747 h 1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20" h="13660">
                <a:moveTo>
                  <a:pt x="7136" y="6747"/>
                </a:moveTo>
                <a:lnTo>
                  <a:pt x="7136" y="6747"/>
                </a:lnTo>
                <a:cubicBezTo>
                  <a:pt x="7319" y="6441"/>
                  <a:pt x="7319" y="6441"/>
                  <a:pt x="7319" y="6441"/>
                </a:cubicBezTo>
                <a:cubicBezTo>
                  <a:pt x="4875" y="4216"/>
                  <a:pt x="4875" y="4216"/>
                  <a:pt x="4875" y="4216"/>
                </a:cubicBezTo>
                <a:cubicBezTo>
                  <a:pt x="4545" y="4210"/>
                  <a:pt x="4545" y="4210"/>
                  <a:pt x="4545" y="4210"/>
                </a:cubicBezTo>
                <a:cubicBezTo>
                  <a:pt x="4557" y="4157"/>
                  <a:pt x="4563" y="4110"/>
                  <a:pt x="4563" y="4057"/>
                </a:cubicBezTo>
                <a:cubicBezTo>
                  <a:pt x="4563" y="3856"/>
                  <a:pt x="4475" y="3674"/>
                  <a:pt x="4333" y="3556"/>
                </a:cubicBezTo>
                <a:cubicBezTo>
                  <a:pt x="4975" y="29"/>
                  <a:pt x="4975" y="29"/>
                  <a:pt x="4975" y="29"/>
                </a:cubicBezTo>
                <a:cubicBezTo>
                  <a:pt x="4622" y="0"/>
                  <a:pt x="4622" y="0"/>
                  <a:pt x="4622" y="0"/>
                </a:cubicBezTo>
                <a:cubicBezTo>
                  <a:pt x="3674" y="3168"/>
                  <a:pt x="3674" y="3168"/>
                  <a:pt x="3674" y="3168"/>
                </a:cubicBezTo>
                <a:cubicBezTo>
                  <a:pt x="3792" y="3415"/>
                  <a:pt x="3792" y="3415"/>
                  <a:pt x="3792" y="3415"/>
                </a:cubicBezTo>
                <a:cubicBezTo>
                  <a:pt x="3515" y="3468"/>
                  <a:pt x="3303" y="3692"/>
                  <a:pt x="3268" y="3968"/>
                </a:cubicBezTo>
                <a:cubicBezTo>
                  <a:pt x="2967" y="3886"/>
                  <a:pt x="2967" y="3886"/>
                  <a:pt x="2967" y="3886"/>
                </a:cubicBezTo>
                <a:cubicBezTo>
                  <a:pt x="0" y="5346"/>
                  <a:pt x="0" y="5346"/>
                  <a:pt x="0" y="5346"/>
                </a:cubicBezTo>
                <a:cubicBezTo>
                  <a:pt x="88" y="5688"/>
                  <a:pt x="88" y="5688"/>
                  <a:pt x="88" y="5688"/>
                </a:cubicBezTo>
                <a:cubicBezTo>
                  <a:pt x="3421" y="4481"/>
                  <a:pt x="3421" y="4481"/>
                  <a:pt x="3421" y="4481"/>
                </a:cubicBezTo>
                <a:cubicBezTo>
                  <a:pt x="3515" y="4586"/>
                  <a:pt x="3639" y="4663"/>
                  <a:pt x="3780" y="4693"/>
                </a:cubicBezTo>
                <a:cubicBezTo>
                  <a:pt x="3556" y="13659"/>
                  <a:pt x="3556" y="13659"/>
                  <a:pt x="3556" y="13659"/>
                </a:cubicBezTo>
                <a:cubicBezTo>
                  <a:pt x="4563" y="13659"/>
                  <a:pt x="4563" y="13659"/>
                  <a:pt x="4563" y="13659"/>
                </a:cubicBezTo>
                <a:cubicBezTo>
                  <a:pt x="4098" y="4681"/>
                  <a:pt x="4098" y="4681"/>
                  <a:pt x="4098" y="4681"/>
                </a:cubicBezTo>
                <a:cubicBezTo>
                  <a:pt x="4139" y="4663"/>
                  <a:pt x="4186" y="4645"/>
                  <a:pt x="4228" y="4622"/>
                </a:cubicBezTo>
                <a:lnTo>
                  <a:pt x="7136" y="674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lIns="121853" tIns="60926" rIns="121853" bIns="60926" anchor="ctr"/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396967" y="7052180"/>
            <a:ext cx="2435965" cy="4590536"/>
            <a:chOff x="6241007" y="7052180"/>
            <a:chExt cx="2435965" cy="4590536"/>
          </a:xfrm>
        </p:grpSpPr>
        <p:sp>
          <p:nvSpPr>
            <p:cNvPr id="12" name="Freeform 1"/>
            <p:cNvSpPr>
              <a:spLocks noChangeArrowheads="1"/>
            </p:cNvSpPr>
            <p:nvPr/>
          </p:nvSpPr>
          <p:spPr bwMode="auto">
            <a:xfrm>
              <a:off x="7517859" y="8200380"/>
              <a:ext cx="249686" cy="3442336"/>
            </a:xfrm>
            <a:custGeom>
              <a:avLst/>
              <a:gdLst>
                <a:gd name="T0" fmla="*/ 540 w 541"/>
                <a:gd name="T1" fmla="*/ 2934 h 3023"/>
                <a:gd name="T2" fmla="*/ 540 w 541"/>
                <a:gd name="T3" fmla="*/ 2934 h 3023"/>
                <a:gd name="T4" fmla="*/ 270 w 541"/>
                <a:gd name="T5" fmla="*/ 3016 h 3023"/>
                <a:gd name="T6" fmla="*/ 0 w 541"/>
                <a:gd name="T7" fmla="*/ 2934 h 3023"/>
                <a:gd name="T8" fmla="*/ 0 w 541"/>
                <a:gd name="T9" fmla="*/ 0 h 3023"/>
                <a:gd name="T10" fmla="*/ 540 w 541"/>
                <a:gd name="T11" fmla="*/ 0 h 3023"/>
                <a:gd name="T12" fmla="*/ 540 w 541"/>
                <a:gd name="T13" fmla="*/ 2934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" h="3023">
                  <a:moveTo>
                    <a:pt x="540" y="2934"/>
                  </a:moveTo>
                  <a:lnTo>
                    <a:pt x="540" y="2934"/>
                  </a:lnTo>
                  <a:cubicBezTo>
                    <a:pt x="540" y="2934"/>
                    <a:pt x="440" y="3022"/>
                    <a:pt x="270" y="3016"/>
                  </a:cubicBezTo>
                  <a:cubicBezTo>
                    <a:pt x="100" y="3016"/>
                    <a:pt x="0" y="2934"/>
                    <a:pt x="0" y="29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0" y="0"/>
                    <a:pt x="540" y="0"/>
                    <a:pt x="540" y="0"/>
                  </a:cubicBezTo>
                  <a:lnTo>
                    <a:pt x="540" y="293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3" name="Freeform 2"/>
            <p:cNvSpPr>
              <a:spLocks noChangeArrowheads="1"/>
            </p:cNvSpPr>
            <p:nvPr/>
          </p:nvSpPr>
          <p:spPr bwMode="auto">
            <a:xfrm>
              <a:off x="6275516" y="7052180"/>
              <a:ext cx="2401456" cy="1405834"/>
            </a:xfrm>
            <a:custGeom>
              <a:avLst/>
              <a:gdLst>
                <a:gd name="T0" fmla="*/ 5215 w 5216"/>
                <a:gd name="T1" fmla="*/ 3053 h 3054"/>
                <a:gd name="T2" fmla="*/ 1433 w 5216"/>
                <a:gd name="T3" fmla="*/ 3053 h 3054"/>
                <a:gd name="T4" fmla="*/ 0 w 5216"/>
                <a:gd name="T5" fmla="*/ 0 h 3054"/>
                <a:gd name="T6" fmla="*/ 3783 w 5216"/>
                <a:gd name="T7" fmla="*/ 0 h 3054"/>
                <a:gd name="T8" fmla="*/ 5215 w 5216"/>
                <a:gd name="T9" fmla="*/ 3053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6" h="3054">
                  <a:moveTo>
                    <a:pt x="5215" y="3053"/>
                  </a:moveTo>
                  <a:lnTo>
                    <a:pt x="1433" y="3053"/>
                  </a:lnTo>
                  <a:lnTo>
                    <a:pt x="0" y="0"/>
                  </a:lnTo>
                  <a:lnTo>
                    <a:pt x="3783" y="0"/>
                  </a:lnTo>
                  <a:lnTo>
                    <a:pt x="5215" y="30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4" name="Freeform 3"/>
            <p:cNvSpPr>
              <a:spLocks noChangeArrowheads="1"/>
            </p:cNvSpPr>
            <p:nvPr/>
          </p:nvSpPr>
          <p:spPr bwMode="auto">
            <a:xfrm>
              <a:off x="6458214" y="7151581"/>
              <a:ext cx="2036061" cy="1209059"/>
            </a:xfrm>
            <a:custGeom>
              <a:avLst/>
              <a:gdLst>
                <a:gd name="T0" fmla="*/ 1301 w 4424"/>
                <a:gd name="T1" fmla="*/ 1350 h 2627"/>
                <a:gd name="T2" fmla="*/ 874 w 4424"/>
                <a:gd name="T3" fmla="*/ 452 h 2627"/>
                <a:gd name="T4" fmla="*/ 1401 w 4424"/>
                <a:gd name="T5" fmla="*/ 452 h 2627"/>
                <a:gd name="T6" fmla="*/ 1615 w 4424"/>
                <a:gd name="T7" fmla="*/ 904 h 2627"/>
                <a:gd name="T8" fmla="*/ 1791 w 4424"/>
                <a:gd name="T9" fmla="*/ 1275 h 2627"/>
                <a:gd name="T10" fmla="*/ 2243 w 4424"/>
                <a:gd name="T11" fmla="*/ 823 h 2627"/>
                <a:gd name="T12" fmla="*/ 2878 w 4424"/>
                <a:gd name="T13" fmla="*/ 2180 h 2627"/>
                <a:gd name="T14" fmla="*/ 2356 w 4424"/>
                <a:gd name="T15" fmla="*/ 2180 h 2627"/>
                <a:gd name="T16" fmla="*/ 4002 w 4424"/>
                <a:gd name="T17" fmla="*/ 1727 h 2627"/>
                <a:gd name="T18" fmla="*/ 3475 w 4424"/>
                <a:gd name="T19" fmla="*/ 1727 h 2627"/>
                <a:gd name="T20" fmla="*/ 2846 w 4424"/>
                <a:gd name="T21" fmla="*/ 1803 h 2627"/>
                <a:gd name="T22" fmla="*/ 2212 w 4424"/>
                <a:gd name="T23" fmla="*/ 2180 h 2627"/>
                <a:gd name="T24" fmla="*/ 1684 w 4424"/>
                <a:gd name="T25" fmla="*/ 2180 h 2627"/>
                <a:gd name="T26" fmla="*/ 2494 w 4424"/>
                <a:gd name="T27" fmla="*/ 1350 h 2627"/>
                <a:gd name="T28" fmla="*/ 2670 w 4424"/>
                <a:gd name="T29" fmla="*/ 1727 h 2627"/>
                <a:gd name="T30" fmla="*/ 2457 w 4424"/>
                <a:gd name="T31" fmla="*/ 1275 h 2627"/>
                <a:gd name="T32" fmla="*/ 3688 w 4424"/>
                <a:gd name="T33" fmla="*/ 2180 h 2627"/>
                <a:gd name="T34" fmla="*/ 3512 w 4424"/>
                <a:gd name="T35" fmla="*/ 1803 h 2627"/>
                <a:gd name="T36" fmla="*/ 3161 w 4424"/>
                <a:gd name="T37" fmla="*/ 1350 h 2627"/>
                <a:gd name="T38" fmla="*/ 3336 w 4424"/>
                <a:gd name="T39" fmla="*/ 1727 h 2627"/>
                <a:gd name="T40" fmla="*/ 3613 w 4424"/>
                <a:gd name="T41" fmla="*/ 904 h 2627"/>
                <a:gd name="T42" fmla="*/ 2212 w 4424"/>
                <a:gd name="T43" fmla="*/ 452 h 2627"/>
                <a:gd name="T44" fmla="*/ 2740 w 4424"/>
                <a:gd name="T45" fmla="*/ 452 h 2627"/>
                <a:gd name="T46" fmla="*/ 2595 w 4424"/>
                <a:gd name="T47" fmla="*/ 1275 h 2627"/>
                <a:gd name="T48" fmla="*/ 2419 w 4424"/>
                <a:gd name="T49" fmla="*/ 904 h 2627"/>
                <a:gd name="T50" fmla="*/ 1018 w 4424"/>
                <a:gd name="T51" fmla="*/ 2180 h 2627"/>
                <a:gd name="T52" fmla="*/ 1056 w 4424"/>
                <a:gd name="T53" fmla="*/ 2255 h 2627"/>
                <a:gd name="T54" fmla="*/ 1584 w 4424"/>
                <a:gd name="T55" fmla="*/ 2255 h 2627"/>
                <a:gd name="T56" fmla="*/ 421 w 4424"/>
                <a:gd name="T57" fmla="*/ 904 h 2627"/>
                <a:gd name="T58" fmla="*/ 949 w 4424"/>
                <a:gd name="T59" fmla="*/ 904 h 2627"/>
                <a:gd name="T60" fmla="*/ 811 w 4424"/>
                <a:gd name="T61" fmla="*/ 1727 h 2627"/>
                <a:gd name="T62" fmla="*/ 3054 w 4424"/>
                <a:gd name="T63" fmla="*/ 823 h 2627"/>
                <a:gd name="T64" fmla="*/ 2878 w 4424"/>
                <a:gd name="T65" fmla="*/ 452 h 2627"/>
                <a:gd name="T66" fmla="*/ 3726 w 4424"/>
                <a:gd name="T67" fmla="*/ 2255 h 2627"/>
                <a:gd name="T68" fmla="*/ 4247 w 4424"/>
                <a:gd name="T69" fmla="*/ 2255 h 2627"/>
                <a:gd name="T70" fmla="*/ 3757 w 4424"/>
                <a:gd name="T71" fmla="*/ 2626 h 2627"/>
                <a:gd name="T72" fmla="*/ 2388 w 4424"/>
                <a:gd name="T73" fmla="*/ 2255 h 2627"/>
                <a:gd name="T74" fmla="*/ 2915 w 4424"/>
                <a:gd name="T75" fmla="*/ 2255 h 2627"/>
                <a:gd name="T76" fmla="*/ 1898 w 4424"/>
                <a:gd name="T77" fmla="*/ 2626 h 2627"/>
                <a:gd name="T78" fmla="*/ 1722 w 4424"/>
                <a:gd name="T79" fmla="*/ 2255 h 2627"/>
                <a:gd name="T80" fmla="*/ 1332 w 4424"/>
                <a:gd name="T81" fmla="*/ 0 h 2627"/>
                <a:gd name="T82" fmla="*/ 2702 w 4424"/>
                <a:gd name="T83" fmla="*/ 370 h 2627"/>
                <a:gd name="T84" fmla="*/ 2174 w 4424"/>
                <a:gd name="T85" fmla="*/ 370 h 2627"/>
                <a:gd name="T86" fmla="*/ 3192 w 4424"/>
                <a:gd name="T87" fmla="*/ 0 h 2627"/>
                <a:gd name="T88" fmla="*/ 3368 w 4424"/>
                <a:gd name="T89" fmla="*/ 370 h 2627"/>
                <a:gd name="T90" fmla="*/ 176 w 4424"/>
                <a:gd name="T91" fmla="*/ 370 h 2627"/>
                <a:gd name="T92" fmla="*/ 735 w 4424"/>
                <a:gd name="T93" fmla="*/ 452 h 2627"/>
                <a:gd name="T94" fmla="*/ 911 w 4424"/>
                <a:gd name="T95" fmla="*/ 823 h 2627"/>
                <a:gd name="T96" fmla="*/ 1194 w 4424"/>
                <a:gd name="T97" fmla="*/ 0 h 2627"/>
                <a:gd name="T98" fmla="*/ 1370 w 4424"/>
                <a:gd name="T99" fmla="*/ 37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24" h="2627">
                  <a:moveTo>
                    <a:pt x="2005" y="1727"/>
                  </a:moveTo>
                  <a:lnTo>
                    <a:pt x="1829" y="1350"/>
                  </a:lnTo>
                  <a:lnTo>
                    <a:pt x="1301" y="1350"/>
                  </a:lnTo>
                  <a:lnTo>
                    <a:pt x="1477" y="1727"/>
                  </a:lnTo>
                  <a:lnTo>
                    <a:pt x="2005" y="1727"/>
                  </a:lnTo>
                  <a:close/>
                  <a:moveTo>
                    <a:pt x="874" y="452"/>
                  </a:moveTo>
                  <a:lnTo>
                    <a:pt x="1050" y="823"/>
                  </a:lnTo>
                  <a:lnTo>
                    <a:pt x="1577" y="823"/>
                  </a:lnTo>
                  <a:lnTo>
                    <a:pt x="1401" y="452"/>
                  </a:lnTo>
                  <a:lnTo>
                    <a:pt x="874" y="452"/>
                  </a:lnTo>
                  <a:close/>
                  <a:moveTo>
                    <a:pt x="1791" y="1275"/>
                  </a:moveTo>
                  <a:lnTo>
                    <a:pt x="1615" y="904"/>
                  </a:lnTo>
                  <a:lnTo>
                    <a:pt x="1087" y="904"/>
                  </a:lnTo>
                  <a:lnTo>
                    <a:pt x="1263" y="1275"/>
                  </a:lnTo>
                  <a:lnTo>
                    <a:pt x="1791" y="1275"/>
                  </a:lnTo>
                  <a:close/>
                  <a:moveTo>
                    <a:pt x="1546" y="452"/>
                  </a:moveTo>
                  <a:lnTo>
                    <a:pt x="1715" y="823"/>
                  </a:lnTo>
                  <a:lnTo>
                    <a:pt x="2243" y="823"/>
                  </a:lnTo>
                  <a:lnTo>
                    <a:pt x="2073" y="452"/>
                  </a:lnTo>
                  <a:lnTo>
                    <a:pt x="1546" y="452"/>
                  </a:lnTo>
                  <a:close/>
                  <a:moveTo>
                    <a:pt x="2878" y="2180"/>
                  </a:moveTo>
                  <a:lnTo>
                    <a:pt x="2708" y="1803"/>
                  </a:lnTo>
                  <a:lnTo>
                    <a:pt x="2180" y="1803"/>
                  </a:lnTo>
                  <a:lnTo>
                    <a:pt x="2356" y="2180"/>
                  </a:lnTo>
                  <a:lnTo>
                    <a:pt x="2878" y="2180"/>
                  </a:lnTo>
                  <a:close/>
                  <a:moveTo>
                    <a:pt x="3475" y="1727"/>
                  </a:moveTo>
                  <a:lnTo>
                    <a:pt x="4002" y="1727"/>
                  </a:lnTo>
                  <a:lnTo>
                    <a:pt x="3826" y="1350"/>
                  </a:lnTo>
                  <a:lnTo>
                    <a:pt x="3299" y="1350"/>
                  </a:lnTo>
                  <a:lnTo>
                    <a:pt x="3475" y="1727"/>
                  </a:lnTo>
                  <a:close/>
                  <a:moveTo>
                    <a:pt x="3550" y="2180"/>
                  </a:moveTo>
                  <a:lnTo>
                    <a:pt x="3374" y="1803"/>
                  </a:lnTo>
                  <a:lnTo>
                    <a:pt x="2846" y="1803"/>
                  </a:lnTo>
                  <a:lnTo>
                    <a:pt x="3022" y="2180"/>
                  </a:lnTo>
                  <a:lnTo>
                    <a:pt x="3550" y="2180"/>
                  </a:lnTo>
                  <a:close/>
                  <a:moveTo>
                    <a:pt x="2212" y="2180"/>
                  </a:moveTo>
                  <a:lnTo>
                    <a:pt x="2036" y="1803"/>
                  </a:lnTo>
                  <a:lnTo>
                    <a:pt x="1514" y="1803"/>
                  </a:lnTo>
                  <a:lnTo>
                    <a:pt x="1684" y="2180"/>
                  </a:lnTo>
                  <a:lnTo>
                    <a:pt x="2212" y="2180"/>
                  </a:lnTo>
                  <a:close/>
                  <a:moveTo>
                    <a:pt x="2670" y="1727"/>
                  </a:moveTo>
                  <a:lnTo>
                    <a:pt x="2494" y="1350"/>
                  </a:lnTo>
                  <a:lnTo>
                    <a:pt x="1967" y="1350"/>
                  </a:lnTo>
                  <a:lnTo>
                    <a:pt x="2143" y="1727"/>
                  </a:lnTo>
                  <a:lnTo>
                    <a:pt x="2670" y="1727"/>
                  </a:lnTo>
                  <a:close/>
                  <a:moveTo>
                    <a:pt x="1753" y="904"/>
                  </a:moveTo>
                  <a:lnTo>
                    <a:pt x="1929" y="1275"/>
                  </a:lnTo>
                  <a:lnTo>
                    <a:pt x="2457" y="1275"/>
                  </a:lnTo>
                  <a:lnTo>
                    <a:pt x="2281" y="904"/>
                  </a:lnTo>
                  <a:lnTo>
                    <a:pt x="1753" y="904"/>
                  </a:lnTo>
                  <a:close/>
                  <a:moveTo>
                    <a:pt x="3688" y="2180"/>
                  </a:moveTo>
                  <a:lnTo>
                    <a:pt x="4216" y="2180"/>
                  </a:lnTo>
                  <a:lnTo>
                    <a:pt x="4040" y="1803"/>
                  </a:lnTo>
                  <a:lnTo>
                    <a:pt x="3512" y="1803"/>
                  </a:lnTo>
                  <a:lnTo>
                    <a:pt x="3688" y="2180"/>
                  </a:lnTo>
                  <a:close/>
                  <a:moveTo>
                    <a:pt x="3336" y="1727"/>
                  </a:moveTo>
                  <a:lnTo>
                    <a:pt x="3161" y="1350"/>
                  </a:lnTo>
                  <a:lnTo>
                    <a:pt x="2633" y="1350"/>
                  </a:lnTo>
                  <a:lnTo>
                    <a:pt x="2809" y="1727"/>
                  </a:lnTo>
                  <a:lnTo>
                    <a:pt x="3336" y="1727"/>
                  </a:lnTo>
                  <a:close/>
                  <a:moveTo>
                    <a:pt x="3261" y="1275"/>
                  </a:moveTo>
                  <a:lnTo>
                    <a:pt x="3789" y="1275"/>
                  </a:lnTo>
                  <a:lnTo>
                    <a:pt x="3613" y="904"/>
                  </a:lnTo>
                  <a:lnTo>
                    <a:pt x="3085" y="904"/>
                  </a:lnTo>
                  <a:lnTo>
                    <a:pt x="3261" y="1275"/>
                  </a:lnTo>
                  <a:close/>
                  <a:moveTo>
                    <a:pt x="2212" y="452"/>
                  </a:moveTo>
                  <a:lnTo>
                    <a:pt x="2388" y="823"/>
                  </a:lnTo>
                  <a:lnTo>
                    <a:pt x="2915" y="823"/>
                  </a:lnTo>
                  <a:lnTo>
                    <a:pt x="2740" y="452"/>
                  </a:lnTo>
                  <a:lnTo>
                    <a:pt x="2212" y="452"/>
                  </a:lnTo>
                  <a:close/>
                  <a:moveTo>
                    <a:pt x="2419" y="904"/>
                  </a:moveTo>
                  <a:lnTo>
                    <a:pt x="2595" y="1275"/>
                  </a:lnTo>
                  <a:lnTo>
                    <a:pt x="3123" y="1275"/>
                  </a:lnTo>
                  <a:lnTo>
                    <a:pt x="2947" y="904"/>
                  </a:lnTo>
                  <a:lnTo>
                    <a:pt x="2419" y="904"/>
                  </a:lnTo>
                  <a:close/>
                  <a:moveTo>
                    <a:pt x="1370" y="1803"/>
                  </a:moveTo>
                  <a:lnTo>
                    <a:pt x="842" y="1803"/>
                  </a:lnTo>
                  <a:lnTo>
                    <a:pt x="1018" y="2180"/>
                  </a:lnTo>
                  <a:lnTo>
                    <a:pt x="1546" y="2180"/>
                  </a:lnTo>
                  <a:lnTo>
                    <a:pt x="1370" y="1803"/>
                  </a:lnTo>
                  <a:close/>
                  <a:moveTo>
                    <a:pt x="1056" y="2255"/>
                  </a:moveTo>
                  <a:lnTo>
                    <a:pt x="1232" y="2626"/>
                  </a:lnTo>
                  <a:lnTo>
                    <a:pt x="1759" y="2626"/>
                  </a:lnTo>
                  <a:lnTo>
                    <a:pt x="1584" y="2255"/>
                  </a:lnTo>
                  <a:lnTo>
                    <a:pt x="1056" y="2255"/>
                  </a:lnTo>
                  <a:close/>
                  <a:moveTo>
                    <a:pt x="949" y="904"/>
                  </a:moveTo>
                  <a:lnTo>
                    <a:pt x="421" y="904"/>
                  </a:lnTo>
                  <a:lnTo>
                    <a:pt x="597" y="1275"/>
                  </a:lnTo>
                  <a:lnTo>
                    <a:pt x="1125" y="1275"/>
                  </a:lnTo>
                  <a:lnTo>
                    <a:pt x="949" y="904"/>
                  </a:lnTo>
                  <a:close/>
                  <a:moveTo>
                    <a:pt x="1163" y="1350"/>
                  </a:moveTo>
                  <a:lnTo>
                    <a:pt x="635" y="1350"/>
                  </a:lnTo>
                  <a:lnTo>
                    <a:pt x="811" y="1727"/>
                  </a:lnTo>
                  <a:lnTo>
                    <a:pt x="1338" y="1727"/>
                  </a:lnTo>
                  <a:lnTo>
                    <a:pt x="1163" y="1350"/>
                  </a:lnTo>
                  <a:close/>
                  <a:moveTo>
                    <a:pt x="3054" y="823"/>
                  </a:moveTo>
                  <a:lnTo>
                    <a:pt x="3581" y="823"/>
                  </a:lnTo>
                  <a:lnTo>
                    <a:pt x="3405" y="452"/>
                  </a:lnTo>
                  <a:lnTo>
                    <a:pt x="2878" y="452"/>
                  </a:lnTo>
                  <a:lnTo>
                    <a:pt x="3054" y="823"/>
                  </a:lnTo>
                  <a:close/>
                  <a:moveTo>
                    <a:pt x="4247" y="2255"/>
                  </a:moveTo>
                  <a:lnTo>
                    <a:pt x="3726" y="2255"/>
                  </a:lnTo>
                  <a:lnTo>
                    <a:pt x="3896" y="2626"/>
                  </a:lnTo>
                  <a:lnTo>
                    <a:pt x="4423" y="2626"/>
                  </a:lnTo>
                  <a:lnTo>
                    <a:pt x="4247" y="2255"/>
                  </a:lnTo>
                  <a:close/>
                  <a:moveTo>
                    <a:pt x="3054" y="2255"/>
                  </a:moveTo>
                  <a:lnTo>
                    <a:pt x="3230" y="2626"/>
                  </a:lnTo>
                  <a:lnTo>
                    <a:pt x="3757" y="2626"/>
                  </a:lnTo>
                  <a:lnTo>
                    <a:pt x="3581" y="2255"/>
                  </a:lnTo>
                  <a:lnTo>
                    <a:pt x="3054" y="2255"/>
                  </a:lnTo>
                  <a:close/>
                  <a:moveTo>
                    <a:pt x="2388" y="2255"/>
                  </a:moveTo>
                  <a:lnTo>
                    <a:pt x="2564" y="2626"/>
                  </a:lnTo>
                  <a:lnTo>
                    <a:pt x="3091" y="2626"/>
                  </a:lnTo>
                  <a:lnTo>
                    <a:pt x="2915" y="2255"/>
                  </a:lnTo>
                  <a:lnTo>
                    <a:pt x="2388" y="2255"/>
                  </a:lnTo>
                  <a:close/>
                  <a:moveTo>
                    <a:pt x="1722" y="2255"/>
                  </a:moveTo>
                  <a:lnTo>
                    <a:pt x="1898" y="2626"/>
                  </a:lnTo>
                  <a:lnTo>
                    <a:pt x="2425" y="2626"/>
                  </a:lnTo>
                  <a:lnTo>
                    <a:pt x="2249" y="2255"/>
                  </a:lnTo>
                  <a:lnTo>
                    <a:pt x="1722" y="2255"/>
                  </a:lnTo>
                  <a:close/>
                  <a:moveTo>
                    <a:pt x="2036" y="370"/>
                  </a:moveTo>
                  <a:lnTo>
                    <a:pt x="1860" y="0"/>
                  </a:lnTo>
                  <a:lnTo>
                    <a:pt x="1332" y="0"/>
                  </a:lnTo>
                  <a:lnTo>
                    <a:pt x="1508" y="370"/>
                  </a:lnTo>
                  <a:lnTo>
                    <a:pt x="2036" y="370"/>
                  </a:lnTo>
                  <a:close/>
                  <a:moveTo>
                    <a:pt x="2702" y="370"/>
                  </a:moveTo>
                  <a:lnTo>
                    <a:pt x="2526" y="0"/>
                  </a:lnTo>
                  <a:lnTo>
                    <a:pt x="1998" y="0"/>
                  </a:lnTo>
                  <a:lnTo>
                    <a:pt x="2174" y="370"/>
                  </a:lnTo>
                  <a:lnTo>
                    <a:pt x="2702" y="370"/>
                  </a:lnTo>
                  <a:close/>
                  <a:moveTo>
                    <a:pt x="3368" y="370"/>
                  </a:moveTo>
                  <a:lnTo>
                    <a:pt x="3192" y="0"/>
                  </a:lnTo>
                  <a:lnTo>
                    <a:pt x="2664" y="0"/>
                  </a:lnTo>
                  <a:lnTo>
                    <a:pt x="2840" y="370"/>
                  </a:lnTo>
                  <a:lnTo>
                    <a:pt x="3368" y="370"/>
                  </a:lnTo>
                  <a:close/>
                  <a:moveTo>
                    <a:pt x="528" y="0"/>
                  </a:moveTo>
                  <a:lnTo>
                    <a:pt x="0" y="0"/>
                  </a:lnTo>
                  <a:lnTo>
                    <a:pt x="176" y="370"/>
                  </a:lnTo>
                  <a:lnTo>
                    <a:pt x="698" y="370"/>
                  </a:lnTo>
                  <a:lnTo>
                    <a:pt x="528" y="0"/>
                  </a:lnTo>
                  <a:close/>
                  <a:moveTo>
                    <a:pt x="735" y="452"/>
                  </a:moveTo>
                  <a:lnTo>
                    <a:pt x="208" y="452"/>
                  </a:lnTo>
                  <a:lnTo>
                    <a:pt x="383" y="823"/>
                  </a:lnTo>
                  <a:lnTo>
                    <a:pt x="911" y="823"/>
                  </a:lnTo>
                  <a:lnTo>
                    <a:pt x="735" y="452"/>
                  </a:lnTo>
                  <a:close/>
                  <a:moveTo>
                    <a:pt x="1370" y="370"/>
                  </a:moveTo>
                  <a:lnTo>
                    <a:pt x="1194" y="0"/>
                  </a:lnTo>
                  <a:lnTo>
                    <a:pt x="666" y="0"/>
                  </a:lnTo>
                  <a:lnTo>
                    <a:pt x="842" y="370"/>
                  </a:lnTo>
                  <a:lnTo>
                    <a:pt x="1370" y="3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5" name="Freeform 4"/>
            <p:cNvSpPr>
              <a:spLocks noChangeArrowheads="1"/>
            </p:cNvSpPr>
            <p:nvPr/>
          </p:nvSpPr>
          <p:spPr bwMode="auto">
            <a:xfrm>
              <a:off x="6241007" y="7052180"/>
              <a:ext cx="694250" cy="1545810"/>
            </a:xfrm>
            <a:custGeom>
              <a:avLst/>
              <a:gdLst>
                <a:gd name="T0" fmla="*/ 1432 w 1509"/>
                <a:gd name="T1" fmla="*/ 3361 h 3362"/>
                <a:gd name="T2" fmla="*/ 0 w 1509"/>
                <a:gd name="T3" fmla="*/ 308 h 3362"/>
                <a:gd name="T4" fmla="*/ 75 w 1509"/>
                <a:gd name="T5" fmla="*/ 0 h 3362"/>
                <a:gd name="T6" fmla="*/ 1508 w 1509"/>
                <a:gd name="T7" fmla="*/ 3053 h 3362"/>
                <a:gd name="T8" fmla="*/ 1432 w 1509"/>
                <a:gd name="T9" fmla="*/ 3361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3362">
                  <a:moveTo>
                    <a:pt x="1432" y="3361"/>
                  </a:moveTo>
                  <a:lnTo>
                    <a:pt x="0" y="308"/>
                  </a:lnTo>
                  <a:lnTo>
                    <a:pt x="75" y="0"/>
                  </a:lnTo>
                  <a:lnTo>
                    <a:pt x="1508" y="3053"/>
                  </a:lnTo>
                  <a:lnTo>
                    <a:pt x="1432" y="336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6" name="Freeform 5"/>
            <p:cNvSpPr>
              <a:spLocks noChangeArrowheads="1"/>
            </p:cNvSpPr>
            <p:nvPr/>
          </p:nvSpPr>
          <p:spPr bwMode="auto">
            <a:xfrm>
              <a:off x="6900747" y="8458014"/>
              <a:ext cx="1776225" cy="142004"/>
            </a:xfrm>
            <a:custGeom>
              <a:avLst/>
              <a:gdLst>
                <a:gd name="T0" fmla="*/ 3858 w 3859"/>
                <a:gd name="T1" fmla="*/ 0 h 309"/>
                <a:gd name="T2" fmla="*/ 76 w 3859"/>
                <a:gd name="T3" fmla="*/ 0 h 309"/>
                <a:gd name="T4" fmla="*/ 0 w 3859"/>
                <a:gd name="T5" fmla="*/ 308 h 309"/>
                <a:gd name="T6" fmla="*/ 3776 w 3859"/>
                <a:gd name="T7" fmla="*/ 308 h 309"/>
                <a:gd name="T8" fmla="*/ 3858 w 3859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9" h="309">
                  <a:moveTo>
                    <a:pt x="3858" y="0"/>
                  </a:moveTo>
                  <a:lnTo>
                    <a:pt x="76" y="0"/>
                  </a:lnTo>
                  <a:lnTo>
                    <a:pt x="0" y="308"/>
                  </a:lnTo>
                  <a:lnTo>
                    <a:pt x="3776" y="308"/>
                  </a:lnTo>
                  <a:lnTo>
                    <a:pt x="3858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1" name="Freeform 10"/>
            <p:cNvSpPr>
              <a:spLocks noChangeArrowheads="1"/>
            </p:cNvSpPr>
            <p:nvPr/>
          </p:nvSpPr>
          <p:spPr bwMode="auto">
            <a:xfrm>
              <a:off x="7477260" y="7358500"/>
              <a:ext cx="24359" cy="18258"/>
            </a:xfrm>
            <a:custGeom>
              <a:avLst/>
              <a:gdLst>
                <a:gd name="T0" fmla="*/ 0 w 51"/>
                <a:gd name="T1" fmla="*/ 0 h 39"/>
                <a:gd name="T2" fmla="*/ 19 w 51"/>
                <a:gd name="T3" fmla="*/ 38 h 39"/>
                <a:gd name="T4" fmla="*/ 50 w 51"/>
                <a:gd name="T5" fmla="*/ 0 h 39"/>
                <a:gd name="T6" fmla="*/ 0 w 5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9">
                  <a:moveTo>
                    <a:pt x="0" y="0"/>
                  </a:moveTo>
                  <a:lnTo>
                    <a:pt x="19" y="38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solidFill>
              <a:srgbClr val="57C1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8" name="Freeform 17"/>
            <p:cNvSpPr>
              <a:spLocks noChangeArrowheads="1"/>
            </p:cNvSpPr>
            <p:nvPr/>
          </p:nvSpPr>
          <p:spPr bwMode="auto">
            <a:xfrm>
              <a:off x="6925107" y="7151583"/>
              <a:ext cx="1006866" cy="1115743"/>
            </a:xfrm>
            <a:custGeom>
              <a:avLst/>
              <a:gdLst>
                <a:gd name="T0" fmla="*/ 314 w 2187"/>
                <a:gd name="T1" fmla="*/ 1803 h 2426"/>
                <a:gd name="T2" fmla="*/ 0 w 2187"/>
                <a:gd name="T3" fmla="*/ 2167 h 2426"/>
                <a:gd name="T4" fmla="*/ 6 w 2187"/>
                <a:gd name="T5" fmla="*/ 2180 h 2426"/>
                <a:gd name="T6" fmla="*/ 333 w 2187"/>
                <a:gd name="T7" fmla="*/ 2180 h 2426"/>
                <a:gd name="T8" fmla="*/ 465 w 2187"/>
                <a:gd name="T9" fmla="*/ 2029 h 2426"/>
                <a:gd name="T10" fmla="*/ 358 w 2187"/>
                <a:gd name="T11" fmla="*/ 1803 h 2426"/>
                <a:gd name="T12" fmla="*/ 314 w 2187"/>
                <a:gd name="T13" fmla="*/ 1803 h 2426"/>
                <a:gd name="T14" fmla="*/ 125 w 2187"/>
                <a:gd name="T15" fmla="*/ 2425 h 2426"/>
                <a:gd name="T16" fmla="*/ 270 w 2187"/>
                <a:gd name="T17" fmla="*/ 2255 h 2426"/>
                <a:gd name="T18" fmla="*/ 44 w 2187"/>
                <a:gd name="T19" fmla="*/ 2255 h 2426"/>
                <a:gd name="T20" fmla="*/ 125 w 2187"/>
                <a:gd name="T21" fmla="*/ 2425 h 2426"/>
                <a:gd name="T22" fmla="*/ 1206 w 2187"/>
                <a:gd name="T23" fmla="*/ 766 h 2426"/>
                <a:gd name="T24" fmla="*/ 1156 w 2187"/>
                <a:gd name="T25" fmla="*/ 823 h 2426"/>
                <a:gd name="T26" fmla="*/ 1231 w 2187"/>
                <a:gd name="T27" fmla="*/ 823 h 2426"/>
                <a:gd name="T28" fmla="*/ 1206 w 2187"/>
                <a:gd name="T29" fmla="*/ 766 h 2426"/>
                <a:gd name="T30" fmla="*/ 773 w 2187"/>
                <a:gd name="T31" fmla="*/ 1269 h 2426"/>
                <a:gd name="T32" fmla="*/ 766 w 2187"/>
                <a:gd name="T33" fmla="*/ 1275 h 2426"/>
                <a:gd name="T34" fmla="*/ 779 w 2187"/>
                <a:gd name="T35" fmla="*/ 1275 h 2426"/>
                <a:gd name="T36" fmla="*/ 773 w 2187"/>
                <a:gd name="T37" fmla="*/ 1269 h 2426"/>
                <a:gd name="T38" fmla="*/ 1633 w 2187"/>
                <a:gd name="T39" fmla="*/ 263 h 2426"/>
                <a:gd name="T40" fmla="*/ 1539 w 2187"/>
                <a:gd name="T41" fmla="*/ 370 h 2426"/>
                <a:gd name="T42" fmla="*/ 1690 w 2187"/>
                <a:gd name="T43" fmla="*/ 370 h 2426"/>
                <a:gd name="T44" fmla="*/ 1633 w 2187"/>
                <a:gd name="T45" fmla="*/ 263 h 2426"/>
                <a:gd name="T46" fmla="*/ 553 w 2187"/>
                <a:gd name="T47" fmla="*/ 1922 h 2426"/>
                <a:gd name="T48" fmla="*/ 653 w 2187"/>
                <a:gd name="T49" fmla="*/ 1803 h 2426"/>
                <a:gd name="T50" fmla="*/ 502 w 2187"/>
                <a:gd name="T51" fmla="*/ 1803 h 2426"/>
                <a:gd name="T52" fmla="*/ 553 w 2187"/>
                <a:gd name="T53" fmla="*/ 1922 h 2426"/>
                <a:gd name="T54" fmla="*/ 986 w 2187"/>
                <a:gd name="T55" fmla="*/ 1419 h 2426"/>
                <a:gd name="T56" fmla="*/ 1043 w 2187"/>
                <a:gd name="T57" fmla="*/ 1350 h 2426"/>
                <a:gd name="T58" fmla="*/ 955 w 2187"/>
                <a:gd name="T59" fmla="*/ 1350 h 2426"/>
                <a:gd name="T60" fmla="*/ 986 w 2187"/>
                <a:gd name="T61" fmla="*/ 1419 h 2426"/>
                <a:gd name="T62" fmla="*/ 2180 w 2187"/>
                <a:gd name="T63" fmla="*/ 0 h 2426"/>
                <a:gd name="T64" fmla="*/ 1859 w 2187"/>
                <a:gd name="T65" fmla="*/ 0 h 2426"/>
                <a:gd name="T66" fmla="*/ 1728 w 2187"/>
                <a:gd name="T67" fmla="*/ 157 h 2426"/>
                <a:gd name="T68" fmla="*/ 1828 w 2187"/>
                <a:gd name="T69" fmla="*/ 370 h 2426"/>
                <a:gd name="T70" fmla="*/ 1885 w 2187"/>
                <a:gd name="T71" fmla="*/ 370 h 2426"/>
                <a:gd name="T72" fmla="*/ 2186 w 2187"/>
                <a:gd name="T73" fmla="*/ 18 h 2426"/>
                <a:gd name="T74" fmla="*/ 2180 w 2187"/>
                <a:gd name="T75" fmla="*/ 0 h 2426"/>
                <a:gd name="T76" fmla="*/ 703 w 2187"/>
                <a:gd name="T77" fmla="*/ 1350 h 2426"/>
                <a:gd name="T78" fmla="*/ 433 w 2187"/>
                <a:gd name="T79" fmla="*/ 1665 h 2426"/>
                <a:gd name="T80" fmla="*/ 465 w 2187"/>
                <a:gd name="T81" fmla="*/ 1727 h 2426"/>
                <a:gd name="T82" fmla="*/ 722 w 2187"/>
                <a:gd name="T83" fmla="*/ 1727 h 2426"/>
                <a:gd name="T84" fmla="*/ 898 w 2187"/>
                <a:gd name="T85" fmla="*/ 1526 h 2426"/>
                <a:gd name="T86" fmla="*/ 817 w 2187"/>
                <a:gd name="T87" fmla="*/ 1350 h 2426"/>
                <a:gd name="T88" fmla="*/ 703 w 2187"/>
                <a:gd name="T89" fmla="*/ 1350 h 2426"/>
                <a:gd name="T90" fmla="*/ 1476 w 2187"/>
                <a:gd name="T91" fmla="*/ 452 h 2426"/>
                <a:gd name="T92" fmla="*/ 1294 w 2187"/>
                <a:gd name="T93" fmla="*/ 659 h 2426"/>
                <a:gd name="T94" fmla="*/ 1376 w 2187"/>
                <a:gd name="T95" fmla="*/ 823 h 2426"/>
                <a:gd name="T96" fmla="*/ 1495 w 2187"/>
                <a:gd name="T97" fmla="*/ 823 h 2426"/>
                <a:gd name="T98" fmla="*/ 1759 w 2187"/>
                <a:gd name="T99" fmla="*/ 521 h 2426"/>
                <a:gd name="T100" fmla="*/ 1728 w 2187"/>
                <a:gd name="T101" fmla="*/ 452 h 2426"/>
                <a:gd name="T102" fmla="*/ 1476 w 2187"/>
                <a:gd name="T103" fmla="*/ 452 h 2426"/>
                <a:gd name="T104" fmla="*/ 1087 w 2187"/>
                <a:gd name="T105" fmla="*/ 904 h 2426"/>
                <a:gd name="T106" fmla="*/ 867 w 2187"/>
                <a:gd name="T107" fmla="*/ 1162 h 2426"/>
                <a:gd name="T108" fmla="*/ 917 w 2187"/>
                <a:gd name="T109" fmla="*/ 1275 h 2426"/>
                <a:gd name="T110" fmla="*/ 1112 w 2187"/>
                <a:gd name="T111" fmla="*/ 1275 h 2426"/>
                <a:gd name="T112" fmla="*/ 1325 w 2187"/>
                <a:gd name="T113" fmla="*/ 1024 h 2426"/>
                <a:gd name="T114" fmla="*/ 1269 w 2187"/>
                <a:gd name="T115" fmla="*/ 904 h 2426"/>
                <a:gd name="T116" fmla="*/ 1087 w 2187"/>
                <a:gd name="T117" fmla="*/ 904 h 2426"/>
                <a:gd name="T118" fmla="*/ 1413 w 2187"/>
                <a:gd name="T119" fmla="*/ 917 h 2426"/>
                <a:gd name="T120" fmla="*/ 1432 w 2187"/>
                <a:gd name="T121" fmla="*/ 904 h 2426"/>
                <a:gd name="T122" fmla="*/ 1407 w 2187"/>
                <a:gd name="T123" fmla="*/ 904 h 2426"/>
                <a:gd name="T124" fmla="*/ 1413 w 2187"/>
                <a:gd name="T125" fmla="*/ 917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7" h="2426">
                  <a:moveTo>
                    <a:pt x="314" y="1803"/>
                  </a:moveTo>
                  <a:lnTo>
                    <a:pt x="0" y="2167"/>
                  </a:lnTo>
                  <a:lnTo>
                    <a:pt x="6" y="2180"/>
                  </a:lnTo>
                  <a:lnTo>
                    <a:pt x="333" y="2180"/>
                  </a:lnTo>
                  <a:lnTo>
                    <a:pt x="465" y="2029"/>
                  </a:lnTo>
                  <a:lnTo>
                    <a:pt x="358" y="1803"/>
                  </a:lnTo>
                  <a:lnTo>
                    <a:pt x="314" y="1803"/>
                  </a:lnTo>
                  <a:close/>
                  <a:moveTo>
                    <a:pt x="125" y="2425"/>
                  </a:moveTo>
                  <a:lnTo>
                    <a:pt x="270" y="2255"/>
                  </a:lnTo>
                  <a:lnTo>
                    <a:pt x="44" y="2255"/>
                  </a:lnTo>
                  <a:lnTo>
                    <a:pt x="125" y="2425"/>
                  </a:lnTo>
                  <a:close/>
                  <a:moveTo>
                    <a:pt x="1206" y="766"/>
                  </a:moveTo>
                  <a:lnTo>
                    <a:pt x="1156" y="823"/>
                  </a:lnTo>
                  <a:lnTo>
                    <a:pt x="1231" y="823"/>
                  </a:lnTo>
                  <a:lnTo>
                    <a:pt x="1206" y="766"/>
                  </a:lnTo>
                  <a:close/>
                  <a:moveTo>
                    <a:pt x="773" y="1269"/>
                  </a:moveTo>
                  <a:lnTo>
                    <a:pt x="766" y="1275"/>
                  </a:lnTo>
                  <a:lnTo>
                    <a:pt x="779" y="1275"/>
                  </a:lnTo>
                  <a:lnTo>
                    <a:pt x="773" y="1269"/>
                  </a:lnTo>
                  <a:close/>
                  <a:moveTo>
                    <a:pt x="1633" y="263"/>
                  </a:moveTo>
                  <a:lnTo>
                    <a:pt x="1539" y="370"/>
                  </a:lnTo>
                  <a:lnTo>
                    <a:pt x="1690" y="370"/>
                  </a:lnTo>
                  <a:lnTo>
                    <a:pt x="1633" y="263"/>
                  </a:lnTo>
                  <a:close/>
                  <a:moveTo>
                    <a:pt x="553" y="1922"/>
                  </a:moveTo>
                  <a:lnTo>
                    <a:pt x="653" y="1803"/>
                  </a:lnTo>
                  <a:lnTo>
                    <a:pt x="502" y="1803"/>
                  </a:lnTo>
                  <a:lnTo>
                    <a:pt x="553" y="1922"/>
                  </a:lnTo>
                  <a:close/>
                  <a:moveTo>
                    <a:pt x="986" y="1419"/>
                  </a:moveTo>
                  <a:lnTo>
                    <a:pt x="1043" y="1350"/>
                  </a:lnTo>
                  <a:lnTo>
                    <a:pt x="955" y="1350"/>
                  </a:lnTo>
                  <a:lnTo>
                    <a:pt x="986" y="1419"/>
                  </a:lnTo>
                  <a:close/>
                  <a:moveTo>
                    <a:pt x="2180" y="0"/>
                  </a:moveTo>
                  <a:lnTo>
                    <a:pt x="1859" y="0"/>
                  </a:lnTo>
                  <a:lnTo>
                    <a:pt x="1728" y="157"/>
                  </a:lnTo>
                  <a:lnTo>
                    <a:pt x="1828" y="370"/>
                  </a:lnTo>
                  <a:lnTo>
                    <a:pt x="1885" y="370"/>
                  </a:lnTo>
                  <a:lnTo>
                    <a:pt x="2186" y="18"/>
                  </a:lnTo>
                  <a:lnTo>
                    <a:pt x="2180" y="0"/>
                  </a:lnTo>
                  <a:close/>
                  <a:moveTo>
                    <a:pt x="703" y="1350"/>
                  </a:moveTo>
                  <a:lnTo>
                    <a:pt x="433" y="1665"/>
                  </a:lnTo>
                  <a:lnTo>
                    <a:pt x="465" y="1727"/>
                  </a:lnTo>
                  <a:lnTo>
                    <a:pt x="722" y="1727"/>
                  </a:lnTo>
                  <a:lnTo>
                    <a:pt x="898" y="1526"/>
                  </a:lnTo>
                  <a:lnTo>
                    <a:pt x="817" y="1350"/>
                  </a:lnTo>
                  <a:lnTo>
                    <a:pt x="703" y="1350"/>
                  </a:lnTo>
                  <a:close/>
                  <a:moveTo>
                    <a:pt x="1476" y="452"/>
                  </a:moveTo>
                  <a:lnTo>
                    <a:pt x="1294" y="659"/>
                  </a:lnTo>
                  <a:lnTo>
                    <a:pt x="1376" y="823"/>
                  </a:lnTo>
                  <a:lnTo>
                    <a:pt x="1495" y="823"/>
                  </a:lnTo>
                  <a:lnTo>
                    <a:pt x="1759" y="521"/>
                  </a:lnTo>
                  <a:lnTo>
                    <a:pt x="1728" y="452"/>
                  </a:lnTo>
                  <a:lnTo>
                    <a:pt x="1476" y="452"/>
                  </a:lnTo>
                  <a:close/>
                  <a:moveTo>
                    <a:pt x="1087" y="904"/>
                  </a:moveTo>
                  <a:lnTo>
                    <a:pt x="867" y="1162"/>
                  </a:lnTo>
                  <a:lnTo>
                    <a:pt x="917" y="1275"/>
                  </a:lnTo>
                  <a:lnTo>
                    <a:pt x="1112" y="1275"/>
                  </a:lnTo>
                  <a:lnTo>
                    <a:pt x="1325" y="1024"/>
                  </a:lnTo>
                  <a:lnTo>
                    <a:pt x="1269" y="904"/>
                  </a:lnTo>
                  <a:lnTo>
                    <a:pt x="1087" y="904"/>
                  </a:lnTo>
                  <a:close/>
                  <a:moveTo>
                    <a:pt x="1413" y="917"/>
                  </a:moveTo>
                  <a:lnTo>
                    <a:pt x="1432" y="904"/>
                  </a:lnTo>
                  <a:lnTo>
                    <a:pt x="1407" y="904"/>
                  </a:lnTo>
                  <a:lnTo>
                    <a:pt x="1413" y="9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29" name="Freeform 18"/>
            <p:cNvSpPr>
              <a:spLocks noChangeArrowheads="1"/>
            </p:cNvSpPr>
            <p:nvPr/>
          </p:nvSpPr>
          <p:spPr bwMode="auto">
            <a:xfrm>
              <a:off x="7773636" y="7816969"/>
              <a:ext cx="521702" cy="543671"/>
            </a:xfrm>
            <a:custGeom>
              <a:avLst/>
              <a:gdLst>
                <a:gd name="T0" fmla="*/ 239 w 1132"/>
                <a:gd name="T1" fmla="*/ 904 h 1182"/>
                <a:gd name="T2" fmla="*/ 364 w 1132"/>
                <a:gd name="T3" fmla="*/ 1162 h 1182"/>
                <a:gd name="T4" fmla="*/ 660 w 1132"/>
                <a:gd name="T5" fmla="*/ 810 h 1182"/>
                <a:gd name="T6" fmla="*/ 320 w 1132"/>
                <a:gd name="T7" fmla="*/ 810 h 1182"/>
                <a:gd name="T8" fmla="*/ 239 w 1132"/>
                <a:gd name="T9" fmla="*/ 904 h 1182"/>
                <a:gd name="T10" fmla="*/ 383 w 1132"/>
                <a:gd name="T11" fmla="*/ 735 h 1182"/>
                <a:gd name="T12" fmla="*/ 691 w 1132"/>
                <a:gd name="T13" fmla="*/ 735 h 1182"/>
                <a:gd name="T14" fmla="*/ 584 w 1132"/>
                <a:gd name="T15" fmla="*/ 502 h 1182"/>
                <a:gd name="T16" fmla="*/ 383 w 1132"/>
                <a:gd name="T17" fmla="*/ 735 h 1182"/>
                <a:gd name="T18" fmla="*/ 0 w 1132"/>
                <a:gd name="T19" fmla="*/ 1181 h 1182"/>
                <a:gd name="T20" fmla="*/ 232 w 1132"/>
                <a:gd name="T21" fmla="*/ 1181 h 1182"/>
                <a:gd name="T22" fmla="*/ 151 w 1132"/>
                <a:gd name="T23" fmla="*/ 1005 h 1182"/>
                <a:gd name="T24" fmla="*/ 0 w 1132"/>
                <a:gd name="T25" fmla="*/ 1181 h 1182"/>
                <a:gd name="T26" fmla="*/ 1011 w 1132"/>
                <a:gd name="T27" fmla="*/ 0 h 1182"/>
                <a:gd name="T28" fmla="*/ 773 w 1132"/>
                <a:gd name="T29" fmla="*/ 282 h 1182"/>
                <a:gd name="T30" fmla="*/ 1112 w 1132"/>
                <a:gd name="T31" fmla="*/ 282 h 1182"/>
                <a:gd name="T32" fmla="*/ 1131 w 1132"/>
                <a:gd name="T33" fmla="*/ 257 h 1182"/>
                <a:gd name="T34" fmla="*/ 1011 w 1132"/>
                <a:gd name="T35" fmla="*/ 0 h 1182"/>
                <a:gd name="T36" fmla="*/ 672 w 1132"/>
                <a:gd name="T37" fmla="*/ 402 h 1182"/>
                <a:gd name="T38" fmla="*/ 792 w 1132"/>
                <a:gd name="T39" fmla="*/ 659 h 1182"/>
                <a:gd name="T40" fmla="*/ 1049 w 1132"/>
                <a:gd name="T41" fmla="*/ 358 h 1182"/>
                <a:gd name="T42" fmla="*/ 704 w 1132"/>
                <a:gd name="T43" fmla="*/ 358 h 1182"/>
                <a:gd name="T44" fmla="*/ 672 w 1132"/>
                <a:gd name="T45" fmla="*/ 40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2" h="1182">
                  <a:moveTo>
                    <a:pt x="239" y="904"/>
                  </a:moveTo>
                  <a:lnTo>
                    <a:pt x="364" y="1162"/>
                  </a:lnTo>
                  <a:lnTo>
                    <a:pt x="660" y="810"/>
                  </a:lnTo>
                  <a:lnTo>
                    <a:pt x="320" y="810"/>
                  </a:lnTo>
                  <a:lnTo>
                    <a:pt x="239" y="904"/>
                  </a:lnTo>
                  <a:close/>
                  <a:moveTo>
                    <a:pt x="383" y="735"/>
                  </a:moveTo>
                  <a:lnTo>
                    <a:pt x="691" y="735"/>
                  </a:lnTo>
                  <a:lnTo>
                    <a:pt x="584" y="502"/>
                  </a:lnTo>
                  <a:lnTo>
                    <a:pt x="383" y="735"/>
                  </a:lnTo>
                  <a:close/>
                  <a:moveTo>
                    <a:pt x="0" y="1181"/>
                  </a:moveTo>
                  <a:lnTo>
                    <a:pt x="232" y="1181"/>
                  </a:lnTo>
                  <a:lnTo>
                    <a:pt x="151" y="1005"/>
                  </a:lnTo>
                  <a:lnTo>
                    <a:pt x="0" y="1181"/>
                  </a:lnTo>
                  <a:close/>
                  <a:moveTo>
                    <a:pt x="1011" y="0"/>
                  </a:moveTo>
                  <a:lnTo>
                    <a:pt x="773" y="282"/>
                  </a:lnTo>
                  <a:lnTo>
                    <a:pt x="1112" y="282"/>
                  </a:lnTo>
                  <a:lnTo>
                    <a:pt x="1131" y="257"/>
                  </a:lnTo>
                  <a:lnTo>
                    <a:pt x="1011" y="0"/>
                  </a:lnTo>
                  <a:close/>
                  <a:moveTo>
                    <a:pt x="672" y="402"/>
                  </a:moveTo>
                  <a:lnTo>
                    <a:pt x="792" y="659"/>
                  </a:lnTo>
                  <a:lnTo>
                    <a:pt x="1049" y="358"/>
                  </a:lnTo>
                  <a:lnTo>
                    <a:pt x="704" y="358"/>
                  </a:lnTo>
                  <a:lnTo>
                    <a:pt x="672" y="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6805339" y="7151581"/>
              <a:ext cx="836347" cy="918967"/>
              <a:chOff x="6624875" y="6831220"/>
              <a:chExt cx="871838" cy="957964"/>
            </a:xfrm>
            <a:solidFill>
              <a:schemeClr val="accent3"/>
            </a:solidFill>
          </p:grpSpPr>
          <p:sp>
            <p:nvSpPr>
              <p:cNvPr id="17" name="Freeform 6"/>
              <p:cNvSpPr>
                <a:spLocks noChangeArrowheads="1"/>
              </p:cNvSpPr>
              <p:nvPr/>
            </p:nvSpPr>
            <p:spPr bwMode="auto">
              <a:xfrm>
                <a:off x="7105233" y="7264736"/>
                <a:ext cx="61367" cy="42294"/>
              </a:xfrm>
              <a:custGeom>
                <a:avLst/>
                <a:gdLst>
                  <a:gd name="T0" fmla="*/ 44 w 127"/>
                  <a:gd name="T1" fmla="*/ 88 h 89"/>
                  <a:gd name="T2" fmla="*/ 126 w 127"/>
                  <a:gd name="T3" fmla="*/ 0 h 89"/>
                  <a:gd name="T4" fmla="*/ 0 w 127"/>
                  <a:gd name="T5" fmla="*/ 0 h 89"/>
                  <a:gd name="T6" fmla="*/ 44 w 127"/>
                  <a:gd name="T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89">
                    <a:moveTo>
                      <a:pt x="44" y="88"/>
                    </a:moveTo>
                    <a:lnTo>
                      <a:pt x="126" y="0"/>
                    </a:lnTo>
                    <a:lnTo>
                      <a:pt x="0" y="0"/>
                    </a:lnTo>
                    <a:lnTo>
                      <a:pt x="44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0" name="Freeform 9"/>
              <p:cNvSpPr>
                <a:spLocks noChangeArrowheads="1"/>
              </p:cNvSpPr>
              <p:nvPr/>
            </p:nvSpPr>
            <p:spPr bwMode="auto">
              <a:xfrm>
                <a:off x="6764538" y="7412766"/>
                <a:ext cx="40207" cy="31720"/>
              </a:xfrm>
              <a:custGeom>
                <a:avLst/>
                <a:gdLst>
                  <a:gd name="T0" fmla="*/ 82 w 83"/>
                  <a:gd name="T1" fmla="*/ 63 h 64"/>
                  <a:gd name="T2" fmla="*/ 50 w 83"/>
                  <a:gd name="T3" fmla="*/ 0 h 64"/>
                  <a:gd name="T4" fmla="*/ 0 w 83"/>
                  <a:gd name="T5" fmla="*/ 63 h 64"/>
                  <a:gd name="T6" fmla="*/ 82 w 83"/>
                  <a:gd name="T7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64">
                    <a:moveTo>
                      <a:pt x="82" y="63"/>
                    </a:moveTo>
                    <a:lnTo>
                      <a:pt x="50" y="0"/>
                    </a:lnTo>
                    <a:lnTo>
                      <a:pt x="0" y="63"/>
                    </a:lnTo>
                    <a:lnTo>
                      <a:pt x="82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2" name="Freeform 11"/>
              <p:cNvSpPr>
                <a:spLocks noChangeArrowheads="1"/>
              </p:cNvSpPr>
              <p:nvPr/>
            </p:nvSpPr>
            <p:spPr bwMode="auto">
              <a:xfrm>
                <a:off x="6950756" y="7171690"/>
                <a:ext cx="69832" cy="54982"/>
              </a:xfrm>
              <a:custGeom>
                <a:avLst/>
                <a:gdLst>
                  <a:gd name="T0" fmla="*/ 144 w 145"/>
                  <a:gd name="T1" fmla="*/ 113 h 114"/>
                  <a:gd name="T2" fmla="*/ 94 w 145"/>
                  <a:gd name="T3" fmla="*/ 0 h 114"/>
                  <a:gd name="T4" fmla="*/ 0 w 145"/>
                  <a:gd name="T5" fmla="*/ 113 h 114"/>
                  <a:gd name="T6" fmla="*/ 144 w 145"/>
                  <a:gd name="T7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14">
                    <a:moveTo>
                      <a:pt x="144" y="113"/>
                    </a:moveTo>
                    <a:lnTo>
                      <a:pt x="94" y="0"/>
                    </a:lnTo>
                    <a:lnTo>
                      <a:pt x="0" y="113"/>
                    </a:lnTo>
                    <a:lnTo>
                      <a:pt x="144" y="11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6" name="Freeform 15"/>
              <p:cNvSpPr>
                <a:spLocks noChangeArrowheads="1"/>
              </p:cNvSpPr>
              <p:nvPr/>
            </p:nvSpPr>
            <p:spPr bwMode="auto">
              <a:xfrm>
                <a:off x="6887273" y="7478321"/>
                <a:ext cx="90994" cy="69786"/>
              </a:xfrm>
              <a:custGeom>
                <a:avLst/>
                <a:gdLst>
                  <a:gd name="T0" fmla="*/ 188 w 189"/>
                  <a:gd name="T1" fmla="*/ 0 h 146"/>
                  <a:gd name="T2" fmla="*/ 0 w 189"/>
                  <a:gd name="T3" fmla="*/ 0 h 146"/>
                  <a:gd name="T4" fmla="*/ 69 w 189"/>
                  <a:gd name="T5" fmla="*/ 145 h 146"/>
                  <a:gd name="T6" fmla="*/ 188 w 189"/>
                  <a:gd name="T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8" y="0"/>
                    </a:moveTo>
                    <a:lnTo>
                      <a:pt x="0" y="0"/>
                    </a:lnTo>
                    <a:lnTo>
                      <a:pt x="69" y="145"/>
                    </a:lnTo>
                    <a:lnTo>
                      <a:pt x="18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27" name="Freeform 16"/>
              <p:cNvSpPr>
                <a:spLocks noChangeArrowheads="1"/>
              </p:cNvSpPr>
              <p:nvPr/>
            </p:nvSpPr>
            <p:spPr bwMode="auto">
              <a:xfrm>
                <a:off x="7134859" y="6932726"/>
                <a:ext cx="105806" cy="76130"/>
              </a:xfrm>
              <a:custGeom>
                <a:avLst/>
                <a:gdLst>
                  <a:gd name="T0" fmla="*/ 220 w 221"/>
                  <a:gd name="T1" fmla="*/ 157 h 158"/>
                  <a:gd name="T2" fmla="*/ 144 w 221"/>
                  <a:gd name="T3" fmla="*/ 0 h 158"/>
                  <a:gd name="T4" fmla="*/ 0 w 221"/>
                  <a:gd name="T5" fmla="*/ 157 h 158"/>
                  <a:gd name="T6" fmla="*/ 220 w 221"/>
                  <a:gd name="T7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58">
                    <a:moveTo>
                      <a:pt x="220" y="157"/>
                    </a:moveTo>
                    <a:lnTo>
                      <a:pt x="144" y="0"/>
                    </a:lnTo>
                    <a:lnTo>
                      <a:pt x="0" y="157"/>
                    </a:lnTo>
                    <a:lnTo>
                      <a:pt x="220" y="15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0" name="Freeform 7"/>
              <p:cNvSpPr>
                <a:spLocks noChangeArrowheads="1"/>
              </p:cNvSpPr>
              <p:nvPr/>
            </p:nvSpPr>
            <p:spPr bwMode="auto">
              <a:xfrm>
                <a:off x="7244896" y="6831220"/>
                <a:ext cx="251817" cy="177636"/>
              </a:xfrm>
              <a:custGeom>
                <a:avLst/>
                <a:gdLst>
                  <a:gd name="T0" fmla="*/ 126 w 523"/>
                  <a:gd name="T1" fmla="*/ 370 h 371"/>
                  <a:gd name="T2" fmla="*/ 283 w 523"/>
                  <a:gd name="T3" fmla="*/ 370 h 371"/>
                  <a:gd name="T4" fmla="*/ 522 w 523"/>
                  <a:gd name="T5" fmla="*/ 94 h 371"/>
                  <a:gd name="T6" fmla="*/ 478 w 523"/>
                  <a:gd name="T7" fmla="*/ 0 h 371"/>
                  <a:gd name="T8" fmla="*/ 88 w 523"/>
                  <a:gd name="T9" fmla="*/ 0 h 371"/>
                  <a:gd name="T10" fmla="*/ 0 w 523"/>
                  <a:gd name="T11" fmla="*/ 106 h 371"/>
                  <a:gd name="T12" fmla="*/ 126 w 523"/>
                  <a:gd name="T13" fmla="*/ 37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1">
                    <a:moveTo>
                      <a:pt x="126" y="370"/>
                    </a:moveTo>
                    <a:lnTo>
                      <a:pt x="283" y="370"/>
                    </a:lnTo>
                    <a:lnTo>
                      <a:pt x="522" y="94"/>
                    </a:lnTo>
                    <a:lnTo>
                      <a:pt x="478" y="0"/>
                    </a:lnTo>
                    <a:lnTo>
                      <a:pt x="88" y="0"/>
                    </a:lnTo>
                    <a:lnTo>
                      <a:pt x="0" y="106"/>
                    </a:lnTo>
                    <a:lnTo>
                      <a:pt x="126" y="37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1" name="Freeform 8"/>
              <p:cNvSpPr>
                <a:spLocks noChangeArrowheads="1"/>
              </p:cNvSpPr>
              <p:nvPr/>
            </p:nvSpPr>
            <p:spPr bwMode="auto">
              <a:xfrm>
                <a:off x="7037517" y="7046920"/>
                <a:ext cx="249702" cy="177636"/>
              </a:xfrm>
              <a:custGeom>
                <a:avLst/>
                <a:gdLst>
                  <a:gd name="T0" fmla="*/ 138 w 522"/>
                  <a:gd name="T1" fmla="*/ 0 h 372"/>
                  <a:gd name="T2" fmla="*/ 0 w 522"/>
                  <a:gd name="T3" fmla="*/ 157 h 372"/>
                  <a:gd name="T4" fmla="*/ 100 w 522"/>
                  <a:gd name="T5" fmla="*/ 371 h 372"/>
                  <a:gd name="T6" fmla="*/ 327 w 522"/>
                  <a:gd name="T7" fmla="*/ 371 h 372"/>
                  <a:gd name="T8" fmla="*/ 521 w 522"/>
                  <a:gd name="T9" fmla="*/ 144 h 372"/>
                  <a:gd name="T10" fmla="*/ 458 w 522"/>
                  <a:gd name="T11" fmla="*/ 0 h 372"/>
                  <a:gd name="T12" fmla="*/ 138 w 522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138" y="0"/>
                    </a:moveTo>
                    <a:lnTo>
                      <a:pt x="0" y="157"/>
                    </a:lnTo>
                    <a:lnTo>
                      <a:pt x="100" y="371"/>
                    </a:lnTo>
                    <a:lnTo>
                      <a:pt x="327" y="371"/>
                    </a:lnTo>
                    <a:lnTo>
                      <a:pt x="521" y="144"/>
                    </a:lnTo>
                    <a:lnTo>
                      <a:pt x="458" y="0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2" name="Freeform 12"/>
              <p:cNvSpPr>
                <a:spLocks noChangeArrowheads="1"/>
              </p:cNvSpPr>
              <p:nvPr/>
            </p:nvSpPr>
            <p:spPr bwMode="auto">
              <a:xfrm>
                <a:off x="6624875" y="7478322"/>
                <a:ext cx="251818" cy="181865"/>
              </a:xfrm>
              <a:custGeom>
                <a:avLst/>
                <a:gdLst>
                  <a:gd name="T0" fmla="*/ 415 w 523"/>
                  <a:gd name="T1" fmla="*/ 377 h 378"/>
                  <a:gd name="T2" fmla="*/ 522 w 523"/>
                  <a:gd name="T3" fmla="*/ 252 h 378"/>
                  <a:gd name="T4" fmla="*/ 409 w 523"/>
                  <a:gd name="T5" fmla="*/ 0 h 378"/>
                  <a:gd name="T6" fmla="*/ 226 w 523"/>
                  <a:gd name="T7" fmla="*/ 0 h 378"/>
                  <a:gd name="T8" fmla="*/ 0 w 523"/>
                  <a:gd name="T9" fmla="*/ 264 h 378"/>
                  <a:gd name="T10" fmla="*/ 57 w 523"/>
                  <a:gd name="T11" fmla="*/ 377 h 378"/>
                  <a:gd name="T12" fmla="*/ 415 w 523"/>
                  <a:gd name="T1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8">
                    <a:moveTo>
                      <a:pt x="415" y="377"/>
                    </a:moveTo>
                    <a:lnTo>
                      <a:pt x="522" y="252"/>
                    </a:lnTo>
                    <a:lnTo>
                      <a:pt x="409" y="0"/>
                    </a:lnTo>
                    <a:lnTo>
                      <a:pt x="226" y="0"/>
                    </a:lnTo>
                    <a:lnTo>
                      <a:pt x="0" y="264"/>
                    </a:lnTo>
                    <a:lnTo>
                      <a:pt x="57" y="377"/>
                    </a:lnTo>
                    <a:lnTo>
                      <a:pt x="415" y="3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3" name="Freeform 13"/>
              <p:cNvSpPr>
                <a:spLocks noChangeArrowheads="1"/>
              </p:cNvSpPr>
              <p:nvPr/>
            </p:nvSpPr>
            <p:spPr bwMode="auto">
              <a:xfrm>
                <a:off x="6832254" y="7264736"/>
                <a:ext cx="249702" cy="177636"/>
              </a:xfrm>
              <a:custGeom>
                <a:avLst/>
                <a:gdLst>
                  <a:gd name="T0" fmla="*/ 370 w 522"/>
                  <a:gd name="T1" fmla="*/ 371 h 372"/>
                  <a:gd name="T2" fmla="*/ 521 w 522"/>
                  <a:gd name="T3" fmla="*/ 195 h 372"/>
                  <a:gd name="T4" fmla="*/ 427 w 522"/>
                  <a:gd name="T5" fmla="*/ 0 h 372"/>
                  <a:gd name="T6" fmla="*/ 176 w 522"/>
                  <a:gd name="T7" fmla="*/ 0 h 372"/>
                  <a:gd name="T8" fmla="*/ 0 w 522"/>
                  <a:gd name="T9" fmla="*/ 208 h 372"/>
                  <a:gd name="T10" fmla="*/ 75 w 522"/>
                  <a:gd name="T11" fmla="*/ 371 h 372"/>
                  <a:gd name="T12" fmla="*/ 370 w 522"/>
                  <a:gd name="T13" fmla="*/ 371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370" y="371"/>
                    </a:moveTo>
                    <a:lnTo>
                      <a:pt x="521" y="195"/>
                    </a:lnTo>
                    <a:lnTo>
                      <a:pt x="427" y="0"/>
                    </a:lnTo>
                    <a:lnTo>
                      <a:pt x="176" y="0"/>
                    </a:lnTo>
                    <a:lnTo>
                      <a:pt x="0" y="208"/>
                    </a:lnTo>
                    <a:lnTo>
                      <a:pt x="75" y="371"/>
                    </a:lnTo>
                    <a:lnTo>
                      <a:pt x="370" y="3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34" name="Freeform 14"/>
              <p:cNvSpPr>
                <a:spLocks noChangeArrowheads="1"/>
              </p:cNvSpPr>
              <p:nvPr/>
            </p:nvSpPr>
            <p:spPr bwMode="auto">
              <a:xfrm>
                <a:off x="6667196" y="7696137"/>
                <a:ext cx="126967" cy="93047"/>
              </a:xfrm>
              <a:custGeom>
                <a:avLst/>
                <a:gdLst>
                  <a:gd name="T0" fmla="*/ 0 w 265"/>
                  <a:gd name="T1" fmla="*/ 0 h 195"/>
                  <a:gd name="T2" fmla="*/ 94 w 265"/>
                  <a:gd name="T3" fmla="*/ 194 h 195"/>
                  <a:gd name="T4" fmla="*/ 264 w 265"/>
                  <a:gd name="T5" fmla="*/ 0 h 195"/>
                  <a:gd name="T6" fmla="*/ 0 w 265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195">
                    <a:moveTo>
                      <a:pt x="0" y="0"/>
                    </a:moveTo>
                    <a:lnTo>
                      <a:pt x="94" y="194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</p:grpSp>
      </p:grpSp>
      <p:sp>
        <p:nvSpPr>
          <p:cNvPr id="66" name="Freeform 217"/>
          <p:cNvSpPr>
            <a:spLocks noChangeArrowheads="1"/>
          </p:cNvSpPr>
          <p:nvPr/>
        </p:nvSpPr>
        <p:spPr bwMode="auto">
          <a:xfrm>
            <a:off x="9285277" y="6706219"/>
            <a:ext cx="2577297" cy="4806721"/>
          </a:xfrm>
          <a:custGeom>
            <a:avLst/>
            <a:gdLst>
              <a:gd name="T0" fmla="*/ 7136 w 7320"/>
              <a:gd name="T1" fmla="*/ 6747 h 13660"/>
              <a:gd name="T2" fmla="*/ 7136 w 7320"/>
              <a:gd name="T3" fmla="*/ 6747 h 13660"/>
              <a:gd name="T4" fmla="*/ 7319 w 7320"/>
              <a:gd name="T5" fmla="*/ 6441 h 13660"/>
              <a:gd name="T6" fmla="*/ 4875 w 7320"/>
              <a:gd name="T7" fmla="*/ 4216 h 13660"/>
              <a:gd name="T8" fmla="*/ 4545 w 7320"/>
              <a:gd name="T9" fmla="*/ 4210 h 13660"/>
              <a:gd name="T10" fmla="*/ 4563 w 7320"/>
              <a:gd name="T11" fmla="*/ 4057 h 13660"/>
              <a:gd name="T12" fmla="*/ 4333 w 7320"/>
              <a:gd name="T13" fmla="*/ 3556 h 13660"/>
              <a:gd name="T14" fmla="*/ 4975 w 7320"/>
              <a:gd name="T15" fmla="*/ 29 h 13660"/>
              <a:gd name="T16" fmla="*/ 4622 w 7320"/>
              <a:gd name="T17" fmla="*/ 0 h 13660"/>
              <a:gd name="T18" fmla="*/ 3674 w 7320"/>
              <a:gd name="T19" fmla="*/ 3168 h 13660"/>
              <a:gd name="T20" fmla="*/ 3792 w 7320"/>
              <a:gd name="T21" fmla="*/ 3415 h 13660"/>
              <a:gd name="T22" fmla="*/ 3268 w 7320"/>
              <a:gd name="T23" fmla="*/ 3968 h 13660"/>
              <a:gd name="T24" fmla="*/ 2967 w 7320"/>
              <a:gd name="T25" fmla="*/ 3886 h 13660"/>
              <a:gd name="T26" fmla="*/ 0 w 7320"/>
              <a:gd name="T27" fmla="*/ 5346 h 13660"/>
              <a:gd name="T28" fmla="*/ 88 w 7320"/>
              <a:gd name="T29" fmla="*/ 5688 h 13660"/>
              <a:gd name="T30" fmla="*/ 3421 w 7320"/>
              <a:gd name="T31" fmla="*/ 4481 h 13660"/>
              <a:gd name="T32" fmla="*/ 3780 w 7320"/>
              <a:gd name="T33" fmla="*/ 4693 h 13660"/>
              <a:gd name="T34" fmla="*/ 3556 w 7320"/>
              <a:gd name="T35" fmla="*/ 13659 h 13660"/>
              <a:gd name="T36" fmla="*/ 4563 w 7320"/>
              <a:gd name="T37" fmla="*/ 13659 h 13660"/>
              <a:gd name="T38" fmla="*/ 4098 w 7320"/>
              <a:gd name="T39" fmla="*/ 4681 h 13660"/>
              <a:gd name="T40" fmla="*/ 4228 w 7320"/>
              <a:gd name="T41" fmla="*/ 4622 h 13660"/>
              <a:gd name="T42" fmla="*/ 7136 w 7320"/>
              <a:gd name="T43" fmla="*/ 6747 h 136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320" h="13660">
                <a:moveTo>
                  <a:pt x="7136" y="6747"/>
                </a:moveTo>
                <a:lnTo>
                  <a:pt x="7136" y="6747"/>
                </a:lnTo>
                <a:cubicBezTo>
                  <a:pt x="7319" y="6441"/>
                  <a:pt x="7319" y="6441"/>
                  <a:pt x="7319" y="6441"/>
                </a:cubicBezTo>
                <a:cubicBezTo>
                  <a:pt x="4875" y="4216"/>
                  <a:pt x="4875" y="4216"/>
                  <a:pt x="4875" y="4216"/>
                </a:cubicBezTo>
                <a:cubicBezTo>
                  <a:pt x="4545" y="4210"/>
                  <a:pt x="4545" y="4210"/>
                  <a:pt x="4545" y="4210"/>
                </a:cubicBezTo>
                <a:cubicBezTo>
                  <a:pt x="4557" y="4157"/>
                  <a:pt x="4563" y="4110"/>
                  <a:pt x="4563" y="4057"/>
                </a:cubicBezTo>
                <a:cubicBezTo>
                  <a:pt x="4563" y="3856"/>
                  <a:pt x="4475" y="3674"/>
                  <a:pt x="4333" y="3556"/>
                </a:cubicBezTo>
                <a:cubicBezTo>
                  <a:pt x="4975" y="29"/>
                  <a:pt x="4975" y="29"/>
                  <a:pt x="4975" y="29"/>
                </a:cubicBezTo>
                <a:cubicBezTo>
                  <a:pt x="4622" y="0"/>
                  <a:pt x="4622" y="0"/>
                  <a:pt x="4622" y="0"/>
                </a:cubicBezTo>
                <a:cubicBezTo>
                  <a:pt x="3674" y="3168"/>
                  <a:pt x="3674" y="3168"/>
                  <a:pt x="3674" y="3168"/>
                </a:cubicBezTo>
                <a:cubicBezTo>
                  <a:pt x="3792" y="3415"/>
                  <a:pt x="3792" y="3415"/>
                  <a:pt x="3792" y="3415"/>
                </a:cubicBezTo>
                <a:cubicBezTo>
                  <a:pt x="3515" y="3468"/>
                  <a:pt x="3303" y="3692"/>
                  <a:pt x="3268" y="3968"/>
                </a:cubicBezTo>
                <a:cubicBezTo>
                  <a:pt x="2967" y="3886"/>
                  <a:pt x="2967" y="3886"/>
                  <a:pt x="2967" y="3886"/>
                </a:cubicBezTo>
                <a:cubicBezTo>
                  <a:pt x="0" y="5346"/>
                  <a:pt x="0" y="5346"/>
                  <a:pt x="0" y="5346"/>
                </a:cubicBezTo>
                <a:cubicBezTo>
                  <a:pt x="88" y="5688"/>
                  <a:pt x="88" y="5688"/>
                  <a:pt x="88" y="5688"/>
                </a:cubicBezTo>
                <a:cubicBezTo>
                  <a:pt x="3421" y="4481"/>
                  <a:pt x="3421" y="4481"/>
                  <a:pt x="3421" y="4481"/>
                </a:cubicBezTo>
                <a:cubicBezTo>
                  <a:pt x="3515" y="4586"/>
                  <a:pt x="3639" y="4663"/>
                  <a:pt x="3780" y="4693"/>
                </a:cubicBezTo>
                <a:cubicBezTo>
                  <a:pt x="3556" y="13659"/>
                  <a:pt x="3556" y="13659"/>
                  <a:pt x="3556" y="13659"/>
                </a:cubicBezTo>
                <a:cubicBezTo>
                  <a:pt x="4563" y="13659"/>
                  <a:pt x="4563" y="13659"/>
                  <a:pt x="4563" y="13659"/>
                </a:cubicBezTo>
                <a:cubicBezTo>
                  <a:pt x="4098" y="4681"/>
                  <a:pt x="4098" y="4681"/>
                  <a:pt x="4098" y="4681"/>
                </a:cubicBezTo>
                <a:cubicBezTo>
                  <a:pt x="4139" y="4663"/>
                  <a:pt x="4186" y="4645"/>
                  <a:pt x="4228" y="4622"/>
                </a:cubicBezTo>
                <a:lnTo>
                  <a:pt x="7136" y="6747"/>
                </a:lnTo>
              </a:path>
            </a:pathLst>
          </a:custGeom>
          <a:solidFill>
            <a:schemeClr val="accent2"/>
          </a:solidFill>
          <a:ln w="9525" cap="flat">
            <a:noFill/>
            <a:bevel/>
            <a:headEnd/>
            <a:tailEnd/>
          </a:ln>
          <a:effectLst/>
        </p:spPr>
        <p:txBody>
          <a:bodyPr wrap="none" lIns="121853" tIns="60926" rIns="121853" bIns="60926" anchor="ctr"/>
          <a:lstStyle/>
          <a:p>
            <a:endParaRPr lang="en-US"/>
          </a:p>
        </p:txBody>
      </p:sp>
      <p:sp>
        <p:nvSpPr>
          <p:cNvPr id="67" name="Freeform 20"/>
          <p:cNvSpPr>
            <a:spLocks noEditPoints="1"/>
          </p:cNvSpPr>
          <p:nvPr/>
        </p:nvSpPr>
        <p:spPr bwMode="auto">
          <a:xfrm>
            <a:off x="1596695" y="9683491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1" name="Freeform 20"/>
          <p:cNvSpPr>
            <a:spLocks noEditPoints="1"/>
          </p:cNvSpPr>
          <p:nvPr/>
        </p:nvSpPr>
        <p:spPr bwMode="auto">
          <a:xfrm>
            <a:off x="4850382" y="9743326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2" name="Freeform 20"/>
          <p:cNvSpPr>
            <a:spLocks noEditPoints="1"/>
          </p:cNvSpPr>
          <p:nvPr/>
        </p:nvSpPr>
        <p:spPr bwMode="auto">
          <a:xfrm>
            <a:off x="9399666" y="10097132"/>
            <a:ext cx="985850" cy="1355973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73" name="Freeform 20"/>
          <p:cNvSpPr>
            <a:spLocks noEditPoints="1"/>
          </p:cNvSpPr>
          <p:nvPr/>
        </p:nvSpPr>
        <p:spPr bwMode="auto">
          <a:xfrm>
            <a:off x="11031621" y="9741358"/>
            <a:ext cx="1286585" cy="1769614"/>
          </a:xfrm>
          <a:custGeom>
            <a:avLst/>
            <a:gdLst>
              <a:gd name="T0" fmla="*/ 665 w 680"/>
              <a:gd name="T1" fmla="*/ 247 h 936"/>
              <a:gd name="T2" fmla="*/ 596 w 680"/>
              <a:gd name="T3" fmla="*/ 194 h 936"/>
              <a:gd name="T4" fmla="*/ 532 w 680"/>
              <a:gd name="T5" fmla="*/ 128 h 936"/>
              <a:gd name="T6" fmla="*/ 460 w 680"/>
              <a:gd name="T7" fmla="*/ 62 h 936"/>
              <a:gd name="T8" fmla="*/ 259 w 680"/>
              <a:gd name="T9" fmla="*/ 100 h 936"/>
              <a:gd name="T10" fmla="*/ 202 w 680"/>
              <a:gd name="T11" fmla="*/ 151 h 936"/>
              <a:gd name="T12" fmla="*/ 100 w 680"/>
              <a:gd name="T13" fmla="*/ 207 h 936"/>
              <a:gd name="T14" fmla="*/ 110 w 680"/>
              <a:gd name="T15" fmla="*/ 417 h 936"/>
              <a:gd name="T16" fmla="*/ 235 w 680"/>
              <a:gd name="T17" fmla="*/ 469 h 936"/>
              <a:gd name="T18" fmla="*/ 319 w 680"/>
              <a:gd name="T19" fmla="*/ 471 h 936"/>
              <a:gd name="T20" fmla="*/ 280 w 680"/>
              <a:gd name="T21" fmla="*/ 727 h 936"/>
              <a:gd name="T22" fmla="*/ 186 w 680"/>
              <a:gd name="T23" fmla="*/ 634 h 936"/>
              <a:gd name="T24" fmla="*/ 227 w 680"/>
              <a:gd name="T25" fmla="*/ 625 h 936"/>
              <a:gd name="T26" fmla="*/ 262 w 680"/>
              <a:gd name="T27" fmla="*/ 560 h 936"/>
              <a:gd name="T28" fmla="*/ 241 w 680"/>
              <a:gd name="T29" fmla="*/ 531 h 936"/>
              <a:gd name="T30" fmla="*/ 209 w 680"/>
              <a:gd name="T31" fmla="*/ 512 h 936"/>
              <a:gd name="T32" fmla="*/ 184 w 680"/>
              <a:gd name="T33" fmla="*/ 480 h 936"/>
              <a:gd name="T34" fmla="*/ 143 w 680"/>
              <a:gd name="T35" fmla="*/ 455 h 936"/>
              <a:gd name="T36" fmla="*/ 100 w 680"/>
              <a:gd name="T37" fmla="*/ 495 h 936"/>
              <a:gd name="T38" fmla="*/ 68 w 680"/>
              <a:gd name="T39" fmla="*/ 513 h 936"/>
              <a:gd name="T40" fmla="*/ 0 w 680"/>
              <a:gd name="T41" fmla="*/ 579 h 936"/>
              <a:gd name="T42" fmla="*/ 59 w 680"/>
              <a:gd name="T43" fmla="*/ 617 h 936"/>
              <a:gd name="T44" fmla="*/ 110 w 680"/>
              <a:gd name="T45" fmla="*/ 637 h 936"/>
              <a:gd name="T46" fmla="*/ 215 w 680"/>
              <a:gd name="T47" fmla="*/ 713 h 936"/>
              <a:gd name="T48" fmla="*/ 237 w 680"/>
              <a:gd name="T49" fmla="*/ 726 h 936"/>
              <a:gd name="T50" fmla="*/ 271 w 680"/>
              <a:gd name="T51" fmla="*/ 936 h 936"/>
              <a:gd name="T52" fmla="*/ 340 w 680"/>
              <a:gd name="T53" fmla="*/ 719 h 936"/>
              <a:gd name="T54" fmla="*/ 519 w 680"/>
              <a:gd name="T55" fmla="*/ 412 h 936"/>
              <a:gd name="T56" fmla="*/ 680 w 680"/>
              <a:gd name="T57" fmla="*/ 323 h 936"/>
              <a:gd name="T58" fmla="*/ 153 w 680"/>
              <a:gd name="T59" fmla="*/ 645 h 936"/>
              <a:gd name="T60" fmla="*/ 178 w 680"/>
              <a:gd name="T61" fmla="*/ 669 h 936"/>
              <a:gd name="T62" fmla="*/ 350 w 680"/>
              <a:gd name="T63" fmla="*/ 571 h 936"/>
              <a:gd name="T64" fmla="*/ 369 w 680"/>
              <a:gd name="T65" fmla="*/ 477 h 936"/>
              <a:gd name="T66" fmla="*/ 350 w 680"/>
              <a:gd name="T67" fmla="*/ 571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680" h="936">
                <a:moveTo>
                  <a:pt x="662" y="264"/>
                </a:moveTo>
                <a:cubicBezTo>
                  <a:pt x="664" y="259"/>
                  <a:pt x="665" y="253"/>
                  <a:pt x="665" y="247"/>
                </a:cubicBezTo>
                <a:cubicBezTo>
                  <a:pt x="665" y="217"/>
                  <a:pt x="640" y="192"/>
                  <a:pt x="610" y="192"/>
                </a:cubicBezTo>
                <a:cubicBezTo>
                  <a:pt x="605" y="192"/>
                  <a:pt x="600" y="193"/>
                  <a:pt x="596" y="194"/>
                </a:cubicBezTo>
                <a:cubicBezTo>
                  <a:pt x="582" y="169"/>
                  <a:pt x="558" y="151"/>
                  <a:pt x="530" y="144"/>
                </a:cubicBezTo>
                <a:cubicBezTo>
                  <a:pt x="531" y="138"/>
                  <a:pt x="532" y="133"/>
                  <a:pt x="532" y="128"/>
                </a:cubicBezTo>
                <a:cubicBezTo>
                  <a:pt x="532" y="91"/>
                  <a:pt x="502" y="62"/>
                  <a:pt x="466" y="62"/>
                </a:cubicBezTo>
                <a:cubicBezTo>
                  <a:pt x="464" y="62"/>
                  <a:pt x="462" y="62"/>
                  <a:pt x="460" y="62"/>
                </a:cubicBezTo>
                <a:cubicBezTo>
                  <a:pt x="444" y="25"/>
                  <a:pt x="407" y="0"/>
                  <a:pt x="364" y="0"/>
                </a:cubicBezTo>
                <a:cubicBezTo>
                  <a:pt x="308" y="0"/>
                  <a:pt x="262" y="44"/>
                  <a:pt x="259" y="100"/>
                </a:cubicBezTo>
                <a:cubicBezTo>
                  <a:pt x="258" y="100"/>
                  <a:pt x="258" y="100"/>
                  <a:pt x="257" y="100"/>
                </a:cubicBezTo>
                <a:cubicBezTo>
                  <a:pt x="227" y="100"/>
                  <a:pt x="204" y="123"/>
                  <a:pt x="202" y="151"/>
                </a:cubicBezTo>
                <a:cubicBezTo>
                  <a:pt x="194" y="148"/>
                  <a:pt x="185" y="147"/>
                  <a:pt x="176" y="147"/>
                </a:cubicBezTo>
                <a:cubicBezTo>
                  <a:pt x="139" y="147"/>
                  <a:pt x="108" y="172"/>
                  <a:pt x="100" y="207"/>
                </a:cubicBezTo>
                <a:cubicBezTo>
                  <a:pt x="47" y="211"/>
                  <a:pt x="4" y="256"/>
                  <a:pt x="4" y="311"/>
                </a:cubicBezTo>
                <a:cubicBezTo>
                  <a:pt x="4" y="369"/>
                  <a:pt x="52" y="417"/>
                  <a:pt x="110" y="417"/>
                </a:cubicBezTo>
                <a:cubicBezTo>
                  <a:pt x="125" y="417"/>
                  <a:pt x="139" y="413"/>
                  <a:pt x="152" y="408"/>
                </a:cubicBezTo>
                <a:cubicBezTo>
                  <a:pt x="163" y="443"/>
                  <a:pt x="196" y="469"/>
                  <a:pt x="235" y="469"/>
                </a:cubicBezTo>
                <a:cubicBezTo>
                  <a:pt x="251" y="469"/>
                  <a:pt x="266" y="464"/>
                  <a:pt x="279" y="456"/>
                </a:cubicBezTo>
                <a:cubicBezTo>
                  <a:pt x="292" y="463"/>
                  <a:pt x="305" y="467"/>
                  <a:pt x="319" y="471"/>
                </a:cubicBezTo>
                <a:cubicBezTo>
                  <a:pt x="322" y="490"/>
                  <a:pt x="320" y="535"/>
                  <a:pt x="297" y="636"/>
                </a:cubicBezTo>
                <a:cubicBezTo>
                  <a:pt x="289" y="668"/>
                  <a:pt x="284" y="698"/>
                  <a:pt x="280" y="727"/>
                </a:cubicBezTo>
                <a:cubicBezTo>
                  <a:pt x="248" y="715"/>
                  <a:pt x="222" y="701"/>
                  <a:pt x="201" y="686"/>
                </a:cubicBezTo>
                <a:cubicBezTo>
                  <a:pt x="192" y="669"/>
                  <a:pt x="188" y="651"/>
                  <a:pt x="186" y="634"/>
                </a:cubicBezTo>
                <a:cubicBezTo>
                  <a:pt x="193" y="630"/>
                  <a:pt x="199" y="625"/>
                  <a:pt x="205" y="619"/>
                </a:cubicBezTo>
                <a:cubicBezTo>
                  <a:pt x="211" y="623"/>
                  <a:pt x="219" y="625"/>
                  <a:pt x="227" y="625"/>
                </a:cubicBezTo>
                <a:cubicBezTo>
                  <a:pt x="250" y="625"/>
                  <a:pt x="269" y="607"/>
                  <a:pt x="269" y="584"/>
                </a:cubicBezTo>
                <a:cubicBezTo>
                  <a:pt x="269" y="575"/>
                  <a:pt x="266" y="567"/>
                  <a:pt x="262" y="560"/>
                </a:cubicBezTo>
                <a:cubicBezTo>
                  <a:pt x="263" y="558"/>
                  <a:pt x="263" y="556"/>
                  <a:pt x="263" y="553"/>
                </a:cubicBezTo>
                <a:cubicBezTo>
                  <a:pt x="263" y="541"/>
                  <a:pt x="253" y="531"/>
                  <a:pt x="241" y="531"/>
                </a:cubicBezTo>
                <a:cubicBezTo>
                  <a:pt x="239" y="531"/>
                  <a:pt x="237" y="532"/>
                  <a:pt x="236" y="532"/>
                </a:cubicBezTo>
                <a:cubicBezTo>
                  <a:pt x="230" y="522"/>
                  <a:pt x="220" y="515"/>
                  <a:pt x="209" y="512"/>
                </a:cubicBezTo>
                <a:cubicBezTo>
                  <a:pt x="210" y="510"/>
                  <a:pt x="210" y="508"/>
                  <a:pt x="210" y="506"/>
                </a:cubicBezTo>
                <a:cubicBezTo>
                  <a:pt x="210" y="491"/>
                  <a:pt x="198" y="480"/>
                  <a:pt x="184" y="480"/>
                </a:cubicBezTo>
                <a:cubicBezTo>
                  <a:pt x="183" y="480"/>
                  <a:pt x="182" y="480"/>
                  <a:pt x="182" y="480"/>
                </a:cubicBezTo>
                <a:cubicBezTo>
                  <a:pt x="175" y="465"/>
                  <a:pt x="160" y="455"/>
                  <a:pt x="143" y="455"/>
                </a:cubicBezTo>
                <a:cubicBezTo>
                  <a:pt x="121" y="455"/>
                  <a:pt x="103" y="473"/>
                  <a:pt x="102" y="495"/>
                </a:cubicBezTo>
                <a:cubicBezTo>
                  <a:pt x="101" y="495"/>
                  <a:pt x="101" y="495"/>
                  <a:pt x="100" y="495"/>
                </a:cubicBezTo>
                <a:cubicBezTo>
                  <a:pt x="89" y="495"/>
                  <a:pt x="79" y="504"/>
                  <a:pt x="79" y="515"/>
                </a:cubicBezTo>
                <a:cubicBezTo>
                  <a:pt x="76" y="514"/>
                  <a:pt x="72" y="513"/>
                  <a:pt x="68" y="513"/>
                </a:cubicBezTo>
                <a:cubicBezTo>
                  <a:pt x="54" y="513"/>
                  <a:pt x="41" y="524"/>
                  <a:pt x="38" y="537"/>
                </a:cubicBezTo>
                <a:cubicBezTo>
                  <a:pt x="17" y="539"/>
                  <a:pt x="0" y="557"/>
                  <a:pt x="0" y="579"/>
                </a:cubicBezTo>
                <a:cubicBezTo>
                  <a:pt x="0" y="602"/>
                  <a:pt x="19" y="621"/>
                  <a:pt x="42" y="621"/>
                </a:cubicBezTo>
                <a:cubicBezTo>
                  <a:pt x="48" y="621"/>
                  <a:pt x="54" y="620"/>
                  <a:pt x="59" y="617"/>
                </a:cubicBezTo>
                <a:cubicBezTo>
                  <a:pt x="63" y="631"/>
                  <a:pt x="76" y="642"/>
                  <a:pt x="92" y="642"/>
                </a:cubicBezTo>
                <a:cubicBezTo>
                  <a:pt x="98" y="642"/>
                  <a:pt x="104" y="640"/>
                  <a:pt x="110" y="637"/>
                </a:cubicBezTo>
                <a:cubicBezTo>
                  <a:pt x="119" y="641"/>
                  <a:pt x="130" y="644"/>
                  <a:pt x="142" y="645"/>
                </a:cubicBezTo>
                <a:cubicBezTo>
                  <a:pt x="163" y="671"/>
                  <a:pt x="193" y="697"/>
                  <a:pt x="215" y="713"/>
                </a:cubicBezTo>
                <a:cubicBezTo>
                  <a:pt x="220" y="721"/>
                  <a:pt x="219" y="719"/>
                  <a:pt x="216" y="713"/>
                </a:cubicBezTo>
                <a:cubicBezTo>
                  <a:pt x="224" y="719"/>
                  <a:pt x="231" y="723"/>
                  <a:pt x="237" y="726"/>
                </a:cubicBezTo>
                <a:cubicBezTo>
                  <a:pt x="253" y="734"/>
                  <a:pt x="267" y="747"/>
                  <a:pt x="276" y="757"/>
                </a:cubicBezTo>
                <a:cubicBezTo>
                  <a:pt x="263" y="865"/>
                  <a:pt x="271" y="936"/>
                  <a:pt x="271" y="936"/>
                </a:cubicBezTo>
                <a:cubicBezTo>
                  <a:pt x="387" y="936"/>
                  <a:pt x="387" y="936"/>
                  <a:pt x="387" y="936"/>
                </a:cubicBezTo>
                <a:cubicBezTo>
                  <a:pt x="387" y="936"/>
                  <a:pt x="333" y="827"/>
                  <a:pt x="340" y="719"/>
                </a:cubicBezTo>
                <a:cubicBezTo>
                  <a:pt x="345" y="627"/>
                  <a:pt x="411" y="537"/>
                  <a:pt x="440" y="465"/>
                </a:cubicBezTo>
                <a:cubicBezTo>
                  <a:pt x="471" y="453"/>
                  <a:pt x="497" y="435"/>
                  <a:pt x="519" y="412"/>
                </a:cubicBezTo>
                <a:cubicBezTo>
                  <a:pt x="535" y="422"/>
                  <a:pt x="554" y="428"/>
                  <a:pt x="575" y="428"/>
                </a:cubicBezTo>
                <a:cubicBezTo>
                  <a:pt x="633" y="428"/>
                  <a:pt x="680" y="381"/>
                  <a:pt x="680" y="323"/>
                </a:cubicBezTo>
                <a:cubicBezTo>
                  <a:pt x="680" y="301"/>
                  <a:pt x="673" y="281"/>
                  <a:pt x="662" y="264"/>
                </a:cubicBezTo>
                <a:close/>
                <a:moveTo>
                  <a:pt x="153" y="645"/>
                </a:moveTo>
                <a:cubicBezTo>
                  <a:pt x="161" y="644"/>
                  <a:pt x="169" y="642"/>
                  <a:pt x="176" y="639"/>
                </a:cubicBezTo>
                <a:cubicBezTo>
                  <a:pt x="176" y="653"/>
                  <a:pt x="178" y="664"/>
                  <a:pt x="178" y="669"/>
                </a:cubicBezTo>
                <a:cubicBezTo>
                  <a:pt x="168" y="661"/>
                  <a:pt x="160" y="652"/>
                  <a:pt x="153" y="645"/>
                </a:cubicBezTo>
                <a:close/>
                <a:moveTo>
                  <a:pt x="350" y="571"/>
                </a:moveTo>
                <a:cubicBezTo>
                  <a:pt x="350" y="571"/>
                  <a:pt x="358" y="522"/>
                  <a:pt x="358" y="477"/>
                </a:cubicBezTo>
                <a:cubicBezTo>
                  <a:pt x="362" y="477"/>
                  <a:pt x="366" y="477"/>
                  <a:pt x="369" y="477"/>
                </a:cubicBezTo>
                <a:cubicBezTo>
                  <a:pt x="380" y="477"/>
                  <a:pt x="391" y="477"/>
                  <a:pt x="402" y="475"/>
                </a:cubicBezTo>
                <a:cubicBezTo>
                  <a:pt x="387" y="510"/>
                  <a:pt x="366" y="555"/>
                  <a:pt x="350" y="5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43" tIns="91422" rIns="182843" bIns="91422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grpSp>
        <p:nvGrpSpPr>
          <p:cNvPr id="95" name="Group 94"/>
          <p:cNvGrpSpPr/>
          <p:nvPr/>
        </p:nvGrpSpPr>
        <p:grpSpPr>
          <a:xfrm>
            <a:off x="8104038" y="8852518"/>
            <a:ext cx="1400679" cy="2639557"/>
            <a:chOff x="6241007" y="7052180"/>
            <a:chExt cx="2435965" cy="4590536"/>
          </a:xfrm>
        </p:grpSpPr>
        <p:sp>
          <p:nvSpPr>
            <p:cNvPr id="96" name="Freeform 1"/>
            <p:cNvSpPr>
              <a:spLocks noChangeArrowheads="1"/>
            </p:cNvSpPr>
            <p:nvPr/>
          </p:nvSpPr>
          <p:spPr bwMode="auto">
            <a:xfrm>
              <a:off x="7517859" y="8200380"/>
              <a:ext cx="249686" cy="3442336"/>
            </a:xfrm>
            <a:custGeom>
              <a:avLst/>
              <a:gdLst>
                <a:gd name="T0" fmla="*/ 540 w 541"/>
                <a:gd name="T1" fmla="*/ 2934 h 3023"/>
                <a:gd name="T2" fmla="*/ 540 w 541"/>
                <a:gd name="T3" fmla="*/ 2934 h 3023"/>
                <a:gd name="T4" fmla="*/ 270 w 541"/>
                <a:gd name="T5" fmla="*/ 3016 h 3023"/>
                <a:gd name="T6" fmla="*/ 0 w 541"/>
                <a:gd name="T7" fmla="*/ 2934 h 3023"/>
                <a:gd name="T8" fmla="*/ 0 w 541"/>
                <a:gd name="T9" fmla="*/ 0 h 3023"/>
                <a:gd name="T10" fmla="*/ 540 w 541"/>
                <a:gd name="T11" fmla="*/ 0 h 3023"/>
                <a:gd name="T12" fmla="*/ 540 w 541"/>
                <a:gd name="T13" fmla="*/ 2934 h 30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41" h="3023">
                  <a:moveTo>
                    <a:pt x="540" y="2934"/>
                  </a:moveTo>
                  <a:lnTo>
                    <a:pt x="540" y="2934"/>
                  </a:lnTo>
                  <a:cubicBezTo>
                    <a:pt x="540" y="2934"/>
                    <a:pt x="440" y="3022"/>
                    <a:pt x="270" y="3016"/>
                  </a:cubicBezTo>
                  <a:cubicBezTo>
                    <a:pt x="100" y="3016"/>
                    <a:pt x="0" y="2934"/>
                    <a:pt x="0" y="29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40" y="0"/>
                    <a:pt x="540" y="0"/>
                    <a:pt x="540" y="0"/>
                  </a:cubicBezTo>
                  <a:lnTo>
                    <a:pt x="540" y="2934"/>
                  </a:lnTo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7" name="Freeform 2"/>
            <p:cNvSpPr>
              <a:spLocks noChangeArrowheads="1"/>
            </p:cNvSpPr>
            <p:nvPr/>
          </p:nvSpPr>
          <p:spPr bwMode="auto">
            <a:xfrm>
              <a:off x="6275516" y="7052180"/>
              <a:ext cx="2401456" cy="1405834"/>
            </a:xfrm>
            <a:custGeom>
              <a:avLst/>
              <a:gdLst>
                <a:gd name="T0" fmla="*/ 5215 w 5216"/>
                <a:gd name="T1" fmla="*/ 3053 h 3054"/>
                <a:gd name="T2" fmla="*/ 1433 w 5216"/>
                <a:gd name="T3" fmla="*/ 3053 h 3054"/>
                <a:gd name="T4" fmla="*/ 0 w 5216"/>
                <a:gd name="T5" fmla="*/ 0 h 3054"/>
                <a:gd name="T6" fmla="*/ 3783 w 5216"/>
                <a:gd name="T7" fmla="*/ 0 h 3054"/>
                <a:gd name="T8" fmla="*/ 5215 w 5216"/>
                <a:gd name="T9" fmla="*/ 3053 h 30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16" h="3054">
                  <a:moveTo>
                    <a:pt x="5215" y="3053"/>
                  </a:moveTo>
                  <a:lnTo>
                    <a:pt x="1433" y="3053"/>
                  </a:lnTo>
                  <a:lnTo>
                    <a:pt x="0" y="0"/>
                  </a:lnTo>
                  <a:lnTo>
                    <a:pt x="3783" y="0"/>
                  </a:lnTo>
                  <a:lnTo>
                    <a:pt x="5215" y="30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8" name="Freeform 3"/>
            <p:cNvSpPr>
              <a:spLocks noChangeArrowheads="1"/>
            </p:cNvSpPr>
            <p:nvPr/>
          </p:nvSpPr>
          <p:spPr bwMode="auto">
            <a:xfrm>
              <a:off x="6458214" y="7151581"/>
              <a:ext cx="2036061" cy="1209059"/>
            </a:xfrm>
            <a:custGeom>
              <a:avLst/>
              <a:gdLst>
                <a:gd name="T0" fmla="*/ 1301 w 4424"/>
                <a:gd name="T1" fmla="*/ 1350 h 2627"/>
                <a:gd name="T2" fmla="*/ 874 w 4424"/>
                <a:gd name="T3" fmla="*/ 452 h 2627"/>
                <a:gd name="T4" fmla="*/ 1401 w 4424"/>
                <a:gd name="T5" fmla="*/ 452 h 2627"/>
                <a:gd name="T6" fmla="*/ 1615 w 4424"/>
                <a:gd name="T7" fmla="*/ 904 h 2627"/>
                <a:gd name="T8" fmla="*/ 1791 w 4424"/>
                <a:gd name="T9" fmla="*/ 1275 h 2627"/>
                <a:gd name="T10" fmla="*/ 2243 w 4424"/>
                <a:gd name="T11" fmla="*/ 823 h 2627"/>
                <a:gd name="T12" fmla="*/ 2878 w 4424"/>
                <a:gd name="T13" fmla="*/ 2180 h 2627"/>
                <a:gd name="T14" fmla="*/ 2356 w 4424"/>
                <a:gd name="T15" fmla="*/ 2180 h 2627"/>
                <a:gd name="T16" fmla="*/ 4002 w 4424"/>
                <a:gd name="T17" fmla="*/ 1727 h 2627"/>
                <a:gd name="T18" fmla="*/ 3475 w 4424"/>
                <a:gd name="T19" fmla="*/ 1727 h 2627"/>
                <a:gd name="T20" fmla="*/ 2846 w 4424"/>
                <a:gd name="T21" fmla="*/ 1803 h 2627"/>
                <a:gd name="T22" fmla="*/ 2212 w 4424"/>
                <a:gd name="T23" fmla="*/ 2180 h 2627"/>
                <a:gd name="T24" fmla="*/ 1684 w 4424"/>
                <a:gd name="T25" fmla="*/ 2180 h 2627"/>
                <a:gd name="T26" fmla="*/ 2494 w 4424"/>
                <a:gd name="T27" fmla="*/ 1350 h 2627"/>
                <a:gd name="T28" fmla="*/ 2670 w 4424"/>
                <a:gd name="T29" fmla="*/ 1727 h 2627"/>
                <a:gd name="T30" fmla="*/ 2457 w 4424"/>
                <a:gd name="T31" fmla="*/ 1275 h 2627"/>
                <a:gd name="T32" fmla="*/ 3688 w 4424"/>
                <a:gd name="T33" fmla="*/ 2180 h 2627"/>
                <a:gd name="T34" fmla="*/ 3512 w 4424"/>
                <a:gd name="T35" fmla="*/ 1803 h 2627"/>
                <a:gd name="T36" fmla="*/ 3161 w 4424"/>
                <a:gd name="T37" fmla="*/ 1350 h 2627"/>
                <a:gd name="T38" fmla="*/ 3336 w 4424"/>
                <a:gd name="T39" fmla="*/ 1727 h 2627"/>
                <a:gd name="T40" fmla="*/ 3613 w 4424"/>
                <a:gd name="T41" fmla="*/ 904 h 2627"/>
                <a:gd name="T42" fmla="*/ 2212 w 4424"/>
                <a:gd name="T43" fmla="*/ 452 h 2627"/>
                <a:gd name="T44" fmla="*/ 2740 w 4424"/>
                <a:gd name="T45" fmla="*/ 452 h 2627"/>
                <a:gd name="T46" fmla="*/ 2595 w 4424"/>
                <a:gd name="T47" fmla="*/ 1275 h 2627"/>
                <a:gd name="T48" fmla="*/ 2419 w 4424"/>
                <a:gd name="T49" fmla="*/ 904 h 2627"/>
                <a:gd name="T50" fmla="*/ 1018 w 4424"/>
                <a:gd name="T51" fmla="*/ 2180 h 2627"/>
                <a:gd name="T52" fmla="*/ 1056 w 4424"/>
                <a:gd name="T53" fmla="*/ 2255 h 2627"/>
                <a:gd name="T54" fmla="*/ 1584 w 4424"/>
                <a:gd name="T55" fmla="*/ 2255 h 2627"/>
                <a:gd name="T56" fmla="*/ 421 w 4424"/>
                <a:gd name="T57" fmla="*/ 904 h 2627"/>
                <a:gd name="T58" fmla="*/ 949 w 4424"/>
                <a:gd name="T59" fmla="*/ 904 h 2627"/>
                <a:gd name="T60" fmla="*/ 811 w 4424"/>
                <a:gd name="T61" fmla="*/ 1727 h 2627"/>
                <a:gd name="T62" fmla="*/ 3054 w 4424"/>
                <a:gd name="T63" fmla="*/ 823 h 2627"/>
                <a:gd name="T64" fmla="*/ 2878 w 4424"/>
                <a:gd name="T65" fmla="*/ 452 h 2627"/>
                <a:gd name="T66" fmla="*/ 3726 w 4424"/>
                <a:gd name="T67" fmla="*/ 2255 h 2627"/>
                <a:gd name="T68" fmla="*/ 4247 w 4424"/>
                <a:gd name="T69" fmla="*/ 2255 h 2627"/>
                <a:gd name="T70" fmla="*/ 3757 w 4424"/>
                <a:gd name="T71" fmla="*/ 2626 h 2627"/>
                <a:gd name="T72" fmla="*/ 2388 w 4424"/>
                <a:gd name="T73" fmla="*/ 2255 h 2627"/>
                <a:gd name="T74" fmla="*/ 2915 w 4424"/>
                <a:gd name="T75" fmla="*/ 2255 h 2627"/>
                <a:gd name="T76" fmla="*/ 1898 w 4424"/>
                <a:gd name="T77" fmla="*/ 2626 h 2627"/>
                <a:gd name="T78" fmla="*/ 1722 w 4424"/>
                <a:gd name="T79" fmla="*/ 2255 h 2627"/>
                <a:gd name="T80" fmla="*/ 1332 w 4424"/>
                <a:gd name="T81" fmla="*/ 0 h 2627"/>
                <a:gd name="T82" fmla="*/ 2702 w 4424"/>
                <a:gd name="T83" fmla="*/ 370 h 2627"/>
                <a:gd name="T84" fmla="*/ 2174 w 4424"/>
                <a:gd name="T85" fmla="*/ 370 h 2627"/>
                <a:gd name="T86" fmla="*/ 3192 w 4424"/>
                <a:gd name="T87" fmla="*/ 0 h 2627"/>
                <a:gd name="T88" fmla="*/ 3368 w 4424"/>
                <a:gd name="T89" fmla="*/ 370 h 2627"/>
                <a:gd name="T90" fmla="*/ 176 w 4424"/>
                <a:gd name="T91" fmla="*/ 370 h 2627"/>
                <a:gd name="T92" fmla="*/ 735 w 4424"/>
                <a:gd name="T93" fmla="*/ 452 h 2627"/>
                <a:gd name="T94" fmla="*/ 911 w 4424"/>
                <a:gd name="T95" fmla="*/ 823 h 2627"/>
                <a:gd name="T96" fmla="*/ 1194 w 4424"/>
                <a:gd name="T97" fmla="*/ 0 h 2627"/>
                <a:gd name="T98" fmla="*/ 1370 w 4424"/>
                <a:gd name="T99" fmla="*/ 370 h 2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424" h="2627">
                  <a:moveTo>
                    <a:pt x="2005" y="1727"/>
                  </a:moveTo>
                  <a:lnTo>
                    <a:pt x="1829" y="1350"/>
                  </a:lnTo>
                  <a:lnTo>
                    <a:pt x="1301" y="1350"/>
                  </a:lnTo>
                  <a:lnTo>
                    <a:pt x="1477" y="1727"/>
                  </a:lnTo>
                  <a:lnTo>
                    <a:pt x="2005" y="1727"/>
                  </a:lnTo>
                  <a:close/>
                  <a:moveTo>
                    <a:pt x="874" y="452"/>
                  </a:moveTo>
                  <a:lnTo>
                    <a:pt x="1050" y="823"/>
                  </a:lnTo>
                  <a:lnTo>
                    <a:pt x="1577" y="823"/>
                  </a:lnTo>
                  <a:lnTo>
                    <a:pt x="1401" y="452"/>
                  </a:lnTo>
                  <a:lnTo>
                    <a:pt x="874" y="452"/>
                  </a:lnTo>
                  <a:close/>
                  <a:moveTo>
                    <a:pt x="1791" y="1275"/>
                  </a:moveTo>
                  <a:lnTo>
                    <a:pt x="1615" y="904"/>
                  </a:lnTo>
                  <a:lnTo>
                    <a:pt x="1087" y="904"/>
                  </a:lnTo>
                  <a:lnTo>
                    <a:pt x="1263" y="1275"/>
                  </a:lnTo>
                  <a:lnTo>
                    <a:pt x="1791" y="1275"/>
                  </a:lnTo>
                  <a:close/>
                  <a:moveTo>
                    <a:pt x="1546" y="452"/>
                  </a:moveTo>
                  <a:lnTo>
                    <a:pt x="1715" y="823"/>
                  </a:lnTo>
                  <a:lnTo>
                    <a:pt x="2243" y="823"/>
                  </a:lnTo>
                  <a:lnTo>
                    <a:pt x="2073" y="452"/>
                  </a:lnTo>
                  <a:lnTo>
                    <a:pt x="1546" y="452"/>
                  </a:lnTo>
                  <a:close/>
                  <a:moveTo>
                    <a:pt x="2878" y="2180"/>
                  </a:moveTo>
                  <a:lnTo>
                    <a:pt x="2708" y="1803"/>
                  </a:lnTo>
                  <a:lnTo>
                    <a:pt x="2180" y="1803"/>
                  </a:lnTo>
                  <a:lnTo>
                    <a:pt x="2356" y="2180"/>
                  </a:lnTo>
                  <a:lnTo>
                    <a:pt x="2878" y="2180"/>
                  </a:lnTo>
                  <a:close/>
                  <a:moveTo>
                    <a:pt x="3475" y="1727"/>
                  </a:moveTo>
                  <a:lnTo>
                    <a:pt x="4002" y="1727"/>
                  </a:lnTo>
                  <a:lnTo>
                    <a:pt x="3826" y="1350"/>
                  </a:lnTo>
                  <a:lnTo>
                    <a:pt x="3299" y="1350"/>
                  </a:lnTo>
                  <a:lnTo>
                    <a:pt x="3475" y="1727"/>
                  </a:lnTo>
                  <a:close/>
                  <a:moveTo>
                    <a:pt x="3550" y="2180"/>
                  </a:moveTo>
                  <a:lnTo>
                    <a:pt x="3374" y="1803"/>
                  </a:lnTo>
                  <a:lnTo>
                    <a:pt x="2846" y="1803"/>
                  </a:lnTo>
                  <a:lnTo>
                    <a:pt x="3022" y="2180"/>
                  </a:lnTo>
                  <a:lnTo>
                    <a:pt x="3550" y="2180"/>
                  </a:lnTo>
                  <a:close/>
                  <a:moveTo>
                    <a:pt x="2212" y="2180"/>
                  </a:moveTo>
                  <a:lnTo>
                    <a:pt x="2036" y="1803"/>
                  </a:lnTo>
                  <a:lnTo>
                    <a:pt x="1514" y="1803"/>
                  </a:lnTo>
                  <a:lnTo>
                    <a:pt x="1684" y="2180"/>
                  </a:lnTo>
                  <a:lnTo>
                    <a:pt x="2212" y="2180"/>
                  </a:lnTo>
                  <a:close/>
                  <a:moveTo>
                    <a:pt x="2670" y="1727"/>
                  </a:moveTo>
                  <a:lnTo>
                    <a:pt x="2494" y="1350"/>
                  </a:lnTo>
                  <a:lnTo>
                    <a:pt x="1967" y="1350"/>
                  </a:lnTo>
                  <a:lnTo>
                    <a:pt x="2143" y="1727"/>
                  </a:lnTo>
                  <a:lnTo>
                    <a:pt x="2670" y="1727"/>
                  </a:lnTo>
                  <a:close/>
                  <a:moveTo>
                    <a:pt x="1753" y="904"/>
                  </a:moveTo>
                  <a:lnTo>
                    <a:pt x="1929" y="1275"/>
                  </a:lnTo>
                  <a:lnTo>
                    <a:pt x="2457" y="1275"/>
                  </a:lnTo>
                  <a:lnTo>
                    <a:pt x="2281" y="904"/>
                  </a:lnTo>
                  <a:lnTo>
                    <a:pt x="1753" y="904"/>
                  </a:lnTo>
                  <a:close/>
                  <a:moveTo>
                    <a:pt x="3688" y="2180"/>
                  </a:moveTo>
                  <a:lnTo>
                    <a:pt x="4216" y="2180"/>
                  </a:lnTo>
                  <a:lnTo>
                    <a:pt x="4040" y="1803"/>
                  </a:lnTo>
                  <a:lnTo>
                    <a:pt x="3512" y="1803"/>
                  </a:lnTo>
                  <a:lnTo>
                    <a:pt x="3688" y="2180"/>
                  </a:lnTo>
                  <a:close/>
                  <a:moveTo>
                    <a:pt x="3336" y="1727"/>
                  </a:moveTo>
                  <a:lnTo>
                    <a:pt x="3161" y="1350"/>
                  </a:lnTo>
                  <a:lnTo>
                    <a:pt x="2633" y="1350"/>
                  </a:lnTo>
                  <a:lnTo>
                    <a:pt x="2809" y="1727"/>
                  </a:lnTo>
                  <a:lnTo>
                    <a:pt x="3336" y="1727"/>
                  </a:lnTo>
                  <a:close/>
                  <a:moveTo>
                    <a:pt x="3261" y="1275"/>
                  </a:moveTo>
                  <a:lnTo>
                    <a:pt x="3789" y="1275"/>
                  </a:lnTo>
                  <a:lnTo>
                    <a:pt x="3613" y="904"/>
                  </a:lnTo>
                  <a:lnTo>
                    <a:pt x="3085" y="904"/>
                  </a:lnTo>
                  <a:lnTo>
                    <a:pt x="3261" y="1275"/>
                  </a:lnTo>
                  <a:close/>
                  <a:moveTo>
                    <a:pt x="2212" y="452"/>
                  </a:moveTo>
                  <a:lnTo>
                    <a:pt x="2388" y="823"/>
                  </a:lnTo>
                  <a:lnTo>
                    <a:pt x="2915" y="823"/>
                  </a:lnTo>
                  <a:lnTo>
                    <a:pt x="2740" y="452"/>
                  </a:lnTo>
                  <a:lnTo>
                    <a:pt x="2212" y="452"/>
                  </a:lnTo>
                  <a:close/>
                  <a:moveTo>
                    <a:pt x="2419" y="904"/>
                  </a:moveTo>
                  <a:lnTo>
                    <a:pt x="2595" y="1275"/>
                  </a:lnTo>
                  <a:lnTo>
                    <a:pt x="3123" y="1275"/>
                  </a:lnTo>
                  <a:lnTo>
                    <a:pt x="2947" y="904"/>
                  </a:lnTo>
                  <a:lnTo>
                    <a:pt x="2419" y="904"/>
                  </a:lnTo>
                  <a:close/>
                  <a:moveTo>
                    <a:pt x="1370" y="1803"/>
                  </a:moveTo>
                  <a:lnTo>
                    <a:pt x="842" y="1803"/>
                  </a:lnTo>
                  <a:lnTo>
                    <a:pt x="1018" y="2180"/>
                  </a:lnTo>
                  <a:lnTo>
                    <a:pt x="1546" y="2180"/>
                  </a:lnTo>
                  <a:lnTo>
                    <a:pt x="1370" y="1803"/>
                  </a:lnTo>
                  <a:close/>
                  <a:moveTo>
                    <a:pt x="1056" y="2255"/>
                  </a:moveTo>
                  <a:lnTo>
                    <a:pt x="1232" y="2626"/>
                  </a:lnTo>
                  <a:lnTo>
                    <a:pt x="1759" y="2626"/>
                  </a:lnTo>
                  <a:lnTo>
                    <a:pt x="1584" y="2255"/>
                  </a:lnTo>
                  <a:lnTo>
                    <a:pt x="1056" y="2255"/>
                  </a:lnTo>
                  <a:close/>
                  <a:moveTo>
                    <a:pt x="949" y="904"/>
                  </a:moveTo>
                  <a:lnTo>
                    <a:pt x="421" y="904"/>
                  </a:lnTo>
                  <a:lnTo>
                    <a:pt x="597" y="1275"/>
                  </a:lnTo>
                  <a:lnTo>
                    <a:pt x="1125" y="1275"/>
                  </a:lnTo>
                  <a:lnTo>
                    <a:pt x="949" y="904"/>
                  </a:lnTo>
                  <a:close/>
                  <a:moveTo>
                    <a:pt x="1163" y="1350"/>
                  </a:moveTo>
                  <a:lnTo>
                    <a:pt x="635" y="1350"/>
                  </a:lnTo>
                  <a:lnTo>
                    <a:pt x="811" y="1727"/>
                  </a:lnTo>
                  <a:lnTo>
                    <a:pt x="1338" y="1727"/>
                  </a:lnTo>
                  <a:lnTo>
                    <a:pt x="1163" y="1350"/>
                  </a:lnTo>
                  <a:close/>
                  <a:moveTo>
                    <a:pt x="3054" y="823"/>
                  </a:moveTo>
                  <a:lnTo>
                    <a:pt x="3581" y="823"/>
                  </a:lnTo>
                  <a:lnTo>
                    <a:pt x="3405" y="452"/>
                  </a:lnTo>
                  <a:lnTo>
                    <a:pt x="2878" y="452"/>
                  </a:lnTo>
                  <a:lnTo>
                    <a:pt x="3054" y="823"/>
                  </a:lnTo>
                  <a:close/>
                  <a:moveTo>
                    <a:pt x="4247" y="2255"/>
                  </a:moveTo>
                  <a:lnTo>
                    <a:pt x="3726" y="2255"/>
                  </a:lnTo>
                  <a:lnTo>
                    <a:pt x="3896" y="2626"/>
                  </a:lnTo>
                  <a:lnTo>
                    <a:pt x="4423" y="2626"/>
                  </a:lnTo>
                  <a:lnTo>
                    <a:pt x="4247" y="2255"/>
                  </a:lnTo>
                  <a:close/>
                  <a:moveTo>
                    <a:pt x="3054" y="2255"/>
                  </a:moveTo>
                  <a:lnTo>
                    <a:pt x="3230" y="2626"/>
                  </a:lnTo>
                  <a:lnTo>
                    <a:pt x="3757" y="2626"/>
                  </a:lnTo>
                  <a:lnTo>
                    <a:pt x="3581" y="2255"/>
                  </a:lnTo>
                  <a:lnTo>
                    <a:pt x="3054" y="2255"/>
                  </a:lnTo>
                  <a:close/>
                  <a:moveTo>
                    <a:pt x="2388" y="2255"/>
                  </a:moveTo>
                  <a:lnTo>
                    <a:pt x="2564" y="2626"/>
                  </a:lnTo>
                  <a:lnTo>
                    <a:pt x="3091" y="2626"/>
                  </a:lnTo>
                  <a:lnTo>
                    <a:pt x="2915" y="2255"/>
                  </a:lnTo>
                  <a:lnTo>
                    <a:pt x="2388" y="2255"/>
                  </a:lnTo>
                  <a:close/>
                  <a:moveTo>
                    <a:pt x="1722" y="2255"/>
                  </a:moveTo>
                  <a:lnTo>
                    <a:pt x="1898" y="2626"/>
                  </a:lnTo>
                  <a:lnTo>
                    <a:pt x="2425" y="2626"/>
                  </a:lnTo>
                  <a:lnTo>
                    <a:pt x="2249" y="2255"/>
                  </a:lnTo>
                  <a:lnTo>
                    <a:pt x="1722" y="2255"/>
                  </a:lnTo>
                  <a:close/>
                  <a:moveTo>
                    <a:pt x="2036" y="370"/>
                  </a:moveTo>
                  <a:lnTo>
                    <a:pt x="1860" y="0"/>
                  </a:lnTo>
                  <a:lnTo>
                    <a:pt x="1332" y="0"/>
                  </a:lnTo>
                  <a:lnTo>
                    <a:pt x="1508" y="370"/>
                  </a:lnTo>
                  <a:lnTo>
                    <a:pt x="2036" y="370"/>
                  </a:lnTo>
                  <a:close/>
                  <a:moveTo>
                    <a:pt x="2702" y="370"/>
                  </a:moveTo>
                  <a:lnTo>
                    <a:pt x="2526" y="0"/>
                  </a:lnTo>
                  <a:lnTo>
                    <a:pt x="1998" y="0"/>
                  </a:lnTo>
                  <a:lnTo>
                    <a:pt x="2174" y="370"/>
                  </a:lnTo>
                  <a:lnTo>
                    <a:pt x="2702" y="370"/>
                  </a:lnTo>
                  <a:close/>
                  <a:moveTo>
                    <a:pt x="3368" y="370"/>
                  </a:moveTo>
                  <a:lnTo>
                    <a:pt x="3192" y="0"/>
                  </a:lnTo>
                  <a:lnTo>
                    <a:pt x="2664" y="0"/>
                  </a:lnTo>
                  <a:lnTo>
                    <a:pt x="2840" y="370"/>
                  </a:lnTo>
                  <a:lnTo>
                    <a:pt x="3368" y="370"/>
                  </a:lnTo>
                  <a:close/>
                  <a:moveTo>
                    <a:pt x="528" y="0"/>
                  </a:moveTo>
                  <a:lnTo>
                    <a:pt x="0" y="0"/>
                  </a:lnTo>
                  <a:lnTo>
                    <a:pt x="176" y="370"/>
                  </a:lnTo>
                  <a:lnTo>
                    <a:pt x="698" y="370"/>
                  </a:lnTo>
                  <a:lnTo>
                    <a:pt x="528" y="0"/>
                  </a:lnTo>
                  <a:close/>
                  <a:moveTo>
                    <a:pt x="735" y="452"/>
                  </a:moveTo>
                  <a:lnTo>
                    <a:pt x="208" y="452"/>
                  </a:lnTo>
                  <a:lnTo>
                    <a:pt x="383" y="823"/>
                  </a:lnTo>
                  <a:lnTo>
                    <a:pt x="911" y="823"/>
                  </a:lnTo>
                  <a:lnTo>
                    <a:pt x="735" y="452"/>
                  </a:lnTo>
                  <a:close/>
                  <a:moveTo>
                    <a:pt x="1370" y="370"/>
                  </a:moveTo>
                  <a:lnTo>
                    <a:pt x="1194" y="0"/>
                  </a:lnTo>
                  <a:lnTo>
                    <a:pt x="666" y="0"/>
                  </a:lnTo>
                  <a:lnTo>
                    <a:pt x="842" y="370"/>
                  </a:lnTo>
                  <a:lnTo>
                    <a:pt x="1370" y="370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99" name="Freeform 4"/>
            <p:cNvSpPr>
              <a:spLocks noChangeArrowheads="1"/>
            </p:cNvSpPr>
            <p:nvPr/>
          </p:nvSpPr>
          <p:spPr bwMode="auto">
            <a:xfrm>
              <a:off x="6241007" y="7052180"/>
              <a:ext cx="694250" cy="1545810"/>
            </a:xfrm>
            <a:custGeom>
              <a:avLst/>
              <a:gdLst>
                <a:gd name="T0" fmla="*/ 1432 w 1509"/>
                <a:gd name="T1" fmla="*/ 3361 h 3362"/>
                <a:gd name="T2" fmla="*/ 0 w 1509"/>
                <a:gd name="T3" fmla="*/ 308 h 3362"/>
                <a:gd name="T4" fmla="*/ 75 w 1509"/>
                <a:gd name="T5" fmla="*/ 0 h 3362"/>
                <a:gd name="T6" fmla="*/ 1508 w 1509"/>
                <a:gd name="T7" fmla="*/ 3053 h 3362"/>
                <a:gd name="T8" fmla="*/ 1432 w 1509"/>
                <a:gd name="T9" fmla="*/ 3361 h 33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09" h="3362">
                  <a:moveTo>
                    <a:pt x="1432" y="3361"/>
                  </a:moveTo>
                  <a:lnTo>
                    <a:pt x="0" y="308"/>
                  </a:lnTo>
                  <a:lnTo>
                    <a:pt x="75" y="0"/>
                  </a:lnTo>
                  <a:lnTo>
                    <a:pt x="1508" y="3053"/>
                  </a:lnTo>
                  <a:lnTo>
                    <a:pt x="1432" y="3361"/>
                  </a:lnTo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0" name="Freeform 5"/>
            <p:cNvSpPr>
              <a:spLocks noChangeArrowheads="1"/>
            </p:cNvSpPr>
            <p:nvPr/>
          </p:nvSpPr>
          <p:spPr bwMode="auto">
            <a:xfrm>
              <a:off x="6900747" y="8458014"/>
              <a:ext cx="1776225" cy="142004"/>
            </a:xfrm>
            <a:custGeom>
              <a:avLst/>
              <a:gdLst>
                <a:gd name="T0" fmla="*/ 3858 w 3859"/>
                <a:gd name="T1" fmla="*/ 0 h 309"/>
                <a:gd name="T2" fmla="*/ 76 w 3859"/>
                <a:gd name="T3" fmla="*/ 0 h 309"/>
                <a:gd name="T4" fmla="*/ 0 w 3859"/>
                <a:gd name="T5" fmla="*/ 308 h 309"/>
                <a:gd name="T6" fmla="*/ 3776 w 3859"/>
                <a:gd name="T7" fmla="*/ 308 h 309"/>
                <a:gd name="T8" fmla="*/ 3858 w 3859"/>
                <a:gd name="T9" fmla="*/ 0 h 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59" h="309">
                  <a:moveTo>
                    <a:pt x="3858" y="0"/>
                  </a:moveTo>
                  <a:lnTo>
                    <a:pt x="76" y="0"/>
                  </a:lnTo>
                  <a:lnTo>
                    <a:pt x="0" y="308"/>
                  </a:lnTo>
                  <a:lnTo>
                    <a:pt x="3776" y="308"/>
                  </a:lnTo>
                  <a:lnTo>
                    <a:pt x="3858" y="0"/>
                  </a:lnTo>
                </a:path>
              </a:pathLst>
            </a:custGeom>
            <a:solidFill>
              <a:schemeClr val="accent3">
                <a:lumMod val="50000"/>
              </a:schemeClr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1" name="Freeform 10"/>
            <p:cNvSpPr>
              <a:spLocks noChangeArrowheads="1"/>
            </p:cNvSpPr>
            <p:nvPr/>
          </p:nvSpPr>
          <p:spPr bwMode="auto">
            <a:xfrm>
              <a:off x="7477260" y="7358500"/>
              <a:ext cx="24359" cy="18258"/>
            </a:xfrm>
            <a:custGeom>
              <a:avLst/>
              <a:gdLst>
                <a:gd name="T0" fmla="*/ 0 w 51"/>
                <a:gd name="T1" fmla="*/ 0 h 39"/>
                <a:gd name="T2" fmla="*/ 19 w 51"/>
                <a:gd name="T3" fmla="*/ 38 h 39"/>
                <a:gd name="T4" fmla="*/ 50 w 51"/>
                <a:gd name="T5" fmla="*/ 0 h 39"/>
                <a:gd name="T6" fmla="*/ 0 w 51"/>
                <a:gd name="T7" fmla="*/ 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1" h="39">
                  <a:moveTo>
                    <a:pt x="0" y="0"/>
                  </a:moveTo>
                  <a:lnTo>
                    <a:pt x="19" y="38"/>
                  </a:lnTo>
                  <a:lnTo>
                    <a:pt x="50" y="0"/>
                  </a:lnTo>
                  <a:lnTo>
                    <a:pt x="0" y="0"/>
                  </a:lnTo>
                </a:path>
              </a:pathLst>
            </a:custGeom>
            <a:solidFill>
              <a:srgbClr val="57C1E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2" name="Freeform 17"/>
            <p:cNvSpPr>
              <a:spLocks noChangeArrowheads="1"/>
            </p:cNvSpPr>
            <p:nvPr/>
          </p:nvSpPr>
          <p:spPr bwMode="auto">
            <a:xfrm>
              <a:off x="6925107" y="7151583"/>
              <a:ext cx="1006866" cy="1115743"/>
            </a:xfrm>
            <a:custGeom>
              <a:avLst/>
              <a:gdLst>
                <a:gd name="T0" fmla="*/ 314 w 2187"/>
                <a:gd name="T1" fmla="*/ 1803 h 2426"/>
                <a:gd name="T2" fmla="*/ 0 w 2187"/>
                <a:gd name="T3" fmla="*/ 2167 h 2426"/>
                <a:gd name="T4" fmla="*/ 6 w 2187"/>
                <a:gd name="T5" fmla="*/ 2180 h 2426"/>
                <a:gd name="T6" fmla="*/ 333 w 2187"/>
                <a:gd name="T7" fmla="*/ 2180 h 2426"/>
                <a:gd name="T8" fmla="*/ 465 w 2187"/>
                <a:gd name="T9" fmla="*/ 2029 h 2426"/>
                <a:gd name="T10" fmla="*/ 358 w 2187"/>
                <a:gd name="T11" fmla="*/ 1803 h 2426"/>
                <a:gd name="T12" fmla="*/ 314 w 2187"/>
                <a:gd name="T13" fmla="*/ 1803 h 2426"/>
                <a:gd name="T14" fmla="*/ 125 w 2187"/>
                <a:gd name="T15" fmla="*/ 2425 h 2426"/>
                <a:gd name="T16" fmla="*/ 270 w 2187"/>
                <a:gd name="T17" fmla="*/ 2255 h 2426"/>
                <a:gd name="T18" fmla="*/ 44 w 2187"/>
                <a:gd name="T19" fmla="*/ 2255 h 2426"/>
                <a:gd name="T20" fmla="*/ 125 w 2187"/>
                <a:gd name="T21" fmla="*/ 2425 h 2426"/>
                <a:gd name="T22" fmla="*/ 1206 w 2187"/>
                <a:gd name="T23" fmla="*/ 766 h 2426"/>
                <a:gd name="T24" fmla="*/ 1156 w 2187"/>
                <a:gd name="T25" fmla="*/ 823 h 2426"/>
                <a:gd name="T26" fmla="*/ 1231 w 2187"/>
                <a:gd name="T27" fmla="*/ 823 h 2426"/>
                <a:gd name="T28" fmla="*/ 1206 w 2187"/>
                <a:gd name="T29" fmla="*/ 766 h 2426"/>
                <a:gd name="T30" fmla="*/ 773 w 2187"/>
                <a:gd name="T31" fmla="*/ 1269 h 2426"/>
                <a:gd name="T32" fmla="*/ 766 w 2187"/>
                <a:gd name="T33" fmla="*/ 1275 h 2426"/>
                <a:gd name="T34" fmla="*/ 779 w 2187"/>
                <a:gd name="T35" fmla="*/ 1275 h 2426"/>
                <a:gd name="T36" fmla="*/ 773 w 2187"/>
                <a:gd name="T37" fmla="*/ 1269 h 2426"/>
                <a:gd name="T38" fmla="*/ 1633 w 2187"/>
                <a:gd name="T39" fmla="*/ 263 h 2426"/>
                <a:gd name="T40" fmla="*/ 1539 w 2187"/>
                <a:gd name="T41" fmla="*/ 370 h 2426"/>
                <a:gd name="T42" fmla="*/ 1690 w 2187"/>
                <a:gd name="T43" fmla="*/ 370 h 2426"/>
                <a:gd name="T44" fmla="*/ 1633 w 2187"/>
                <a:gd name="T45" fmla="*/ 263 h 2426"/>
                <a:gd name="T46" fmla="*/ 553 w 2187"/>
                <a:gd name="T47" fmla="*/ 1922 h 2426"/>
                <a:gd name="T48" fmla="*/ 653 w 2187"/>
                <a:gd name="T49" fmla="*/ 1803 h 2426"/>
                <a:gd name="T50" fmla="*/ 502 w 2187"/>
                <a:gd name="T51" fmla="*/ 1803 h 2426"/>
                <a:gd name="T52" fmla="*/ 553 w 2187"/>
                <a:gd name="T53" fmla="*/ 1922 h 2426"/>
                <a:gd name="T54" fmla="*/ 986 w 2187"/>
                <a:gd name="T55" fmla="*/ 1419 h 2426"/>
                <a:gd name="T56" fmla="*/ 1043 w 2187"/>
                <a:gd name="T57" fmla="*/ 1350 h 2426"/>
                <a:gd name="T58" fmla="*/ 955 w 2187"/>
                <a:gd name="T59" fmla="*/ 1350 h 2426"/>
                <a:gd name="T60" fmla="*/ 986 w 2187"/>
                <a:gd name="T61" fmla="*/ 1419 h 2426"/>
                <a:gd name="T62" fmla="*/ 2180 w 2187"/>
                <a:gd name="T63" fmla="*/ 0 h 2426"/>
                <a:gd name="T64" fmla="*/ 1859 w 2187"/>
                <a:gd name="T65" fmla="*/ 0 h 2426"/>
                <a:gd name="T66" fmla="*/ 1728 w 2187"/>
                <a:gd name="T67" fmla="*/ 157 h 2426"/>
                <a:gd name="T68" fmla="*/ 1828 w 2187"/>
                <a:gd name="T69" fmla="*/ 370 h 2426"/>
                <a:gd name="T70" fmla="*/ 1885 w 2187"/>
                <a:gd name="T71" fmla="*/ 370 h 2426"/>
                <a:gd name="T72" fmla="*/ 2186 w 2187"/>
                <a:gd name="T73" fmla="*/ 18 h 2426"/>
                <a:gd name="T74" fmla="*/ 2180 w 2187"/>
                <a:gd name="T75" fmla="*/ 0 h 2426"/>
                <a:gd name="T76" fmla="*/ 703 w 2187"/>
                <a:gd name="T77" fmla="*/ 1350 h 2426"/>
                <a:gd name="T78" fmla="*/ 433 w 2187"/>
                <a:gd name="T79" fmla="*/ 1665 h 2426"/>
                <a:gd name="T80" fmla="*/ 465 w 2187"/>
                <a:gd name="T81" fmla="*/ 1727 h 2426"/>
                <a:gd name="T82" fmla="*/ 722 w 2187"/>
                <a:gd name="T83" fmla="*/ 1727 h 2426"/>
                <a:gd name="T84" fmla="*/ 898 w 2187"/>
                <a:gd name="T85" fmla="*/ 1526 h 2426"/>
                <a:gd name="T86" fmla="*/ 817 w 2187"/>
                <a:gd name="T87" fmla="*/ 1350 h 2426"/>
                <a:gd name="T88" fmla="*/ 703 w 2187"/>
                <a:gd name="T89" fmla="*/ 1350 h 2426"/>
                <a:gd name="T90" fmla="*/ 1476 w 2187"/>
                <a:gd name="T91" fmla="*/ 452 h 2426"/>
                <a:gd name="T92" fmla="*/ 1294 w 2187"/>
                <a:gd name="T93" fmla="*/ 659 h 2426"/>
                <a:gd name="T94" fmla="*/ 1376 w 2187"/>
                <a:gd name="T95" fmla="*/ 823 h 2426"/>
                <a:gd name="T96" fmla="*/ 1495 w 2187"/>
                <a:gd name="T97" fmla="*/ 823 h 2426"/>
                <a:gd name="T98" fmla="*/ 1759 w 2187"/>
                <a:gd name="T99" fmla="*/ 521 h 2426"/>
                <a:gd name="T100" fmla="*/ 1728 w 2187"/>
                <a:gd name="T101" fmla="*/ 452 h 2426"/>
                <a:gd name="T102" fmla="*/ 1476 w 2187"/>
                <a:gd name="T103" fmla="*/ 452 h 2426"/>
                <a:gd name="T104" fmla="*/ 1087 w 2187"/>
                <a:gd name="T105" fmla="*/ 904 h 2426"/>
                <a:gd name="T106" fmla="*/ 867 w 2187"/>
                <a:gd name="T107" fmla="*/ 1162 h 2426"/>
                <a:gd name="T108" fmla="*/ 917 w 2187"/>
                <a:gd name="T109" fmla="*/ 1275 h 2426"/>
                <a:gd name="T110" fmla="*/ 1112 w 2187"/>
                <a:gd name="T111" fmla="*/ 1275 h 2426"/>
                <a:gd name="T112" fmla="*/ 1325 w 2187"/>
                <a:gd name="T113" fmla="*/ 1024 h 2426"/>
                <a:gd name="T114" fmla="*/ 1269 w 2187"/>
                <a:gd name="T115" fmla="*/ 904 h 2426"/>
                <a:gd name="T116" fmla="*/ 1087 w 2187"/>
                <a:gd name="T117" fmla="*/ 904 h 2426"/>
                <a:gd name="T118" fmla="*/ 1413 w 2187"/>
                <a:gd name="T119" fmla="*/ 917 h 2426"/>
                <a:gd name="T120" fmla="*/ 1432 w 2187"/>
                <a:gd name="T121" fmla="*/ 904 h 2426"/>
                <a:gd name="T122" fmla="*/ 1407 w 2187"/>
                <a:gd name="T123" fmla="*/ 904 h 2426"/>
                <a:gd name="T124" fmla="*/ 1413 w 2187"/>
                <a:gd name="T125" fmla="*/ 917 h 2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87" h="2426">
                  <a:moveTo>
                    <a:pt x="314" y="1803"/>
                  </a:moveTo>
                  <a:lnTo>
                    <a:pt x="0" y="2167"/>
                  </a:lnTo>
                  <a:lnTo>
                    <a:pt x="6" y="2180"/>
                  </a:lnTo>
                  <a:lnTo>
                    <a:pt x="333" y="2180"/>
                  </a:lnTo>
                  <a:lnTo>
                    <a:pt x="465" y="2029"/>
                  </a:lnTo>
                  <a:lnTo>
                    <a:pt x="358" y="1803"/>
                  </a:lnTo>
                  <a:lnTo>
                    <a:pt x="314" y="1803"/>
                  </a:lnTo>
                  <a:close/>
                  <a:moveTo>
                    <a:pt x="125" y="2425"/>
                  </a:moveTo>
                  <a:lnTo>
                    <a:pt x="270" y="2255"/>
                  </a:lnTo>
                  <a:lnTo>
                    <a:pt x="44" y="2255"/>
                  </a:lnTo>
                  <a:lnTo>
                    <a:pt x="125" y="2425"/>
                  </a:lnTo>
                  <a:close/>
                  <a:moveTo>
                    <a:pt x="1206" y="766"/>
                  </a:moveTo>
                  <a:lnTo>
                    <a:pt x="1156" y="823"/>
                  </a:lnTo>
                  <a:lnTo>
                    <a:pt x="1231" y="823"/>
                  </a:lnTo>
                  <a:lnTo>
                    <a:pt x="1206" y="766"/>
                  </a:lnTo>
                  <a:close/>
                  <a:moveTo>
                    <a:pt x="773" y="1269"/>
                  </a:moveTo>
                  <a:lnTo>
                    <a:pt x="766" y="1275"/>
                  </a:lnTo>
                  <a:lnTo>
                    <a:pt x="779" y="1275"/>
                  </a:lnTo>
                  <a:lnTo>
                    <a:pt x="773" y="1269"/>
                  </a:lnTo>
                  <a:close/>
                  <a:moveTo>
                    <a:pt x="1633" y="263"/>
                  </a:moveTo>
                  <a:lnTo>
                    <a:pt x="1539" y="370"/>
                  </a:lnTo>
                  <a:lnTo>
                    <a:pt x="1690" y="370"/>
                  </a:lnTo>
                  <a:lnTo>
                    <a:pt x="1633" y="263"/>
                  </a:lnTo>
                  <a:close/>
                  <a:moveTo>
                    <a:pt x="553" y="1922"/>
                  </a:moveTo>
                  <a:lnTo>
                    <a:pt x="653" y="1803"/>
                  </a:lnTo>
                  <a:lnTo>
                    <a:pt x="502" y="1803"/>
                  </a:lnTo>
                  <a:lnTo>
                    <a:pt x="553" y="1922"/>
                  </a:lnTo>
                  <a:close/>
                  <a:moveTo>
                    <a:pt x="986" y="1419"/>
                  </a:moveTo>
                  <a:lnTo>
                    <a:pt x="1043" y="1350"/>
                  </a:lnTo>
                  <a:lnTo>
                    <a:pt x="955" y="1350"/>
                  </a:lnTo>
                  <a:lnTo>
                    <a:pt x="986" y="1419"/>
                  </a:lnTo>
                  <a:close/>
                  <a:moveTo>
                    <a:pt x="2180" y="0"/>
                  </a:moveTo>
                  <a:lnTo>
                    <a:pt x="1859" y="0"/>
                  </a:lnTo>
                  <a:lnTo>
                    <a:pt x="1728" y="157"/>
                  </a:lnTo>
                  <a:lnTo>
                    <a:pt x="1828" y="370"/>
                  </a:lnTo>
                  <a:lnTo>
                    <a:pt x="1885" y="370"/>
                  </a:lnTo>
                  <a:lnTo>
                    <a:pt x="2186" y="18"/>
                  </a:lnTo>
                  <a:lnTo>
                    <a:pt x="2180" y="0"/>
                  </a:lnTo>
                  <a:close/>
                  <a:moveTo>
                    <a:pt x="703" y="1350"/>
                  </a:moveTo>
                  <a:lnTo>
                    <a:pt x="433" y="1665"/>
                  </a:lnTo>
                  <a:lnTo>
                    <a:pt x="465" y="1727"/>
                  </a:lnTo>
                  <a:lnTo>
                    <a:pt x="722" y="1727"/>
                  </a:lnTo>
                  <a:lnTo>
                    <a:pt x="898" y="1526"/>
                  </a:lnTo>
                  <a:lnTo>
                    <a:pt x="817" y="1350"/>
                  </a:lnTo>
                  <a:lnTo>
                    <a:pt x="703" y="1350"/>
                  </a:lnTo>
                  <a:close/>
                  <a:moveTo>
                    <a:pt x="1476" y="452"/>
                  </a:moveTo>
                  <a:lnTo>
                    <a:pt x="1294" y="659"/>
                  </a:lnTo>
                  <a:lnTo>
                    <a:pt x="1376" y="823"/>
                  </a:lnTo>
                  <a:lnTo>
                    <a:pt x="1495" y="823"/>
                  </a:lnTo>
                  <a:lnTo>
                    <a:pt x="1759" y="521"/>
                  </a:lnTo>
                  <a:lnTo>
                    <a:pt x="1728" y="452"/>
                  </a:lnTo>
                  <a:lnTo>
                    <a:pt x="1476" y="452"/>
                  </a:lnTo>
                  <a:close/>
                  <a:moveTo>
                    <a:pt x="1087" y="904"/>
                  </a:moveTo>
                  <a:lnTo>
                    <a:pt x="867" y="1162"/>
                  </a:lnTo>
                  <a:lnTo>
                    <a:pt x="917" y="1275"/>
                  </a:lnTo>
                  <a:lnTo>
                    <a:pt x="1112" y="1275"/>
                  </a:lnTo>
                  <a:lnTo>
                    <a:pt x="1325" y="1024"/>
                  </a:lnTo>
                  <a:lnTo>
                    <a:pt x="1269" y="904"/>
                  </a:lnTo>
                  <a:lnTo>
                    <a:pt x="1087" y="904"/>
                  </a:lnTo>
                  <a:close/>
                  <a:moveTo>
                    <a:pt x="1413" y="917"/>
                  </a:moveTo>
                  <a:lnTo>
                    <a:pt x="1432" y="904"/>
                  </a:lnTo>
                  <a:lnTo>
                    <a:pt x="1407" y="904"/>
                  </a:lnTo>
                  <a:lnTo>
                    <a:pt x="1413" y="91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sp>
          <p:nvSpPr>
            <p:cNvPr id="103" name="Freeform 18"/>
            <p:cNvSpPr>
              <a:spLocks noChangeArrowheads="1"/>
            </p:cNvSpPr>
            <p:nvPr/>
          </p:nvSpPr>
          <p:spPr bwMode="auto">
            <a:xfrm>
              <a:off x="7773636" y="7816969"/>
              <a:ext cx="521702" cy="543671"/>
            </a:xfrm>
            <a:custGeom>
              <a:avLst/>
              <a:gdLst>
                <a:gd name="T0" fmla="*/ 239 w 1132"/>
                <a:gd name="T1" fmla="*/ 904 h 1182"/>
                <a:gd name="T2" fmla="*/ 364 w 1132"/>
                <a:gd name="T3" fmla="*/ 1162 h 1182"/>
                <a:gd name="T4" fmla="*/ 660 w 1132"/>
                <a:gd name="T5" fmla="*/ 810 h 1182"/>
                <a:gd name="T6" fmla="*/ 320 w 1132"/>
                <a:gd name="T7" fmla="*/ 810 h 1182"/>
                <a:gd name="T8" fmla="*/ 239 w 1132"/>
                <a:gd name="T9" fmla="*/ 904 h 1182"/>
                <a:gd name="T10" fmla="*/ 383 w 1132"/>
                <a:gd name="T11" fmla="*/ 735 h 1182"/>
                <a:gd name="T12" fmla="*/ 691 w 1132"/>
                <a:gd name="T13" fmla="*/ 735 h 1182"/>
                <a:gd name="T14" fmla="*/ 584 w 1132"/>
                <a:gd name="T15" fmla="*/ 502 h 1182"/>
                <a:gd name="T16" fmla="*/ 383 w 1132"/>
                <a:gd name="T17" fmla="*/ 735 h 1182"/>
                <a:gd name="T18" fmla="*/ 0 w 1132"/>
                <a:gd name="T19" fmla="*/ 1181 h 1182"/>
                <a:gd name="T20" fmla="*/ 232 w 1132"/>
                <a:gd name="T21" fmla="*/ 1181 h 1182"/>
                <a:gd name="T22" fmla="*/ 151 w 1132"/>
                <a:gd name="T23" fmla="*/ 1005 h 1182"/>
                <a:gd name="T24" fmla="*/ 0 w 1132"/>
                <a:gd name="T25" fmla="*/ 1181 h 1182"/>
                <a:gd name="T26" fmla="*/ 1011 w 1132"/>
                <a:gd name="T27" fmla="*/ 0 h 1182"/>
                <a:gd name="T28" fmla="*/ 773 w 1132"/>
                <a:gd name="T29" fmla="*/ 282 h 1182"/>
                <a:gd name="T30" fmla="*/ 1112 w 1132"/>
                <a:gd name="T31" fmla="*/ 282 h 1182"/>
                <a:gd name="T32" fmla="*/ 1131 w 1132"/>
                <a:gd name="T33" fmla="*/ 257 h 1182"/>
                <a:gd name="T34" fmla="*/ 1011 w 1132"/>
                <a:gd name="T35" fmla="*/ 0 h 1182"/>
                <a:gd name="T36" fmla="*/ 672 w 1132"/>
                <a:gd name="T37" fmla="*/ 402 h 1182"/>
                <a:gd name="T38" fmla="*/ 792 w 1132"/>
                <a:gd name="T39" fmla="*/ 659 h 1182"/>
                <a:gd name="T40" fmla="*/ 1049 w 1132"/>
                <a:gd name="T41" fmla="*/ 358 h 1182"/>
                <a:gd name="T42" fmla="*/ 704 w 1132"/>
                <a:gd name="T43" fmla="*/ 358 h 1182"/>
                <a:gd name="T44" fmla="*/ 672 w 1132"/>
                <a:gd name="T45" fmla="*/ 402 h 11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132" h="1182">
                  <a:moveTo>
                    <a:pt x="239" y="904"/>
                  </a:moveTo>
                  <a:lnTo>
                    <a:pt x="364" y="1162"/>
                  </a:lnTo>
                  <a:lnTo>
                    <a:pt x="660" y="810"/>
                  </a:lnTo>
                  <a:lnTo>
                    <a:pt x="320" y="810"/>
                  </a:lnTo>
                  <a:lnTo>
                    <a:pt x="239" y="904"/>
                  </a:lnTo>
                  <a:close/>
                  <a:moveTo>
                    <a:pt x="383" y="735"/>
                  </a:moveTo>
                  <a:lnTo>
                    <a:pt x="691" y="735"/>
                  </a:lnTo>
                  <a:lnTo>
                    <a:pt x="584" y="502"/>
                  </a:lnTo>
                  <a:lnTo>
                    <a:pt x="383" y="735"/>
                  </a:lnTo>
                  <a:close/>
                  <a:moveTo>
                    <a:pt x="0" y="1181"/>
                  </a:moveTo>
                  <a:lnTo>
                    <a:pt x="232" y="1181"/>
                  </a:lnTo>
                  <a:lnTo>
                    <a:pt x="151" y="1005"/>
                  </a:lnTo>
                  <a:lnTo>
                    <a:pt x="0" y="1181"/>
                  </a:lnTo>
                  <a:close/>
                  <a:moveTo>
                    <a:pt x="1011" y="0"/>
                  </a:moveTo>
                  <a:lnTo>
                    <a:pt x="773" y="282"/>
                  </a:lnTo>
                  <a:lnTo>
                    <a:pt x="1112" y="282"/>
                  </a:lnTo>
                  <a:lnTo>
                    <a:pt x="1131" y="257"/>
                  </a:lnTo>
                  <a:lnTo>
                    <a:pt x="1011" y="0"/>
                  </a:lnTo>
                  <a:close/>
                  <a:moveTo>
                    <a:pt x="672" y="402"/>
                  </a:moveTo>
                  <a:lnTo>
                    <a:pt x="792" y="659"/>
                  </a:lnTo>
                  <a:lnTo>
                    <a:pt x="1049" y="358"/>
                  </a:lnTo>
                  <a:lnTo>
                    <a:pt x="704" y="358"/>
                  </a:lnTo>
                  <a:lnTo>
                    <a:pt x="672" y="40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lIns="121853" tIns="60926" rIns="121853" bIns="60926" anchor="ctr"/>
            <a:lstStyle/>
            <a:p>
              <a:endParaRPr lang="en-US"/>
            </a:p>
          </p:txBody>
        </p:sp>
        <p:grpSp>
          <p:nvGrpSpPr>
            <p:cNvPr id="104" name="Group 103"/>
            <p:cNvGrpSpPr/>
            <p:nvPr/>
          </p:nvGrpSpPr>
          <p:grpSpPr>
            <a:xfrm>
              <a:off x="6805339" y="7151581"/>
              <a:ext cx="836347" cy="918967"/>
              <a:chOff x="6624875" y="6831220"/>
              <a:chExt cx="871838" cy="957964"/>
            </a:xfrm>
            <a:solidFill>
              <a:schemeClr val="accent3"/>
            </a:solidFill>
          </p:grpSpPr>
          <p:sp>
            <p:nvSpPr>
              <p:cNvPr id="105" name="Freeform 6"/>
              <p:cNvSpPr>
                <a:spLocks noChangeArrowheads="1"/>
              </p:cNvSpPr>
              <p:nvPr/>
            </p:nvSpPr>
            <p:spPr bwMode="auto">
              <a:xfrm>
                <a:off x="7105233" y="7264736"/>
                <a:ext cx="61367" cy="42294"/>
              </a:xfrm>
              <a:custGeom>
                <a:avLst/>
                <a:gdLst>
                  <a:gd name="T0" fmla="*/ 44 w 127"/>
                  <a:gd name="T1" fmla="*/ 88 h 89"/>
                  <a:gd name="T2" fmla="*/ 126 w 127"/>
                  <a:gd name="T3" fmla="*/ 0 h 89"/>
                  <a:gd name="T4" fmla="*/ 0 w 127"/>
                  <a:gd name="T5" fmla="*/ 0 h 89"/>
                  <a:gd name="T6" fmla="*/ 44 w 127"/>
                  <a:gd name="T7" fmla="*/ 88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27" h="89">
                    <a:moveTo>
                      <a:pt x="44" y="88"/>
                    </a:moveTo>
                    <a:lnTo>
                      <a:pt x="126" y="0"/>
                    </a:lnTo>
                    <a:lnTo>
                      <a:pt x="0" y="0"/>
                    </a:lnTo>
                    <a:lnTo>
                      <a:pt x="44" y="88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6" name="Freeform 9"/>
              <p:cNvSpPr>
                <a:spLocks noChangeArrowheads="1"/>
              </p:cNvSpPr>
              <p:nvPr/>
            </p:nvSpPr>
            <p:spPr bwMode="auto">
              <a:xfrm>
                <a:off x="6764538" y="7412766"/>
                <a:ext cx="40207" cy="31720"/>
              </a:xfrm>
              <a:custGeom>
                <a:avLst/>
                <a:gdLst>
                  <a:gd name="T0" fmla="*/ 82 w 83"/>
                  <a:gd name="T1" fmla="*/ 63 h 64"/>
                  <a:gd name="T2" fmla="*/ 50 w 83"/>
                  <a:gd name="T3" fmla="*/ 0 h 64"/>
                  <a:gd name="T4" fmla="*/ 0 w 83"/>
                  <a:gd name="T5" fmla="*/ 63 h 64"/>
                  <a:gd name="T6" fmla="*/ 82 w 83"/>
                  <a:gd name="T7" fmla="*/ 63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3" h="64">
                    <a:moveTo>
                      <a:pt x="82" y="63"/>
                    </a:moveTo>
                    <a:lnTo>
                      <a:pt x="50" y="0"/>
                    </a:lnTo>
                    <a:lnTo>
                      <a:pt x="0" y="63"/>
                    </a:lnTo>
                    <a:lnTo>
                      <a:pt x="82" y="6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7" name="Freeform 11"/>
              <p:cNvSpPr>
                <a:spLocks noChangeArrowheads="1"/>
              </p:cNvSpPr>
              <p:nvPr/>
            </p:nvSpPr>
            <p:spPr bwMode="auto">
              <a:xfrm>
                <a:off x="6950756" y="7171690"/>
                <a:ext cx="69832" cy="54982"/>
              </a:xfrm>
              <a:custGeom>
                <a:avLst/>
                <a:gdLst>
                  <a:gd name="T0" fmla="*/ 144 w 145"/>
                  <a:gd name="T1" fmla="*/ 113 h 114"/>
                  <a:gd name="T2" fmla="*/ 94 w 145"/>
                  <a:gd name="T3" fmla="*/ 0 h 114"/>
                  <a:gd name="T4" fmla="*/ 0 w 145"/>
                  <a:gd name="T5" fmla="*/ 113 h 114"/>
                  <a:gd name="T6" fmla="*/ 144 w 145"/>
                  <a:gd name="T7" fmla="*/ 113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5" h="114">
                    <a:moveTo>
                      <a:pt x="144" y="113"/>
                    </a:moveTo>
                    <a:lnTo>
                      <a:pt x="94" y="0"/>
                    </a:lnTo>
                    <a:lnTo>
                      <a:pt x="0" y="113"/>
                    </a:lnTo>
                    <a:lnTo>
                      <a:pt x="144" y="113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8" name="Freeform 15"/>
              <p:cNvSpPr>
                <a:spLocks noChangeArrowheads="1"/>
              </p:cNvSpPr>
              <p:nvPr/>
            </p:nvSpPr>
            <p:spPr bwMode="auto">
              <a:xfrm>
                <a:off x="6887273" y="7478321"/>
                <a:ext cx="90994" cy="69786"/>
              </a:xfrm>
              <a:custGeom>
                <a:avLst/>
                <a:gdLst>
                  <a:gd name="T0" fmla="*/ 188 w 189"/>
                  <a:gd name="T1" fmla="*/ 0 h 146"/>
                  <a:gd name="T2" fmla="*/ 0 w 189"/>
                  <a:gd name="T3" fmla="*/ 0 h 146"/>
                  <a:gd name="T4" fmla="*/ 69 w 189"/>
                  <a:gd name="T5" fmla="*/ 145 h 146"/>
                  <a:gd name="T6" fmla="*/ 188 w 189"/>
                  <a:gd name="T7" fmla="*/ 0 h 1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9" h="146">
                    <a:moveTo>
                      <a:pt x="188" y="0"/>
                    </a:moveTo>
                    <a:lnTo>
                      <a:pt x="0" y="0"/>
                    </a:lnTo>
                    <a:lnTo>
                      <a:pt x="69" y="145"/>
                    </a:lnTo>
                    <a:lnTo>
                      <a:pt x="18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09" name="Freeform 16"/>
              <p:cNvSpPr>
                <a:spLocks noChangeArrowheads="1"/>
              </p:cNvSpPr>
              <p:nvPr/>
            </p:nvSpPr>
            <p:spPr bwMode="auto">
              <a:xfrm>
                <a:off x="7134859" y="6932726"/>
                <a:ext cx="105806" cy="76130"/>
              </a:xfrm>
              <a:custGeom>
                <a:avLst/>
                <a:gdLst>
                  <a:gd name="T0" fmla="*/ 220 w 221"/>
                  <a:gd name="T1" fmla="*/ 157 h 158"/>
                  <a:gd name="T2" fmla="*/ 144 w 221"/>
                  <a:gd name="T3" fmla="*/ 0 h 158"/>
                  <a:gd name="T4" fmla="*/ 0 w 221"/>
                  <a:gd name="T5" fmla="*/ 157 h 158"/>
                  <a:gd name="T6" fmla="*/ 220 w 221"/>
                  <a:gd name="T7" fmla="*/ 157 h 1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21" h="158">
                    <a:moveTo>
                      <a:pt x="220" y="157"/>
                    </a:moveTo>
                    <a:lnTo>
                      <a:pt x="144" y="0"/>
                    </a:lnTo>
                    <a:lnTo>
                      <a:pt x="0" y="157"/>
                    </a:lnTo>
                    <a:lnTo>
                      <a:pt x="220" y="15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0" name="Freeform 7"/>
              <p:cNvSpPr>
                <a:spLocks noChangeArrowheads="1"/>
              </p:cNvSpPr>
              <p:nvPr/>
            </p:nvSpPr>
            <p:spPr bwMode="auto">
              <a:xfrm>
                <a:off x="7244896" y="6831220"/>
                <a:ext cx="251817" cy="177636"/>
              </a:xfrm>
              <a:custGeom>
                <a:avLst/>
                <a:gdLst>
                  <a:gd name="T0" fmla="*/ 126 w 523"/>
                  <a:gd name="T1" fmla="*/ 370 h 371"/>
                  <a:gd name="T2" fmla="*/ 283 w 523"/>
                  <a:gd name="T3" fmla="*/ 370 h 371"/>
                  <a:gd name="T4" fmla="*/ 522 w 523"/>
                  <a:gd name="T5" fmla="*/ 94 h 371"/>
                  <a:gd name="T6" fmla="*/ 478 w 523"/>
                  <a:gd name="T7" fmla="*/ 0 h 371"/>
                  <a:gd name="T8" fmla="*/ 88 w 523"/>
                  <a:gd name="T9" fmla="*/ 0 h 371"/>
                  <a:gd name="T10" fmla="*/ 0 w 523"/>
                  <a:gd name="T11" fmla="*/ 106 h 371"/>
                  <a:gd name="T12" fmla="*/ 126 w 523"/>
                  <a:gd name="T13" fmla="*/ 370 h 3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1">
                    <a:moveTo>
                      <a:pt x="126" y="370"/>
                    </a:moveTo>
                    <a:lnTo>
                      <a:pt x="283" y="370"/>
                    </a:lnTo>
                    <a:lnTo>
                      <a:pt x="522" y="94"/>
                    </a:lnTo>
                    <a:lnTo>
                      <a:pt x="478" y="0"/>
                    </a:lnTo>
                    <a:lnTo>
                      <a:pt x="88" y="0"/>
                    </a:lnTo>
                    <a:lnTo>
                      <a:pt x="0" y="106"/>
                    </a:lnTo>
                    <a:lnTo>
                      <a:pt x="126" y="37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1" name="Freeform 8"/>
              <p:cNvSpPr>
                <a:spLocks noChangeArrowheads="1"/>
              </p:cNvSpPr>
              <p:nvPr/>
            </p:nvSpPr>
            <p:spPr bwMode="auto">
              <a:xfrm>
                <a:off x="7037517" y="7046920"/>
                <a:ext cx="249702" cy="177636"/>
              </a:xfrm>
              <a:custGeom>
                <a:avLst/>
                <a:gdLst>
                  <a:gd name="T0" fmla="*/ 138 w 522"/>
                  <a:gd name="T1" fmla="*/ 0 h 372"/>
                  <a:gd name="T2" fmla="*/ 0 w 522"/>
                  <a:gd name="T3" fmla="*/ 157 h 372"/>
                  <a:gd name="T4" fmla="*/ 100 w 522"/>
                  <a:gd name="T5" fmla="*/ 371 h 372"/>
                  <a:gd name="T6" fmla="*/ 327 w 522"/>
                  <a:gd name="T7" fmla="*/ 371 h 372"/>
                  <a:gd name="T8" fmla="*/ 521 w 522"/>
                  <a:gd name="T9" fmla="*/ 144 h 372"/>
                  <a:gd name="T10" fmla="*/ 458 w 522"/>
                  <a:gd name="T11" fmla="*/ 0 h 372"/>
                  <a:gd name="T12" fmla="*/ 138 w 522"/>
                  <a:gd name="T13" fmla="*/ 0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138" y="0"/>
                    </a:moveTo>
                    <a:lnTo>
                      <a:pt x="0" y="157"/>
                    </a:lnTo>
                    <a:lnTo>
                      <a:pt x="100" y="371"/>
                    </a:lnTo>
                    <a:lnTo>
                      <a:pt x="327" y="371"/>
                    </a:lnTo>
                    <a:lnTo>
                      <a:pt x="521" y="144"/>
                    </a:lnTo>
                    <a:lnTo>
                      <a:pt x="458" y="0"/>
                    </a:lnTo>
                    <a:lnTo>
                      <a:pt x="138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2" name="Freeform 12"/>
              <p:cNvSpPr>
                <a:spLocks noChangeArrowheads="1"/>
              </p:cNvSpPr>
              <p:nvPr/>
            </p:nvSpPr>
            <p:spPr bwMode="auto">
              <a:xfrm>
                <a:off x="6624875" y="7478322"/>
                <a:ext cx="251818" cy="181865"/>
              </a:xfrm>
              <a:custGeom>
                <a:avLst/>
                <a:gdLst>
                  <a:gd name="T0" fmla="*/ 415 w 523"/>
                  <a:gd name="T1" fmla="*/ 377 h 378"/>
                  <a:gd name="T2" fmla="*/ 522 w 523"/>
                  <a:gd name="T3" fmla="*/ 252 h 378"/>
                  <a:gd name="T4" fmla="*/ 409 w 523"/>
                  <a:gd name="T5" fmla="*/ 0 h 378"/>
                  <a:gd name="T6" fmla="*/ 226 w 523"/>
                  <a:gd name="T7" fmla="*/ 0 h 378"/>
                  <a:gd name="T8" fmla="*/ 0 w 523"/>
                  <a:gd name="T9" fmla="*/ 264 h 378"/>
                  <a:gd name="T10" fmla="*/ 57 w 523"/>
                  <a:gd name="T11" fmla="*/ 377 h 378"/>
                  <a:gd name="T12" fmla="*/ 415 w 523"/>
                  <a:gd name="T13" fmla="*/ 377 h 3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3" h="378">
                    <a:moveTo>
                      <a:pt x="415" y="377"/>
                    </a:moveTo>
                    <a:lnTo>
                      <a:pt x="522" y="252"/>
                    </a:lnTo>
                    <a:lnTo>
                      <a:pt x="409" y="0"/>
                    </a:lnTo>
                    <a:lnTo>
                      <a:pt x="226" y="0"/>
                    </a:lnTo>
                    <a:lnTo>
                      <a:pt x="0" y="264"/>
                    </a:lnTo>
                    <a:lnTo>
                      <a:pt x="57" y="377"/>
                    </a:lnTo>
                    <a:lnTo>
                      <a:pt x="415" y="377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3" name="Freeform 13"/>
              <p:cNvSpPr>
                <a:spLocks noChangeArrowheads="1"/>
              </p:cNvSpPr>
              <p:nvPr/>
            </p:nvSpPr>
            <p:spPr bwMode="auto">
              <a:xfrm>
                <a:off x="6832254" y="7264736"/>
                <a:ext cx="249702" cy="177636"/>
              </a:xfrm>
              <a:custGeom>
                <a:avLst/>
                <a:gdLst>
                  <a:gd name="T0" fmla="*/ 370 w 522"/>
                  <a:gd name="T1" fmla="*/ 371 h 372"/>
                  <a:gd name="T2" fmla="*/ 521 w 522"/>
                  <a:gd name="T3" fmla="*/ 195 h 372"/>
                  <a:gd name="T4" fmla="*/ 427 w 522"/>
                  <a:gd name="T5" fmla="*/ 0 h 372"/>
                  <a:gd name="T6" fmla="*/ 176 w 522"/>
                  <a:gd name="T7" fmla="*/ 0 h 372"/>
                  <a:gd name="T8" fmla="*/ 0 w 522"/>
                  <a:gd name="T9" fmla="*/ 208 h 372"/>
                  <a:gd name="T10" fmla="*/ 75 w 522"/>
                  <a:gd name="T11" fmla="*/ 371 h 372"/>
                  <a:gd name="T12" fmla="*/ 370 w 522"/>
                  <a:gd name="T13" fmla="*/ 371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22" h="372">
                    <a:moveTo>
                      <a:pt x="370" y="371"/>
                    </a:moveTo>
                    <a:lnTo>
                      <a:pt x="521" y="195"/>
                    </a:lnTo>
                    <a:lnTo>
                      <a:pt x="427" y="0"/>
                    </a:lnTo>
                    <a:lnTo>
                      <a:pt x="176" y="0"/>
                    </a:lnTo>
                    <a:lnTo>
                      <a:pt x="0" y="208"/>
                    </a:lnTo>
                    <a:lnTo>
                      <a:pt x="75" y="371"/>
                    </a:lnTo>
                    <a:lnTo>
                      <a:pt x="370" y="371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  <p:sp>
            <p:nvSpPr>
              <p:cNvPr id="114" name="Freeform 14"/>
              <p:cNvSpPr>
                <a:spLocks noChangeArrowheads="1"/>
              </p:cNvSpPr>
              <p:nvPr/>
            </p:nvSpPr>
            <p:spPr bwMode="auto">
              <a:xfrm>
                <a:off x="6667196" y="7696137"/>
                <a:ext cx="126967" cy="93047"/>
              </a:xfrm>
              <a:custGeom>
                <a:avLst/>
                <a:gdLst>
                  <a:gd name="T0" fmla="*/ 0 w 265"/>
                  <a:gd name="T1" fmla="*/ 0 h 195"/>
                  <a:gd name="T2" fmla="*/ 94 w 265"/>
                  <a:gd name="T3" fmla="*/ 194 h 195"/>
                  <a:gd name="T4" fmla="*/ 264 w 265"/>
                  <a:gd name="T5" fmla="*/ 0 h 195"/>
                  <a:gd name="T6" fmla="*/ 0 w 265"/>
                  <a:gd name="T7" fmla="*/ 0 h 1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65" h="195">
                    <a:moveTo>
                      <a:pt x="0" y="0"/>
                    </a:moveTo>
                    <a:lnTo>
                      <a:pt x="94" y="194"/>
                    </a:lnTo>
                    <a:lnTo>
                      <a:pt x="264" y="0"/>
                    </a:lnTo>
                    <a:lnTo>
                      <a:pt x="0" y="0"/>
                    </a:lnTo>
                  </a:path>
                </a:pathLst>
              </a:cu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>
                    <a:solidFill>
                      <a:srgbClr val="808080"/>
                    </a:solidFill>
                    <a:bevel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 wrap="none" lIns="121853" tIns="60926" rIns="121853" bIns="60926" anchor="ctr"/>
              <a:lstStyle/>
              <a:p>
                <a:endParaRPr lang="en-US"/>
              </a:p>
            </p:txBody>
          </p:sp>
        </p:grpSp>
      </p:grpSp>
      <p:sp>
        <p:nvSpPr>
          <p:cNvPr id="118" name="Freeform 121"/>
          <p:cNvSpPr>
            <a:spLocks noChangeArrowheads="1"/>
          </p:cNvSpPr>
          <p:nvPr/>
        </p:nvSpPr>
        <p:spPr bwMode="auto">
          <a:xfrm rot="5400000">
            <a:off x="17045883" y="8673098"/>
            <a:ext cx="1387896" cy="998058"/>
          </a:xfrm>
          <a:custGeom>
            <a:avLst/>
            <a:gdLst>
              <a:gd name="T0" fmla="*/ 516 w 517"/>
              <a:gd name="T1" fmla="*/ 119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1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19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19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121853" tIns="60926" rIns="121853" bIns="60926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8260249" y="8363140"/>
            <a:ext cx="2866317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>
                <a:latin typeface="Lato Regular"/>
              </a:rPr>
              <a:t>Wind Turbine</a:t>
            </a:r>
            <a:endParaRPr lang="id-ID" sz="3200" b="1" dirty="0">
              <a:latin typeface="Lato Regular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18229180" y="8859334"/>
            <a:ext cx="4697451" cy="10279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ato Light"/>
                <a:cs typeface="Lato Light"/>
              </a:rPr>
              <a:t>Creativity is the key to success in the great and </a:t>
            </a:r>
            <a:r>
              <a:rPr lang="en-US" sz="2400">
                <a:latin typeface="Lato Light"/>
                <a:cs typeface="Lato Light"/>
              </a:rPr>
              <a:t>primary education</a:t>
            </a:r>
            <a:endParaRPr lang="en-US" sz="2400" dirty="0">
              <a:latin typeface="Lato Light"/>
              <a:cs typeface="Lato Light"/>
            </a:endParaRPr>
          </a:p>
        </p:txBody>
      </p:sp>
      <p:cxnSp>
        <p:nvCxnSpPr>
          <p:cNvPr id="123" name="Elbow Connector 122"/>
          <p:cNvCxnSpPr/>
          <p:nvPr/>
        </p:nvCxnSpPr>
        <p:spPr>
          <a:xfrm>
            <a:off x="11117971" y="6706219"/>
            <a:ext cx="3072723" cy="2322433"/>
          </a:xfrm>
          <a:prstGeom prst="bentConnector3">
            <a:avLst>
              <a:gd name="adj1" fmla="val 50000"/>
            </a:avLst>
          </a:prstGeom>
          <a:ln w="38100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123"/>
          <p:cNvCxnSpPr/>
          <p:nvPr/>
        </p:nvCxnSpPr>
        <p:spPr>
          <a:xfrm flipV="1">
            <a:off x="8087933" y="5153766"/>
            <a:ext cx="6191881" cy="2010143"/>
          </a:xfrm>
          <a:prstGeom prst="bentConnector3">
            <a:avLst>
              <a:gd name="adj1" fmla="val 25531"/>
            </a:avLst>
          </a:prstGeom>
          <a:ln w="38100" cmpd="sng">
            <a:solidFill>
              <a:schemeClr val="bg1">
                <a:lumMod val="65000"/>
              </a:schemeClr>
            </a:solidFill>
            <a:prstDash val="dot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6" name="Group 125"/>
          <p:cNvGrpSpPr/>
          <p:nvPr/>
        </p:nvGrpSpPr>
        <p:grpSpPr>
          <a:xfrm>
            <a:off x="14501184" y="7803046"/>
            <a:ext cx="2472258" cy="2472258"/>
            <a:chOff x="5641899" y="4719693"/>
            <a:chExt cx="3403334" cy="3403334"/>
          </a:xfrm>
        </p:grpSpPr>
        <p:sp>
          <p:nvSpPr>
            <p:cNvPr id="127" name="Oval 126"/>
            <p:cNvSpPr>
              <a:spLocks noChangeAspect="1"/>
            </p:cNvSpPr>
            <p:nvPr/>
          </p:nvSpPr>
          <p:spPr>
            <a:xfrm>
              <a:off x="5641899" y="4719693"/>
              <a:ext cx="3403334" cy="3403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弧形 37"/>
            <p:cNvSpPr/>
            <p:nvPr/>
          </p:nvSpPr>
          <p:spPr>
            <a:xfrm>
              <a:off x="5765752" y="4829046"/>
              <a:ext cx="3147122" cy="3147122"/>
            </a:xfrm>
            <a:prstGeom prst="arc">
              <a:avLst>
                <a:gd name="adj1" fmla="val 100036"/>
                <a:gd name="adj2" fmla="val 14632219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2540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14930358" y="8572331"/>
            <a:ext cx="1610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latin typeface="Lato Regular"/>
                <a:cs typeface="Lato Regular"/>
              </a:rPr>
              <a:t>68%</a:t>
            </a:r>
          </a:p>
        </p:txBody>
      </p:sp>
      <p:sp>
        <p:nvSpPr>
          <p:cNvPr id="131" name="Freeform 121"/>
          <p:cNvSpPr>
            <a:spLocks noChangeArrowheads="1"/>
          </p:cNvSpPr>
          <p:nvPr/>
        </p:nvSpPr>
        <p:spPr bwMode="auto">
          <a:xfrm rot="5400000">
            <a:off x="17045883" y="4786652"/>
            <a:ext cx="1387896" cy="998058"/>
          </a:xfrm>
          <a:custGeom>
            <a:avLst/>
            <a:gdLst>
              <a:gd name="T0" fmla="*/ 516 w 517"/>
              <a:gd name="T1" fmla="*/ 119 h 245"/>
              <a:gd name="T2" fmla="*/ 386 w 517"/>
              <a:gd name="T3" fmla="*/ 0 h 245"/>
              <a:gd name="T4" fmla="*/ 386 w 517"/>
              <a:gd name="T5" fmla="*/ 76 h 245"/>
              <a:gd name="T6" fmla="*/ 0 w 517"/>
              <a:gd name="T7" fmla="*/ 76 h 245"/>
              <a:gd name="T8" fmla="*/ 0 w 517"/>
              <a:gd name="T9" fmla="*/ 168 h 245"/>
              <a:gd name="T10" fmla="*/ 386 w 517"/>
              <a:gd name="T11" fmla="*/ 168 h 245"/>
              <a:gd name="T12" fmla="*/ 386 w 517"/>
              <a:gd name="T13" fmla="*/ 244 h 245"/>
              <a:gd name="T14" fmla="*/ 516 w 517"/>
              <a:gd name="T15" fmla="*/ 119 h 2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17" h="245">
                <a:moveTo>
                  <a:pt x="516" y="119"/>
                </a:moveTo>
                <a:lnTo>
                  <a:pt x="386" y="0"/>
                </a:lnTo>
                <a:lnTo>
                  <a:pt x="386" y="76"/>
                </a:lnTo>
                <a:lnTo>
                  <a:pt x="0" y="76"/>
                </a:lnTo>
                <a:lnTo>
                  <a:pt x="0" y="168"/>
                </a:lnTo>
                <a:lnTo>
                  <a:pt x="386" y="168"/>
                </a:lnTo>
                <a:lnTo>
                  <a:pt x="386" y="244"/>
                </a:lnTo>
                <a:lnTo>
                  <a:pt x="516" y="119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lIns="121853" tIns="60926" rIns="121853" bIns="60926" anchor="ctr"/>
          <a:lstStyle/>
          <a:p>
            <a:endParaRPr lang="en-US" dirty="0">
              <a:latin typeface="Lato Light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8260249" y="4476694"/>
            <a:ext cx="2808257" cy="677072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r>
              <a:rPr lang="en-US" sz="3200" b="1">
                <a:latin typeface="Lato Regular"/>
              </a:rPr>
              <a:t>Solar Module</a:t>
            </a:r>
            <a:endParaRPr lang="id-ID" sz="3200" b="1" dirty="0">
              <a:latin typeface="Lato Regular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18229180" y="4972888"/>
            <a:ext cx="4697451" cy="1027937"/>
          </a:xfrm>
          <a:prstGeom prst="rect">
            <a:avLst/>
          </a:prstGeom>
          <a:noFill/>
        </p:spPr>
        <p:txBody>
          <a:bodyPr wrap="square" lIns="219419" tIns="109710" rIns="219419" bIns="10971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400" dirty="0">
                <a:latin typeface="Lato Light"/>
                <a:cs typeface="Lato Light"/>
              </a:rPr>
              <a:t>Creativity is the key to success in the great and </a:t>
            </a:r>
            <a:r>
              <a:rPr lang="en-US" sz="2400">
                <a:latin typeface="Lato Light"/>
                <a:cs typeface="Lato Light"/>
              </a:rPr>
              <a:t>primary education</a:t>
            </a:r>
            <a:endParaRPr lang="en-US" sz="2400" dirty="0">
              <a:latin typeface="Lato Light"/>
              <a:cs typeface="Lato Light"/>
            </a:endParaRPr>
          </a:p>
        </p:txBody>
      </p:sp>
      <p:grpSp>
        <p:nvGrpSpPr>
          <p:cNvPr id="134" name="Group 133"/>
          <p:cNvGrpSpPr/>
          <p:nvPr/>
        </p:nvGrpSpPr>
        <p:grpSpPr>
          <a:xfrm>
            <a:off x="14501184" y="3916600"/>
            <a:ext cx="2472258" cy="2472258"/>
            <a:chOff x="5641899" y="4719693"/>
            <a:chExt cx="3403334" cy="3403334"/>
          </a:xfrm>
        </p:grpSpPr>
        <p:sp>
          <p:nvSpPr>
            <p:cNvPr id="135" name="Oval 134"/>
            <p:cNvSpPr>
              <a:spLocks noChangeAspect="1"/>
            </p:cNvSpPr>
            <p:nvPr/>
          </p:nvSpPr>
          <p:spPr>
            <a:xfrm>
              <a:off x="5641899" y="4719693"/>
              <a:ext cx="3403334" cy="3403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弧形 37"/>
            <p:cNvSpPr/>
            <p:nvPr/>
          </p:nvSpPr>
          <p:spPr>
            <a:xfrm>
              <a:off x="5765753" y="4829045"/>
              <a:ext cx="3147122" cy="3147122"/>
            </a:xfrm>
            <a:prstGeom prst="arc">
              <a:avLst>
                <a:gd name="adj1" fmla="val 100036"/>
                <a:gd name="adj2" fmla="val 1838609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400"/>
            </a:p>
          </p:txBody>
        </p:sp>
      </p:grpSp>
      <p:sp>
        <p:nvSpPr>
          <p:cNvPr id="137" name="TextBox 136"/>
          <p:cNvSpPr txBox="1"/>
          <p:nvPr/>
        </p:nvSpPr>
        <p:spPr>
          <a:xfrm>
            <a:off x="14930358" y="4730445"/>
            <a:ext cx="161017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4400" b="1" dirty="0">
                <a:latin typeface="Lato Regular"/>
                <a:cs typeface="Lato Regular"/>
              </a:rPr>
              <a:t>86%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497015" y="1088753"/>
            <a:ext cx="2831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FFFF"/>
                </a:solidFill>
              </a:rPr>
              <a:t>https://www.ypppt.com/</a:t>
            </a:r>
            <a:endParaRPr lang="zh-CN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2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" y="5899980"/>
            <a:ext cx="24377648" cy="1314108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59906" tIns="0" rIns="359906" bIns="0" anchor="ctr"/>
          <a:lstStyle/>
          <a:p>
            <a:pPr algn="ctr" defTabSz="1828343">
              <a:defRPr/>
            </a:pPr>
            <a:r>
              <a:rPr lang="en-US" altLang="zh-CN" sz="5599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Meiryo" panose="020B0604030504040204" pitchFamily="34" charset="-128"/>
              </a:rPr>
              <a:t>                                             www.ypppt.com</a:t>
            </a:r>
            <a:endParaRPr lang="zh-CN" altLang="en-US" sz="5599" dirty="0">
              <a:solidFill>
                <a:srgbClr val="CEEAB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Meiryo" panose="020B0604030504040204" pitchFamily="34" charset="-128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4364835"/>
            <a:ext cx="24377648" cy="155015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defTabSz="1828343">
              <a:defRPr/>
            </a:pP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更多精品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资源尽在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优品</a:t>
            </a:r>
            <a:r>
              <a:rPr lang="en-US" altLang="zh-CN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5599" spc="4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</a:p>
        </p:txBody>
      </p:sp>
      <p:sp>
        <p:nvSpPr>
          <p:cNvPr id="12" name="矩形 11"/>
          <p:cNvSpPr/>
          <p:nvPr/>
        </p:nvSpPr>
        <p:spPr>
          <a:xfrm>
            <a:off x="5162316" y="7841789"/>
            <a:ext cx="13809221" cy="338466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www.ypppt.com/moban/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www.ypppt.com/jieri/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www.ypppt.com/beijing/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www.ypppt.com/tubiao/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www.ypppt.com/sucai/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www.ypppt.com/jiaocheng/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www.ypppt.com/ziti/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绘本故事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www.ypppt.com/gushi/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1828343">
              <a:lnSpc>
                <a:spcPts val="4799"/>
              </a:lnSpc>
            </a:pP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</a:t>
            </a:r>
            <a:r>
              <a:rPr lang="en-US" altLang="zh-CN" sz="2399" kern="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www.ypppt.com/kejian/</a:t>
            </a:r>
            <a:endParaRPr lang="en-US" altLang="zh-CN" sz="2399" kern="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4018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40AEDE3-C41C-2E22-76E3-36A6CC0EB16A}"/>
              </a:ext>
            </a:extLst>
          </p:cNvPr>
          <p:cNvSpPr txBox="1"/>
          <p:nvPr/>
        </p:nvSpPr>
        <p:spPr>
          <a:xfrm>
            <a:off x="4918306" y="346504"/>
            <a:ext cx="3802715" cy="1015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5999" b="1" dirty="0">
                <a:solidFill>
                  <a:schemeClr val="accent1">
                    <a:lumMod val="7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數據看板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6E57E1A6-3D1C-1505-EA59-5C3AEA389562}"/>
              </a:ext>
            </a:extLst>
          </p:cNvPr>
          <p:cNvGrpSpPr/>
          <p:nvPr/>
        </p:nvGrpSpPr>
        <p:grpSpPr>
          <a:xfrm>
            <a:off x="4918306" y="1753929"/>
            <a:ext cx="19141928" cy="662881"/>
            <a:chOff x="2459793" y="876299"/>
            <a:chExt cx="9573457" cy="331527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8A536937-8B79-9AEA-7E69-9EDCF0239FE0}"/>
                </a:ext>
              </a:extLst>
            </p:cNvPr>
            <p:cNvSpPr/>
            <p:nvPr/>
          </p:nvSpPr>
          <p:spPr>
            <a:xfrm>
              <a:off x="2459793" y="876299"/>
              <a:ext cx="9573457" cy="331527"/>
            </a:xfrm>
            <a:prstGeom prst="rect">
              <a:avLst/>
            </a:prstGeom>
            <a:solidFill>
              <a:srgbClr val="005293"/>
            </a:solidFill>
            <a:ln w="12700">
              <a:gradFill flip="none" rotWithShape="1">
                <a:gsLst>
                  <a:gs pos="23000">
                    <a:srgbClr val="005293"/>
                  </a:gs>
                  <a:gs pos="100000">
                    <a:schemeClr val="tx2">
                      <a:lumMod val="50000"/>
                      <a:lumOff val="50000"/>
                    </a:schemeClr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TW" altLang="en-US" sz="2599" dirty="0"/>
                <a:t>          </a:t>
              </a:r>
              <a:r>
                <a:rPr lang="zh-TW" altLang="en-US" sz="3999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生產狀況回報</a:t>
              </a:r>
            </a:p>
          </p:txBody>
        </p:sp>
        <p:pic>
          <p:nvPicPr>
            <p:cNvPr id="8" name="圖片 7" descr="一張含有 標誌, 符號, 圖形, 圓形 的圖片&#10;&#10;AI 產生的內容可能不正確。">
              <a:extLst>
                <a:ext uri="{FF2B5EF4-FFF2-40B4-BE49-F238E27FC236}">
                  <a16:creationId xmlns:a16="http://schemas.microsoft.com/office/drawing/2014/main" id="{8CB6EE93-A805-A008-0A71-212A362B30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3694" y="920654"/>
              <a:ext cx="259876" cy="259876"/>
            </a:xfrm>
            <a:prstGeom prst="rect">
              <a:avLst/>
            </a:prstGeom>
          </p:spPr>
        </p:pic>
      </p:grpSp>
      <p:grpSp>
        <p:nvGrpSpPr>
          <p:cNvPr id="27" name="Group 133">
            <a:extLst>
              <a:ext uri="{FF2B5EF4-FFF2-40B4-BE49-F238E27FC236}">
                <a16:creationId xmlns:a16="http://schemas.microsoft.com/office/drawing/2014/main" id="{C115D1D6-A234-D726-00FC-AEA287BB8B87}"/>
              </a:ext>
            </a:extLst>
          </p:cNvPr>
          <p:cNvGrpSpPr/>
          <p:nvPr/>
        </p:nvGrpSpPr>
        <p:grpSpPr>
          <a:xfrm>
            <a:off x="5333259" y="3463840"/>
            <a:ext cx="4943228" cy="4943228"/>
            <a:chOff x="5641899" y="4719693"/>
            <a:chExt cx="3403334" cy="3403334"/>
          </a:xfrm>
        </p:grpSpPr>
        <p:sp>
          <p:nvSpPr>
            <p:cNvPr id="28" name="Oval 134">
              <a:extLst>
                <a:ext uri="{FF2B5EF4-FFF2-40B4-BE49-F238E27FC236}">
                  <a16:creationId xmlns:a16="http://schemas.microsoft.com/office/drawing/2014/main" id="{67C77422-CCEF-9502-962C-6D918FC758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41899" y="4719693"/>
              <a:ext cx="3403334" cy="340333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198"/>
            </a:p>
          </p:txBody>
        </p:sp>
        <p:sp>
          <p:nvSpPr>
            <p:cNvPr id="29" name="弧形 37">
              <a:extLst>
                <a:ext uri="{FF2B5EF4-FFF2-40B4-BE49-F238E27FC236}">
                  <a16:creationId xmlns:a16="http://schemas.microsoft.com/office/drawing/2014/main" id="{E1FC29E8-1736-ED4D-CB88-8185A2DCF532}"/>
                </a:ext>
              </a:extLst>
            </p:cNvPr>
            <p:cNvSpPr/>
            <p:nvPr/>
          </p:nvSpPr>
          <p:spPr>
            <a:xfrm>
              <a:off x="5765753" y="4829045"/>
              <a:ext cx="3147122" cy="3147122"/>
            </a:xfrm>
            <a:prstGeom prst="arc">
              <a:avLst>
                <a:gd name="adj1" fmla="val 100036"/>
                <a:gd name="adj2" fmla="val 18386096"/>
              </a:avLst>
            </a:prstGeom>
            <a:solidFill>
              <a:schemeClr val="accent3">
                <a:lumMod val="60000"/>
                <a:lumOff val="40000"/>
              </a:schemeClr>
            </a:solidFill>
            <a:ln w="2540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2799"/>
            </a:p>
          </p:txBody>
        </p:sp>
      </p:grpSp>
      <p:sp>
        <p:nvSpPr>
          <p:cNvPr id="30" name="TextBox 136">
            <a:extLst>
              <a:ext uri="{FF2B5EF4-FFF2-40B4-BE49-F238E27FC236}">
                <a16:creationId xmlns:a16="http://schemas.microsoft.com/office/drawing/2014/main" id="{B6248EE7-198A-05FB-E660-A123F818CF3E}"/>
              </a:ext>
            </a:extLst>
          </p:cNvPr>
          <p:cNvSpPr txBox="1"/>
          <p:nvPr/>
        </p:nvSpPr>
        <p:spPr>
          <a:xfrm>
            <a:off x="6191384" y="5091106"/>
            <a:ext cx="3219507" cy="1446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d-ID" sz="8798" b="1" dirty="0">
                <a:latin typeface="Lato Regular"/>
                <a:cs typeface="Lato Regular"/>
              </a:rPr>
              <a:t>86%</a:t>
            </a:r>
          </a:p>
        </p:txBody>
      </p:sp>
    </p:spTree>
    <p:extLst>
      <p:ext uri="{BB962C8B-B14F-4D97-AF65-F5344CB8AC3E}">
        <p14:creationId xmlns:p14="http://schemas.microsoft.com/office/powerpoint/2010/main" val="167007152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Stampede - Light">
      <a:dk1>
        <a:srgbClr val="445469"/>
      </a:dk1>
      <a:lt1>
        <a:sysClr val="window" lastClr="FFFFFF"/>
      </a:lt1>
      <a:dk2>
        <a:srgbClr val="445469"/>
      </a:dk2>
      <a:lt2>
        <a:srgbClr val="FFFFFF"/>
      </a:lt2>
      <a:accent1>
        <a:srgbClr val="2686A7"/>
      </a:accent1>
      <a:accent2>
        <a:srgbClr val="54BE71"/>
      </a:accent2>
      <a:accent3>
        <a:srgbClr val="8BC248"/>
      </a:accent3>
      <a:accent4>
        <a:srgbClr val="EF9527"/>
      </a:accent4>
      <a:accent5>
        <a:srgbClr val="ED423D"/>
      </a:accent5>
      <a:accent6>
        <a:srgbClr val="202F3E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25264</TotalTime>
  <Words>206</Words>
  <Application>Microsoft Office PowerPoint</Application>
  <PresentationFormat>自訂</PresentationFormat>
  <Paragraphs>22</Paragraphs>
  <Slides>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3</vt:i4>
      </vt:variant>
    </vt:vector>
  </HeadingPairs>
  <TitlesOfParts>
    <vt:vector size="13" baseType="lpstr">
      <vt:lpstr>Lato Regular</vt:lpstr>
      <vt:lpstr>微软雅黑</vt:lpstr>
      <vt:lpstr>微軟正黑體</vt:lpstr>
      <vt:lpstr>Arial</vt:lpstr>
      <vt:lpstr>Calibri</vt:lpstr>
      <vt:lpstr>Calibri Light</vt:lpstr>
      <vt:lpstr>Lato</vt:lpstr>
      <vt:lpstr>Lato Light</vt:lpstr>
      <vt:lpstr>Default Theme</vt:lpstr>
      <vt:lpstr>Office Theme</vt:lpstr>
      <vt:lpstr>PowerPoint 簡報</vt:lpstr>
      <vt:lpstr>PowerPoint 簡報</vt:lpstr>
      <vt:lpstr>PowerPoint 簡報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kkye056</cp:lastModifiedBy>
  <cp:revision>3477</cp:revision>
  <dcterms:created xsi:type="dcterms:W3CDTF">2014-11-12T21:47:38Z</dcterms:created>
  <dcterms:modified xsi:type="dcterms:W3CDTF">2025-08-10T06:43:16Z</dcterms:modified>
  <cp:category/>
</cp:coreProperties>
</file>