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127" d="100"/>
          <a:sy n="12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25CE3-6283-FFD8-A177-5BC4D5E78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451110-F3D0-6E2B-4752-0F2D7E77F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836880-93D6-04CE-0E5F-48195168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8A6883-33B2-706D-78F8-B6A692A7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8754D9-45AB-489C-8984-D9AA6D91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491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073F6-CC08-37D9-ADB2-EE12936F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41D7FAF-65A3-A11F-3319-558722F5F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0AFD52-021A-72E3-DD4B-0ADB5A47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300C73-EF8F-77A2-BB4C-69295CBD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59C15-CC7C-689E-A414-ABD762C6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251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6B3EA2-E15F-77E2-1674-58A32B97B5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2DCDC8-3E40-8217-627E-AEAD20BE0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C29D3-50CA-04CA-F0C8-B1DA394A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4FB4B2-92FF-916F-D641-67E9383F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2347B6-861B-F49E-1CEA-1E33B9E8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722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98A3D-311B-0D75-DC48-A89A42E3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65C765-2CC0-B1E3-786E-B2CD88BE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D79-F969-5FFC-F4DB-5FFE2EEE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C8C1EE-EC0F-FCF8-2DA8-C1E649FC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1D43F-B0AB-2F1C-B16D-822B0DA8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850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6B303-0804-267C-2774-428A5D13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4BE148-FDED-EFE5-5A93-D77A1079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FB673A-3BF1-751B-9AC9-701C869A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36EA5-BF6F-43B3-C960-334F4AD1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9E7BC7-13E3-1C42-8CE5-BEB31F16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9733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30E37-9392-BD57-E27A-FC02294E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C6515A-2170-9B7F-2A0A-8FBB4463A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C71ED4-6932-0E7E-7271-A5626AC5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D89A68-3A66-FE28-FFCC-48459CC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EE5AD7-58ED-F077-FEBB-745B9113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0E0748-1185-F473-74DA-7233724E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237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FCBE7-9177-7DAE-5969-99F62DCE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42C343-5E7F-FE9D-0CD0-1930C26AD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732C46-78FB-DEBB-C190-3AECED2AF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B7144F-A248-4ECA-F2DB-69C78BFF4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9F56EA-54C3-828C-BE84-90DD843EB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66B580E-FF86-C735-5849-FACDDDF8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C1FE2F9-2C40-8786-606D-5C833B01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F88974-7767-EA33-1E24-D2ABE833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8895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6946B-A013-404A-7AFF-5D9E24C8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D16AD9-836D-7C15-685B-8867CAC6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F4E25A-9E24-9208-0251-50EFCC63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DDE2A5-B80C-4F16-C6CE-82B8E31B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517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9D8D27-D402-2B7F-17F4-1CB69658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99B3929-FF91-6615-0A29-4B4A4C694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952363-515B-57CD-E60C-EF0C9439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7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153A1-2406-5B35-F9E5-4245A41FF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3EB8D0-46E7-86DD-5189-4E700E07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E22B486-65A3-2905-1FD0-9958E8DB9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86F01C-8A9E-D659-7E84-5D0EE3497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EBABAC-0D41-97D5-6C2C-0A4AF7BD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2611F0-1A53-A66A-FA9E-0E760877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4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FF84D-BFAF-4A81-6700-869568DF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12CE02-21E4-7C2E-6DC9-0DA93170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FD288B-4EB2-A68B-31D4-B93EF8B62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F2F301-EF6A-D4C6-D10D-E46C341D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8E954F-A904-31A3-982E-920B1925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E8C232-403F-B846-9FD5-FD342CCE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71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F0DD1D-AB1D-9FA3-6106-88F1B626D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C57B3C-A7C2-808A-F98B-BA7C7DC73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AEC28E-F05E-668B-F16A-9F3AB6820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A016A-67D7-A944-B2A2-3FF5330ED1B7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A85A01-8925-6E8D-3E19-EC6B6CB0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CA181C-52A3-D5A6-4CB0-5096468C0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43A1C-B9D0-6B4D-BE5D-56668FB794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106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C46475-C0A1-AC2F-A042-321DF3604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Instruction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881186-4C24-737D-9E66-813DE790F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91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B0CF0C-B243-D659-5C5D-5A75D30D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DBB1D4-AC20-448D-5C74-4460FE763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分析組要分析欄位：</a:t>
            </a:r>
            <a:r>
              <a:rPr kumimoji="1"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remissionv41_LOCF</a:t>
            </a:r>
          </a:p>
          <a:p>
            <a:pPr lvl="1"/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remissionv41_LOCF = 1 -&gt; 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達到理想治療目標，治療成效較好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1"/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remissionv41_LOCF = 0 -&gt;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未達到理想治療目標，治療效果較差</a:t>
            </a:r>
            <a:endParaRPr kumimoji="1" lang="en-US" altLang="zh-TW" sz="20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本資料集以是否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remission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分為兩組，並分組以平均值補遺失值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基因資料需重新編碼為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 / 1 / 2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（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0: REF/REF. 1: ALT/REF. 2: ALT/ALT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6750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01799-273A-7B7B-52EE-AE33D098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14399"/>
          </a:xfrm>
        </p:spPr>
        <p:txBody>
          <a:bodyPr>
            <a:normAutofit/>
          </a:bodyPr>
          <a:lstStyle/>
          <a:p>
            <a:r>
              <a:rPr kumimoji="1" lang="zh-TW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重新編碼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說明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9682669-B2BD-48F8-A1E1-1417DA63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2" y="795635"/>
            <a:ext cx="5912075" cy="592168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2782109-5378-7F4E-F836-99204346AF04}"/>
              </a:ext>
            </a:extLst>
          </p:cNvPr>
          <p:cNvSpPr txBox="1"/>
          <p:nvPr/>
        </p:nvSpPr>
        <p:spPr>
          <a:xfrm>
            <a:off x="6263767" y="1405152"/>
            <a:ext cx="622495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基因資料需重新編碼為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 / 1 / 2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0: REF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</a:p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1: ALT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</a:p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2: ALT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ALT</a:t>
            </a:r>
          </a:p>
          <a:p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BDNF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為例：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 allele: C </a:t>
            </a:r>
          </a:p>
          <a:p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ALT allele: T</a:t>
            </a:r>
          </a:p>
          <a:p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zh-TW" altLang="en-US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編碼結果：</a:t>
            </a:r>
            <a:endParaRPr kumimoji="1" lang="en-US" altLang="zh-TW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CC &gt; 0</a:t>
            </a:r>
          </a:p>
          <a:p>
            <a:r>
              <a:rPr kumimoji="1"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 &gt; 1</a:t>
            </a:r>
          </a:p>
          <a:p>
            <a:r>
              <a:rPr kumimoji="1" lang="en-US" altLang="zh-TW" sz="24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TT &gt; 2</a:t>
            </a:r>
            <a:endParaRPr kumimoji="1" lang="zh-TW" altLang="en-US" sz="2400" b="1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566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144</Words>
  <Application>Microsoft Macintosh PowerPoint</Application>
  <PresentationFormat>寬螢幕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Microsoft JhengHei</vt:lpstr>
      <vt:lpstr>Aptos</vt:lpstr>
      <vt:lpstr>Aptos Display</vt:lpstr>
      <vt:lpstr>Arial</vt:lpstr>
      <vt:lpstr>Office 佈景主題</vt:lpstr>
      <vt:lpstr>Instruction</vt:lpstr>
      <vt:lpstr>注意事項</vt:lpstr>
      <vt:lpstr>重新編碼說明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蔡秉霖 TSAI, PING-LIN</dc:creator>
  <cp:lastModifiedBy>蔡秉霖 TSAI, PING-LIN</cp:lastModifiedBy>
  <cp:revision>4</cp:revision>
  <dcterms:created xsi:type="dcterms:W3CDTF">2025-08-13T02:26:08Z</dcterms:created>
  <dcterms:modified xsi:type="dcterms:W3CDTF">2025-08-13T02:37:01Z</dcterms:modified>
</cp:coreProperties>
</file>