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BC5DF3-D448-C794-4D42-F6775AC7B9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1A1BCB7-24FF-5D09-1233-8D1F750F6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E73D37-12F4-34F7-1160-799595B48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80CD-448D-47F8-9B4F-777D8CF83596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1EF407-7640-7721-272C-8F84EDCE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54FEEE-DC80-385C-5AE3-E0C020894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8A07-1DDD-4A06-BA6E-F9353922D9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205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1B5712-9084-DF60-D424-B32A7892B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AC682A5-03BB-DCE5-3BFE-DE21ED7D9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BEF9199-411B-CD0A-490C-0230045B3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80CD-448D-47F8-9B4F-777D8CF83596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CD2B12B-1807-BD87-D09F-4DA7F693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DBA1A1B-E32E-9013-6D21-D57950463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8A07-1DDD-4A06-BA6E-F9353922D9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3832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2C1015E-B19D-7921-429F-005A0A9FF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9BDCB2-4204-C89A-5A91-AF3F513C5D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293CB6-9B03-F039-4EA3-D3A78FC0E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80CD-448D-47F8-9B4F-777D8CF83596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5D1E09-5126-2A34-C632-23A0FDD4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3AA19C-07E4-19FB-97D4-A3CD9404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8A07-1DDD-4A06-BA6E-F9353922D9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8384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65BFD-659B-7528-C100-356A6F01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2D1626A-78EC-68A4-BFD2-541390217E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E77E46F-21DC-7F17-D9BE-572D1999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80CD-448D-47F8-9B4F-777D8CF83596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07675C-5FD1-37BE-C666-9FF20D6B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C66507-2E7A-0F42-4EB5-F6BF0F732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8A07-1DDD-4A06-BA6E-F9353922D9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54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4BA9FC-8861-0145-8C4A-925203573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230A2B-1F4D-403B-ED06-DE1018DCA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D79AA5-8EF5-EA87-9D3E-3376E7CE1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80CD-448D-47F8-9B4F-777D8CF83596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6B9274-0427-B46D-F26E-5A1F32AC7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5D3568A-CBD4-7890-274E-F16FC356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8A07-1DDD-4A06-BA6E-F9353922D9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4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C54C29-175E-B6E3-2EC5-00B3A6FE0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E85322-1649-5FA8-AD57-E25F3CA38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358F9DD-DF3D-4BB4-27C8-F762E15841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5721C24-84E7-1BD0-3B36-C58F8F707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80CD-448D-47F8-9B4F-777D8CF83596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361569F-B379-0C22-6951-53A3FA81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10AB2A0-6C10-FEC9-F129-8BB4F0A7E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8A07-1DDD-4A06-BA6E-F9353922D9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8701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AB0EAE-76FF-18F9-3172-D66B189F0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B46216C-C01D-2750-3841-44300D8AE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666AC5-4043-3EF0-EB64-DE9262ACA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DACF42C-93E7-7EC8-B397-28C483F4CD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5B4CFE4-3DDA-D4A1-F900-2BCEDB72A7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F1789D-9A64-19F8-A59C-16F10F23F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80CD-448D-47F8-9B4F-777D8CF83596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2410CE4-97A4-E607-DE4C-D3D36F82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42154D-FE50-2417-13EB-1B314F28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8A07-1DDD-4A06-BA6E-F9353922D9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2422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9097F4-DC84-3C03-AC58-4B1E3A708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CE6A833-EE0E-113F-5E11-A44D1E0C6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80CD-448D-47F8-9B4F-777D8CF83596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252C717-78D1-C3F5-5FB5-310DBE407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FC4290C-AF30-7E6F-BA2A-9F08560A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8A07-1DDD-4A06-BA6E-F9353922D9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998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EC80979-E932-B130-687B-8C1CEA740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80CD-448D-47F8-9B4F-777D8CF83596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67CE09B-DBFE-A49D-52B9-7E738A6A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0B1D92-24EB-9F34-350B-414D4549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8A07-1DDD-4A06-BA6E-F9353922D9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350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CA9306-12E2-597D-4AE3-2B855F6D9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5817E6-164D-3298-AA9A-AD5225771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A63AAF-4A5A-269C-00E2-D9C369D48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B7FEBFD-F24F-AABF-F655-2BC4C2294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80CD-448D-47F8-9B4F-777D8CF83596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2804435-4D6A-DDBE-4127-99AB5C8D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90029FF-877D-E544-9E04-98BE8303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8A07-1DDD-4A06-BA6E-F9353922D9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2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606B10-A889-C172-61F0-7A0B4F61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0D06A2C-3665-F2C3-9397-66A14B5FA7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3AA539E-781E-0CD9-B1FD-84C13C526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C2A9FB-FFE9-20AB-0826-0A2E5242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80CD-448D-47F8-9B4F-777D8CF83596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751324-A504-90BA-0BD7-B46ECDE5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A6AC45C-D8F6-5058-3217-32ADD9E2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8A07-1DDD-4A06-BA6E-F9353922D9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182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053FC36-AB62-9AAF-E909-12180E9C7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20EE40-5634-D8CA-516B-C4DB3FCF1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91582E2-AD83-373A-3BA9-CD06AD2F64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180CD-448D-47F8-9B4F-777D8CF83596}" type="datetimeFigureOut">
              <a:rPr lang="zh-TW" altLang="en-US" smtClean="0"/>
              <a:t>2023/9/5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1C3EE4-D4DD-F9BE-376C-1D83625F8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7E10291-A80E-D028-435C-1C08F9C959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C8A07-1DDD-4A06-BA6E-F9353922D9C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21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426CCF7-827C-9543-F922-95E8F1BFDD36}"/>
              </a:ext>
            </a:extLst>
          </p:cNvPr>
          <p:cNvSpPr/>
          <p:nvPr/>
        </p:nvSpPr>
        <p:spPr>
          <a:xfrm>
            <a:off x="1278384" y="914398"/>
            <a:ext cx="1757779" cy="1047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模擬黑夜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8D939AF-C9DF-520B-8941-D355C5387564}"/>
              </a:ext>
            </a:extLst>
          </p:cNvPr>
          <p:cNvSpPr/>
          <p:nvPr/>
        </p:nvSpPr>
        <p:spPr>
          <a:xfrm>
            <a:off x="3827755" y="914398"/>
            <a:ext cx="1757779" cy="1047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圖像預處理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90B3C0C-6F4F-67CD-FA2E-93BAE23575A3}"/>
              </a:ext>
            </a:extLst>
          </p:cNvPr>
          <p:cNvSpPr/>
          <p:nvPr/>
        </p:nvSpPr>
        <p:spPr>
          <a:xfrm>
            <a:off x="6215848" y="914398"/>
            <a:ext cx="1757779" cy="1047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資料擴增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AC045B-D672-216A-036A-5D4A3AB055D1}"/>
              </a:ext>
            </a:extLst>
          </p:cNvPr>
          <p:cNvSpPr/>
          <p:nvPr/>
        </p:nvSpPr>
        <p:spPr>
          <a:xfrm>
            <a:off x="1278383" y="3801120"/>
            <a:ext cx="1757779" cy="1047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標註圖片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137550-8FE0-7CC6-DDDF-B7228AF37080}"/>
              </a:ext>
            </a:extLst>
          </p:cNvPr>
          <p:cNvSpPr/>
          <p:nvPr/>
        </p:nvSpPr>
        <p:spPr>
          <a:xfrm>
            <a:off x="3827755" y="3801120"/>
            <a:ext cx="1757779" cy="1047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將資料切成訓練集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測試集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BE434F9-5430-AC65-C5DA-06E0ABED6ED1}"/>
              </a:ext>
            </a:extLst>
          </p:cNvPr>
          <p:cNvSpPr/>
          <p:nvPr/>
        </p:nvSpPr>
        <p:spPr>
          <a:xfrm>
            <a:off x="6411161" y="3801120"/>
            <a:ext cx="1757779" cy="1047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訓練模型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2F7EB57-045D-B5CB-30E9-BB7EE8C165E0}"/>
              </a:ext>
            </a:extLst>
          </p:cNvPr>
          <p:cNvSpPr/>
          <p:nvPr/>
        </p:nvSpPr>
        <p:spPr>
          <a:xfrm>
            <a:off x="8888027" y="3801119"/>
            <a:ext cx="1757779" cy="10475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模型評估比較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672213D-0B5A-88D3-DDD8-FC2213F8A044}"/>
              </a:ext>
            </a:extLst>
          </p:cNvPr>
          <p:cNvSpPr/>
          <p:nvPr/>
        </p:nvSpPr>
        <p:spPr>
          <a:xfrm>
            <a:off x="915881" y="3429000"/>
            <a:ext cx="4990354" cy="238809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2F1A3A-655B-CE54-9D70-88437173B5DC}"/>
              </a:ext>
            </a:extLst>
          </p:cNvPr>
          <p:cNvSpPr/>
          <p:nvPr/>
        </p:nvSpPr>
        <p:spPr>
          <a:xfrm>
            <a:off x="915881" y="560774"/>
            <a:ext cx="7562294" cy="238809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585E337-EB3F-E802-B542-450A1FEB4152}"/>
              </a:ext>
            </a:extLst>
          </p:cNvPr>
          <p:cNvSpPr txBox="1"/>
          <p:nvPr/>
        </p:nvSpPr>
        <p:spPr>
          <a:xfrm>
            <a:off x="1226968" y="2306710"/>
            <a:ext cx="175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CycleGAN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0A0B0EA-2280-1E0D-7C33-067F047B2B38}"/>
              </a:ext>
            </a:extLst>
          </p:cNvPr>
          <p:cNvSpPr txBox="1"/>
          <p:nvPr/>
        </p:nvSpPr>
        <p:spPr>
          <a:xfrm>
            <a:off x="3295834" y="2192785"/>
            <a:ext cx="2652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Unsharp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masking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FB25888E-1F64-841E-93DF-16769CDBB63A}"/>
              </a:ext>
            </a:extLst>
          </p:cNvPr>
          <p:cNvSpPr txBox="1"/>
          <p:nvPr/>
        </p:nvSpPr>
        <p:spPr>
          <a:xfrm>
            <a:off x="6215846" y="2210540"/>
            <a:ext cx="1757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329--&gt;1974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3863C963-B4B8-8CB0-C376-A79FDF8C2FBB}"/>
              </a:ext>
            </a:extLst>
          </p:cNvPr>
          <p:cNvSpPr txBox="1"/>
          <p:nvPr/>
        </p:nvSpPr>
        <p:spPr>
          <a:xfrm>
            <a:off x="1278383" y="5122415"/>
            <a:ext cx="1757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labeling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CA3F0EB7-10AF-354C-8254-E202F3E76630}"/>
              </a:ext>
            </a:extLst>
          </p:cNvPr>
          <p:cNvSpPr txBox="1"/>
          <p:nvPr/>
        </p:nvSpPr>
        <p:spPr>
          <a:xfrm>
            <a:off x="3632077" y="5120649"/>
            <a:ext cx="2129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5-cross-validation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CBF1ADE8-2993-28A0-380E-2227EE783072}"/>
              </a:ext>
            </a:extLst>
          </p:cNvPr>
          <p:cNvSpPr txBox="1"/>
          <p:nvPr/>
        </p:nvSpPr>
        <p:spPr>
          <a:xfrm>
            <a:off x="6411159" y="4982149"/>
            <a:ext cx="1757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Faster-RCNN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RetinaNet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751E5A03-344C-EC77-3BFF-B988A31C47CB}"/>
              </a:ext>
            </a:extLst>
          </p:cNvPr>
          <p:cNvSpPr txBox="1"/>
          <p:nvPr/>
        </p:nvSpPr>
        <p:spPr>
          <a:xfrm>
            <a:off x="8723418" y="4981999"/>
            <a:ext cx="2086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Picture detection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箭號: 向右 24">
            <a:extLst>
              <a:ext uri="{FF2B5EF4-FFF2-40B4-BE49-F238E27FC236}">
                <a16:creationId xmlns:a16="http://schemas.microsoft.com/office/drawing/2014/main" id="{976CDDCB-C96B-0E52-96DD-8D26B1958B7B}"/>
              </a:ext>
            </a:extLst>
          </p:cNvPr>
          <p:cNvSpPr/>
          <p:nvPr/>
        </p:nvSpPr>
        <p:spPr>
          <a:xfrm>
            <a:off x="3209277" y="1309454"/>
            <a:ext cx="445363" cy="257452"/>
          </a:xfrm>
          <a:prstGeom prst="rightArrow">
            <a:avLst>
              <a:gd name="adj1" fmla="val 50000"/>
              <a:gd name="adj2" fmla="val 6034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箭號: 向右 25">
            <a:extLst>
              <a:ext uri="{FF2B5EF4-FFF2-40B4-BE49-F238E27FC236}">
                <a16:creationId xmlns:a16="http://schemas.microsoft.com/office/drawing/2014/main" id="{83D23303-7834-B6C7-D875-4D2C3203B7E6}"/>
              </a:ext>
            </a:extLst>
          </p:cNvPr>
          <p:cNvSpPr/>
          <p:nvPr/>
        </p:nvSpPr>
        <p:spPr>
          <a:xfrm>
            <a:off x="5678009" y="1309454"/>
            <a:ext cx="445363" cy="257452"/>
          </a:xfrm>
          <a:prstGeom prst="rightArrow">
            <a:avLst>
              <a:gd name="adj1" fmla="val 50000"/>
              <a:gd name="adj2" fmla="val 6034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E16EA46B-54AA-AFA4-D838-5B53519363B3}"/>
              </a:ext>
            </a:extLst>
          </p:cNvPr>
          <p:cNvSpPr/>
          <p:nvPr/>
        </p:nvSpPr>
        <p:spPr>
          <a:xfrm>
            <a:off x="3209277" y="4266652"/>
            <a:ext cx="445363" cy="257452"/>
          </a:xfrm>
          <a:prstGeom prst="rightArrow">
            <a:avLst>
              <a:gd name="adj1" fmla="val 50000"/>
              <a:gd name="adj2" fmla="val 6034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箭號: 向右 28">
            <a:extLst>
              <a:ext uri="{FF2B5EF4-FFF2-40B4-BE49-F238E27FC236}">
                <a16:creationId xmlns:a16="http://schemas.microsoft.com/office/drawing/2014/main" id="{842427D6-8123-7C35-3082-A2F6513F7A2D}"/>
              </a:ext>
            </a:extLst>
          </p:cNvPr>
          <p:cNvSpPr/>
          <p:nvPr/>
        </p:nvSpPr>
        <p:spPr>
          <a:xfrm>
            <a:off x="8270289" y="4266652"/>
            <a:ext cx="445363" cy="257452"/>
          </a:xfrm>
          <a:prstGeom prst="rightArrow">
            <a:avLst>
              <a:gd name="adj1" fmla="val 50000"/>
              <a:gd name="adj2" fmla="val 6034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214CA1FD-47E0-3192-C0BD-C57838DBA353}"/>
              </a:ext>
            </a:extLst>
          </p:cNvPr>
          <p:cNvSpPr/>
          <p:nvPr/>
        </p:nvSpPr>
        <p:spPr>
          <a:xfrm rot="5400000">
            <a:off x="2969284" y="3083355"/>
            <a:ext cx="852849" cy="310722"/>
          </a:xfrm>
          <a:prstGeom prst="rightArrow">
            <a:avLst>
              <a:gd name="adj1" fmla="val 50000"/>
              <a:gd name="adj2" fmla="val 6034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F8CF47C-74E0-2EB6-DC23-48150FD57EBE}"/>
              </a:ext>
            </a:extLst>
          </p:cNvPr>
          <p:cNvSpPr/>
          <p:nvPr/>
        </p:nvSpPr>
        <p:spPr>
          <a:xfrm>
            <a:off x="6170537" y="3429000"/>
            <a:ext cx="4846097" cy="2388093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箭號: 向右 27">
            <a:extLst>
              <a:ext uri="{FF2B5EF4-FFF2-40B4-BE49-F238E27FC236}">
                <a16:creationId xmlns:a16="http://schemas.microsoft.com/office/drawing/2014/main" id="{41C29160-1E3D-A9B3-9FD5-DB40CFF910F1}"/>
              </a:ext>
            </a:extLst>
          </p:cNvPr>
          <p:cNvSpPr/>
          <p:nvPr/>
        </p:nvSpPr>
        <p:spPr>
          <a:xfrm>
            <a:off x="5704642" y="4266652"/>
            <a:ext cx="626614" cy="281868"/>
          </a:xfrm>
          <a:prstGeom prst="rightArrow">
            <a:avLst>
              <a:gd name="adj1" fmla="val 50000"/>
              <a:gd name="adj2" fmla="val 6034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C4745E1-E394-6979-931B-FCB2198501A4}"/>
              </a:ext>
            </a:extLst>
          </p:cNvPr>
          <p:cNvSpPr txBox="1"/>
          <p:nvPr/>
        </p:nvSpPr>
        <p:spPr>
          <a:xfrm>
            <a:off x="915881" y="560774"/>
            <a:ext cx="1951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資料預處理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64B26DE-BBAB-756D-891E-17F883C89B3D}"/>
              </a:ext>
            </a:extLst>
          </p:cNvPr>
          <p:cNvSpPr txBox="1"/>
          <p:nvPr/>
        </p:nvSpPr>
        <p:spPr>
          <a:xfrm>
            <a:off x="915880" y="3429000"/>
            <a:ext cx="18914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建置預訓練資料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336353D3-EF48-DA5C-6112-F25A7EAFFD53}"/>
              </a:ext>
            </a:extLst>
          </p:cNvPr>
          <p:cNvSpPr txBox="1"/>
          <p:nvPr/>
        </p:nvSpPr>
        <p:spPr>
          <a:xfrm>
            <a:off x="6189212" y="3429000"/>
            <a:ext cx="12413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模型訓練</a:t>
            </a:r>
          </a:p>
        </p:txBody>
      </p:sp>
    </p:spTree>
    <p:extLst>
      <p:ext uri="{BB962C8B-B14F-4D97-AF65-F5344CB8AC3E}">
        <p14:creationId xmlns:p14="http://schemas.microsoft.com/office/powerpoint/2010/main" val="567931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15951</TotalTime>
  <Words>49</Words>
  <Application>Microsoft Office PowerPoint</Application>
  <PresentationFormat>寬螢幕</PresentationFormat>
  <Paragraphs>20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以諾 林</dc:creator>
  <cp:lastModifiedBy>以諾 林</cp:lastModifiedBy>
  <cp:revision>4</cp:revision>
  <dcterms:created xsi:type="dcterms:W3CDTF">2023-09-05T06:53:56Z</dcterms:created>
  <dcterms:modified xsi:type="dcterms:W3CDTF">2023-09-16T08:44:57Z</dcterms:modified>
</cp:coreProperties>
</file>