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1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88235"/>
  </p:normalViewPr>
  <p:slideViewPr>
    <p:cSldViewPr snapToGrid="0" snapToObjects="1">
      <p:cViewPr varScale="1">
        <p:scale>
          <a:sx n="100" d="100"/>
          <a:sy n="100" d="100"/>
        </p:scale>
        <p:origin x="12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CCBC-E862-9142-A3D2-332BCF0907C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2B53-23B0-5F42-BF63-288D03F6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1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9BC1-59DC-CF49-93B5-869027C26D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DB38-7896-A948-93D6-DA553FAA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2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这是本次介绍的大纲，其中介绍重点的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E5D-0BDA-914E-8F64-DAC66633202A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65E4-C261-7148-9802-2E5FBFA8D757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5608-B5B0-7E4F-9B78-25EABAEC0D47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E472-4A59-6540-98DA-F12CD024E22D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E7A3-8A68-754A-84B9-56BDF9443F43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1C00-9177-4847-8566-6E9265F62C65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414-2047-D34B-82F0-4026415A62B2}" type="datetime1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3687-6427-E342-B148-A257A3F79042}" type="datetime1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D092-8708-7E4F-BF2D-F185BFA26EFF}" type="datetime1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8F7-D338-5E4D-8EC3-FB0FAA999A91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3BFB-05E1-924B-ACCB-26B48584764B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8CE7-635A-5545-9D0B-9523CBE45E91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228"/>
            <a:ext cx="9144000" cy="2387600"/>
          </a:xfrm>
        </p:spPr>
        <p:txBody>
          <a:bodyPr/>
          <a:lstStyle/>
          <a:p>
            <a:r>
              <a:rPr lang="en-US" altLang="zh-CN" b="1" dirty="0" smtClean="0"/>
              <a:t>MySQL</a:t>
            </a:r>
            <a:r>
              <a:rPr lang="zh-CN" altLang="en-US" b="1" dirty="0" smtClean="0"/>
              <a:t>存储模型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267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300" dirty="0" smtClean="0"/>
          </a:p>
          <a:p>
            <a:r>
              <a:rPr lang="zh-CN" altLang="en-US" sz="2300" dirty="0" smtClean="0"/>
              <a:t>王一平</a:t>
            </a:r>
            <a:endParaRPr lang="en-US" altLang="zh-CN" sz="2300" dirty="0" smtClean="0"/>
          </a:p>
          <a:p>
            <a:r>
              <a:rPr lang="en-US" altLang="zh-CN" sz="2300"/>
              <a:t>n</a:t>
            </a:r>
            <a:r>
              <a:rPr lang="en-US" altLang="zh-CN" sz="2300" smtClean="0"/>
              <a:t>ull/null/null</a:t>
            </a:r>
            <a:endParaRPr lang="en-US" altLang="zh-CN" sz="23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7" y="5752469"/>
            <a:ext cx="1241546" cy="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78" y="1087688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 smtClean="0"/>
              <a:t>B+Tree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索引结构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一般查询流程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工程建议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其它细节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MySQ</a:t>
            </a:r>
            <a:r>
              <a:rPr lang="en-US" altLang="zh-CN" sz="3600" b="1" dirty="0" smtClean="0"/>
              <a:t>L</a:t>
            </a:r>
            <a:r>
              <a:rPr lang="zh-CN" altLang="en-US" sz="3600" b="1" dirty="0" smtClean="0"/>
              <a:t>存储结构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MySQL</a:t>
            </a:r>
            <a:r>
              <a:rPr lang="zh-CN" altLang="en-US" dirty="0" smtClean="0"/>
              <a:t>是关系型数据库，按行保存信息。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MySQL</a:t>
            </a:r>
            <a:r>
              <a:rPr lang="zh-CN" altLang="en-US" dirty="0" smtClean="0"/>
              <a:t>对主键建立索引，索引结构使用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描述，在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的叶节点存储行的数据信息。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MySQL</a:t>
            </a:r>
            <a:r>
              <a:rPr lang="zh-CN" altLang="en-US" dirty="0" smtClean="0"/>
              <a:t>存储的数据持久化到磁盘，开启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进程后，会将需要的数据加载进内存，之后操作系统或者用户负责将修改的数据写回磁盘。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非聚簇索引</a:t>
            </a:r>
            <a:r>
              <a:rPr lang="zh-CN" altLang="en-US" dirty="0" smtClean="0"/>
              <a:t>叶子节点</a:t>
            </a:r>
            <a:r>
              <a:rPr lang="zh-CN" altLang="en-US" smtClean="0"/>
              <a:t>保存的是主键值。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err="1" smtClean="0"/>
              <a:t>B+Tree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其它细节</a:t>
            </a: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7175" y="1616744"/>
            <a:ext cx="11096625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577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132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MySQL存储模型</vt:lpstr>
      <vt:lpstr>Outline</vt:lpstr>
      <vt:lpstr>MySQL存储结构</vt:lpstr>
      <vt:lpstr>B+Tree</vt:lpstr>
      <vt:lpstr>其它细节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 Tree</dc:title>
  <dc:creator>Microsoft Office User</dc:creator>
  <cp:lastModifiedBy>Microsoft Office User</cp:lastModifiedBy>
  <cp:revision>201</cp:revision>
  <dcterms:created xsi:type="dcterms:W3CDTF">2023-10-26T08:44:45Z</dcterms:created>
  <dcterms:modified xsi:type="dcterms:W3CDTF">2023-12-14T05:14:48Z</dcterms:modified>
</cp:coreProperties>
</file>