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7" r:id="rId8"/>
    <p:sldId id="261" r:id="rId9"/>
    <p:sldId id="265" r:id="rId10"/>
    <p:sldId id="264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2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6KkImZjs295YsXg-hmwNzpHdKJZch6s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講者：退休老社長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43474C-0735-45F4-AD70-C4D66D4E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143805-285A-4BE2-8E47-16A12C1B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智障網管。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午餐系統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意外把最高權限密碼公開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糟糕的電腦使用習慣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6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86117-9550-4988-908F-0732F1AA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B201B2-6646-41FD-A896-F00172B1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慘案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DB6768-80D9-46FA-830D-DCC4FA66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58" t="23486" r="23830" b="63303"/>
          <a:stretch/>
        </p:blipFill>
        <p:spPr>
          <a:xfrm>
            <a:off x="838200" y="2906624"/>
            <a:ext cx="3171038" cy="164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C8E3C58-E941-45EC-8923-DCCE6FB8B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6" y="2177963"/>
            <a:ext cx="5823759" cy="324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6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BAE8C-1607-4DCA-B7CA-EE4DC85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結尾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61C513-5033-4178-828E-E4AAAA24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不要做壞事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就算做了壞事，也不要被抓到</a:t>
            </a:r>
            <a:endParaRPr lang="en-CA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在開始之前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駭客的道德宣誓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我要畢業了，我可以肆無忌憚的亂教黑魔法了</a:t>
            </a:r>
            <a:endParaRPr 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40275C-B7AE-4E32-9365-0DF744C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6D8973-1F3A-4DA5-A4DD-B4765D54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讓伺服器無法運作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一千個人同時打電話給你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(Flooding)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在你的飯裡面下藥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packet/request)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6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9AA0C-309C-4655-8F06-A4314FDB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A87BBB-C870-444F-BA27-9088F5B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</a:t>
            </a:r>
            <a:r>
              <a:rPr lang="en-CA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strike="sngStrik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GreenJudge</a:t>
            </a:r>
            <a:endParaRPr lang="en-CA" strike="sngStrik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strike="sngStrik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ZeroJudge</a:t>
            </a:r>
            <a:endParaRPr lang="en-CA" strike="sngStrik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LOIC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邦寧小工具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https://drive.google.com/file/d/1k6KkImZjs295YsXg-hmwNzpHdKJZch6s/view?usp=sharing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8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DBB87-38A6-4F26-A517-44B988E1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E57F27-54CF-4D05-91C0-48C2B20C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更進一步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 Synchronize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ICMP amplification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ARP Spoof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惡意封包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Malicious packet)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惡意請求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request)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98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C3F74-268E-4B66-8B47-F90B6077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69D91D-E907-4597-8E41-6313F813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讓資料被執行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沒魚蝦，也好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沒魚，蝦也好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8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F6AB60-A92A-4E7C-9887-86CCC5FE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97741-7E9D-422C-9947-056A637E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admin/admin</a:t>
            </a: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‘ or 1=1 or ‘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71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A4191-8546-4753-B6B7-1268854A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4076D5-F692-49AA-A19F-39296E52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方便駭客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(Hacker)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操控受害者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你被唐鳳腦波控制了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你知道為什麼8天都沒有習近平的消息嗎？ 因為你的腦波全被他控制了">
            <a:extLst>
              <a:ext uri="{FF2B5EF4-FFF2-40B4-BE49-F238E27FC236}">
                <a16:creationId xmlns="" xmlns:a16="http://schemas.microsoft.com/office/drawing/2014/main" id="{065AEC4D-6332-480C-BB94-BF9E4002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0380"/>
            <a:ext cx="4637747" cy="28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0D687-7D54-4270-9C3A-1FD9F27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EEEDEB-C593-4938-A8AF-731282DA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後門已經先植入好了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傳說中的一句話後門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&lt;?php eval($_GET[‘</a:t>
            </a:r>
            <a:r>
              <a:rPr lang="en-CA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cmd</a:t>
            </a:r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’]); ?&gt;</a:t>
            </a: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請抓出位於 </a:t>
            </a:r>
            <a:r>
              <a:rPr lang="en-CA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/secret.txt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的機密資料</a:t>
            </a:r>
            <a:endParaRPr lang="en-CA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5487580.txt</a:t>
            </a: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545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271</TotalTime>
  <Words>280</Words>
  <Application>Microsoft Office PowerPoint</Application>
  <PresentationFormat>寬螢幕</PresentationFormat>
  <Paragraphs>81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Arial</vt:lpstr>
      <vt:lpstr>Century Gothic</vt:lpstr>
      <vt:lpstr>Melancholy abstract design template</vt:lpstr>
      <vt:lpstr>資訊安全</vt:lpstr>
      <vt:lpstr>在開始之前…</vt:lpstr>
      <vt:lpstr>阻斷服務式攻擊 (DoS)</vt:lpstr>
      <vt:lpstr>阻斷服務式攻擊 (DoS)</vt:lpstr>
      <vt:lpstr>阻斷服務式攻擊 (DoS)</vt:lpstr>
      <vt:lpstr>資料庫隱碼攻擊 (SQL INJECTION)</vt:lpstr>
      <vt:lpstr>資料庫隱碼攻擊 (SQL INJECTION)</vt:lpstr>
      <vt:lpstr>後門 (Backdoor)</vt:lpstr>
      <vt:lpstr>後門 (Backdoor)</vt:lpstr>
      <vt:lpstr>社交工程 (Social Engineering)</vt:lpstr>
      <vt:lpstr>社交工程 (Social Engineering)</vt:lpstr>
      <vt:lpstr>PowerPoint 簡報</vt:lpstr>
      <vt:lpstr>結尾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</dc:title>
  <dc:creator>Lawrence Wu</dc:creator>
  <cp:lastModifiedBy>lawrence Wu</cp:lastModifiedBy>
  <cp:revision>13</cp:revision>
  <dcterms:created xsi:type="dcterms:W3CDTF">2020-05-25T13:10:28Z</dcterms:created>
  <dcterms:modified xsi:type="dcterms:W3CDTF">2020-05-27T05:33:18Z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