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59" r:id="rId6"/>
    <p:sldId id="258" r:id="rId7"/>
    <p:sldId id="257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3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肇事原因</a:t>
            </a:r>
            <a:endParaRPr lang="en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不讓車</c:v>
                </c:pt>
                <c:pt idx="1">
                  <c:v>未注意車前資料</c:v>
                </c:pt>
                <c:pt idx="2">
                  <c:v>未發現肇事因素</c:v>
                </c:pt>
                <c:pt idx="3">
                  <c:v>變換車道或方向不當</c:v>
                </c:pt>
                <c:pt idx="4">
                  <c:v>右轉彎未依規定</c:v>
                </c:pt>
                <c:pt idx="5">
                  <c:v>起步未注意其他人車安全</c:v>
                </c:pt>
                <c:pt idx="6">
                  <c:v>左轉未依規定</c:v>
                </c:pt>
                <c:pt idx="7">
                  <c:v>迴轉未依規定</c:v>
                </c:pt>
                <c:pt idx="8">
                  <c:v>闖紅燈</c:v>
                </c:pt>
                <c:pt idx="9">
                  <c:v>其他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</c:v>
                </c:pt>
                <c:pt idx="1">
                  <c:v>0.13</c:v>
                </c:pt>
                <c:pt idx="2">
                  <c:v>0.13</c:v>
                </c:pt>
                <c:pt idx="3">
                  <c:v>0.09</c:v>
                </c:pt>
                <c:pt idx="4">
                  <c:v>0.09</c:v>
                </c:pt>
                <c:pt idx="5">
                  <c:v>0.06</c:v>
                </c:pt>
                <c:pt idx="6">
                  <c:v>0.05</c:v>
                </c:pt>
                <c:pt idx="7">
                  <c:v>0.05</c:v>
                </c:pt>
                <c:pt idx="8">
                  <c:v>0.04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72-407D-B474-DD6D1102EF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6292872"/>
        <c:axId val="376289592"/>
      </c:barChart>
      <c:catAx>
        <c:axId val="376292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289592"/>
        <c:crosses val="autoZero"/>
        <c:auto val="1"/>
        <c:lblAlgn val="ctr"/>
        <c:lblOffset val="100"/>
        <c:noMultiLvlLbl val="0"/>
      </c:catAx>
      <c:valAx>
        <c:axId val="376289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292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6C817-2962-446A-A132-B1BC6F7B9A7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7A1273-E81B-429A-B95B-637504D93176}">
      <dgm:prSet/>
      <dgm:spPr/>
      <dgm:t>
        <a:bodyPr/>
        <a:lstStyle/>
        <a:p>
          <a:r>
            <a:rPr lang="zh-TW"/>
            <a:t>只有團險</a:t>
          </a:r>
          <a:endParaRPr lang="en-US"/>
        </a:p>
      </dgm:t>
    </dgm:pt>
    <dgm:pt modelId="{111084C6-5576-452E-A194-700E302B13BE}" type="parTrans" cxnId="{2F546112-D2A9-4875-912B-70DD17833970}">
      <dgm:prSet/>
      <dgm:spPr/>
      <dgm:t>
        <a:bodyPr/>
        <a:lstStyle/>
        <a:p>
          <a:endParaRPr lang="en-US"/>
        </a:p>
      </dgm:t>
    </dgm:pt>
    <dgm:pt modelId="{78DFA1AE-8623-4C11-929B-75908054FFB8}" type="sibTrans" cxnId="{2F546112-D2A9-4875-912B-70DD17833970}">
      <dgm:prSet/>
      <dgm:spPr/>
      <dgm:t>
        <a:bodyPr/>
        <a:lstStyle/>
        <a:p>
          <a:endParaRPr lang="en-US"/>
        </a:p>
      </dgm:t>
    </dgm:pt>
    <dgm:pt modelId="{8B65BEB2-B5F9-4EB8-83F7-B31BC385C4D1}">
      <dgm:prSet/>
      <dgm:spPr/>
      <dgm:t>
        <a:bodyPr/>
        <a:lstStyle/>
        <a:p>
          <a:r>
            <a:rPr lang="zh-TW"/>
            <a:t>沒有勞基法</a:t>
          </a:r>
          <a:endParaRPr lang="en-US"/>
        </a:p>
      </dgm:t>
    </dgm:pt>
    <dgm:pt modelId="{794DA81A-989D-4910-B874-30A795F11AF2}" type="parTrans" cxnId="{B42997E7-3FD4-44B2-BFDE-F302BAD77C21}">
      <dgm:prSet/>
      <dgm:spPr/>
      <dgm:t>
        <a:bodyPr/>
        <a:lstStyle/>
        <a:p>
          <a:endParaRPr lang="en-US"/>
        </a:p>
      </dgm:t>
    </dgm:pt>
    <dgm:pt modelId="{965538C2-A305-4BEA-95A6-6EFAA7C82F70}" type="sibTrans" cxnId="{B42997E7-3FD4-44B2-BFDE-F302BAD77C21}">
      <dgm:prSet/>
      <dgm:spPr/>
      <dgm:t>
        <a:bodyPr/>
        <a:lstStyle/>
        <a:p>
          <a:endParaRPr lang="en-US"/>
        </a:p>
      </dgm:t>
    </dgm:pt>
    <dgm:pt modelId="{F4D80060-0EC0-499E-811F-65E41FA09A40}" type="pres">
      <dgm:prSet presAssocID="{C936C817-2962-446A-A132-B1BC6F7B9A7D}" presName="linear" presStyleCnt="0">
        <dgm:presLayoutVars>
          <dgm:animLvl val="lvl"/>
          <dgm:resizeHandles val="exact"/>
        </dgm:presLayoutVars>
      </dgm:prSet>
      <dgm:spPr/>
    </dgm:pt>
    <dgm:pt modelId="{8F39A304-514D-4450-913D-55C4CD46F9CE}" type="pres">
      <dgm:prSet presAssocID="{E87A1273-E81B-429A-B95B-637504D9317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01009B-7FCB-45B6-A448-A7EB5703FA10}" type="pres">
      <dgm:prSet presAssocID="{78DFA1AE-8623-4C11-929B-75908054FFB8}" presName="spacer" presStyleCnt="0"/>
      <dgm:spPr/>
    </dgm:pt>
    <dgm:pt modelId="{E23839AC-6FA2-4644-8A4D-E4AB3145F19F}" type="pres">
      <dgm:prSet presAssocID="{8B65BEB2-B5F9-4EB8-83F7-B31BC385C4D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8C40A56-436B-47C9-8AF8-304FD5D27F71}" type="presOf" srcId="{C936C817-2962-446A-A132-B1BC6F7B9A7D}" destId="{F4D80060-0EC0-499E-811F-65E41FA09A40}" srcOrd="0" destOrd="0" presId="urn:microsoft.com/office/officeart/2005/8/layout/vList2"/>
    <dgm:cxn modelId="{2F546112-D2A9-4875-912B-70DD17833970}" srcId="{C936C817-2962-446A-A132-B1BC6F7B9A7D}" destId="{E87A1273-E81B-429A-B95B-637504D93176}" srcOrd="0" destOrd="0" parTransId="{111084C6-5576-452E-A194-700E302B13BE}" sibTransId="{78DFA1AE-8623-4C11-929B-75908054FFB8}"/>
    <dgm:cxn modelId="{171D0342-A169-4ED4-AB5D-FFB45DD4AD25}" type="presOf" srcId="{8B65BEB2-B5F9-4EB8-83F7-B31BC385C4D1}" destId="{E23839AC-6FA2-4644-8A4D-E4AB3145F19F}" srcOrd="0" destOrd="0" presId="urn:microsoft.com/office/officeart/2005/8/layout/vList2"/>
    <dgm:cxn modelId="{B28BA747-F1FC-441B-A9F4-6C2146EF1244}" type="presOf" srcId="{E87A1273-E81B-429A-B95B-637504D93176}" destId="{8F39A304-514D-4450-913D-55C4CD46F9CE}" srcOrd="0" destOrd="0" presId="urn:microsoft.com/office/officeart/2005/8/layout/vList2"/>
    <dgm:cxn modelId="{B42997E7-3FD4-44B2-BFDE-F302BAD77C21}" srcId="{C936C817-2962-446A-A132-B1BC6F7B9A7D}" destId="{8B65BEB2-B5F9-4EB8-83F7-B31BC385C4D1}" srcOrd="1" destOrd="0" parTransId="{794DA81A-989D-4910-B874-30A795F11AF2}" sibTransId="{965538C2-A305-4BEA-95A6-6EFAA7C82F70}"/>
    <dgm:cxn modelId="{1C22DE91-9A93-4EB0-86EC-289C4C567C29}" type="presParOf" srcId="{F4D80060-0EC0-499E-811F-65E41FA09A40}" destId="{8F39A304-514D-4450-913D-55C4CD46F9CE}" srcOrd="0" destOrd="0" presId="urn:microsoft.com/office/officeart/2005/8/layout/vList2"/>
    <dgm:cxn modelId="{D876378B-3B24-4023-A732-B5063759AF5E}" type="presParOf" srcId="{F4D80060-0EC0-499E-811F-65E41FA09A40}" destId="{DF01009B-7FCB-45B6-A448-A7EB5703FA10}" srcOrd="1" destOrd="0" presId="urn:microsoft.com/office/officeart/2005/8/layout/vList2"/>
    <dgm:cxn modelId="{8198B6B9-95A9-4D18-BBAE-44FE43871C10}" type="presParOf" srcId="{F4D80060-0EC0-499E-811F-65E41FA09A40}" destId="{E23839AC-6FA2-4644-8A4D-E4AB3145F19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37AC72-205E-4D3B-8223-E7FF0BB17A8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7C0142-314E-41D4-B480-46757A979390}">
      <dgm:prSet/>
      <dgm:spPr/>
      <dgm:t>
        <a:bodyPr/>
        <a:lstStyle/>
        <a:p>
          <a:r>
            <a:rPr lang="zh-TW"/>
            <a:t>勞權？</a:t>
          </a:r>
          <a:endParaRPr lang="en-US"/>
        </a:p>
      </dgm:t>
    </dgm:pt>
    <dgm:pt modelId="{90E563AB-A33E-4A83-89C8-D5898AEF4F8C}" type="parTrans" cxnId="{3731199C-FCAF-49F4-9799-AC8D2EEE0F44}">
      <dgm:prSet/>
      <dgm:spPr/>
      <dgm:t>
        <a:bodyPr/>
        <a:lstStyle/>
        <a:p>
          <a:endParaRPr lang="en-US"/>
        </a:p>
      </dgm:t>
    </dgm:pt>
    <dgm:pt modelId="{C64F8210-F548-446E-B1AF-1E4D558FF5C1}" type="sibTrans" cxnId="{3731199C-FCAF-49F4-9799-AC8D2EEE0F44}">
      <dgm:prSet/>
      <dgm:spPr/>
      <dgm:t>
        <a:bodyPr/>
        <a:lstStyle/>
        <a:p>
          <a:endParaRPr lang="en-US"/>
        </a:p>
      </dgm:t>
    </dgm:pt>
    <dgm:pt modelId="{350FB4AB-6A09-4AA2-BDB9-F784ED33C745}">
      <dgm:prSet/>
      <dgm:spPr/>
      <dgm:t>
        <a:bodyPr/>
        <a:lstStyle/>
        <a:p>
          <a:r>
            <a:rPr lang="zh-TW"/>
            <a:t>資本主義？</a:t>
          </a:r>
          <a:endParaRPr lang="en-US"/>
        </a:p>
      </dgm:t>
    </dgm:pt>
    <dgm:pt modelId="{3B848200-3658-464A-BD9D-A9D1B85B280D}" type="parTrans" cxnId="{37CA95BF-227D-4A3E-8450-DC846D4033CF}">
      <dgm:prSet/>
      <dgm:spPr/>
      <dgm:t>
        <a:bodyPr/>
        <a:lstStyle/>
        <a:p>
          <a:endParaRPr lang="en-US"/>
        </a:p>
      </dgm:t>
    </dgm:pt>
    <dgm:pt modelId="{5EBD499A-471F-43B5-9825-AE92A14CDA4D}" type="sibTrans" cxnId="{37CA95BF-227D-4A3E-8450-DC846D4033CF}">
      <dgm:prSet/>
      <dgm:spPr/>
      <dgm:t>
        <a:bodyPr/>
        <a:lstStyle/>
        <a:p>
          <a:endParaRPr lang="en-US"/>
        </a:p>
      </dgm:t>
    </dgm:pt>
    <dgm:pt modelId="{7CF97134-74F8-4500-AF10-F287EFCCB95A}">
      <dgm:prSet/>
      <dgm:spPr/>
      <dgm:t>
        <a:bodyPr/>
        <a:lstStyle/>
        <a:p>
          <a:r>
            <a:rPr lang="zh-TW"/>
            <a:t>賺的多？</a:t>
          </a:r>
          <a:endParaRPr lang="en-US"/>
        </a:p>
      </dgm:t>
    </dgm:pt>
    <dgm:pt modelId="{208C9926-B001-4318-A7A9-97D0E108FE53}" type="parTrans" cxnId="{0842A745-BE01-49E3-9C63-4CD03D6CA750}">
      <dgm:prSet/>
      <dgm:spPr/>
      <dgm:t>
        <a:bodyPr/>
        <a:lstStyle/>
        <a:p>
          <a:endParaRPr lang="en-US"/>
        </a:p>
      </dgm:t>
    </dgm:pt>
    <dgm:pt modelId="{864341C6-3676-4E70-A630-3F93C22E543A}" type="sibTrans" cxnId="{0842A745-BE01-49E3-9C63-4CD03D6CA750}">
      <dgm:prSet/>
      <dgm:spPr/>
      <dgm:t>
        <a:bodyPr/>
        <a:lstStyle/>
        <a:p>
          <a:endParaRPr lang="en-US"/>
        </a:p>
      </dgm:t>
    </dgm:pt>
    <dgm:pt modelId="{C17F0509-ADF2-42E3-9E1E-B77090479EE2}" type="pres">
      <dgm:prSet presAssocID="{5637AC72-205E-4D3B-8223-E7FF0BB17A8D}" presName="linear" presStyleCnt="0">
        <dgm:presLayoutVars>
          <dgm:animLvl val="lvl"/>
          <dgm:resizeHandles val="exact"/>
        </dgm:presLayoutVars>
      </dgm:prSet>
      <dgm:spPr/>
    </dgm:pt>
    <dgm:pt modelId="{84288422-4CCD-4932-AF88-E4E17B77138E}" type="pres">
      <dgm:prSet presAssocID="{557C0142-314E-41D4-B480-46757A9793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79676A-160F-43C6-9C7D-3652B5B99C2F}" type="pres">
      <dgm:prSet presAssocID="{C64F8210-F548-446E-B1AF-1E4D558FF5C1}" presName="spacer" presStyleCnt="0"/>
      <dgm:spPr/>
    </dgm:pt>
    <dgm:pt modelId="{77DB09AB-5306-450D-8717-F61618EC2AC3}" type="pres">
      <dgm:prSet presAssocID="{350FB4AB-6A09-4AA2-BDB9-F784ED33C7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021D96-C2C3-4ADC-A176-4BA58CC3D6BC}" type="pres">
      <dgm:prSet presAssocID="{5EBD499A-471F-43B5-9825-AE92A14CDA4D}" presName="spacer" presStyleCnt="0"/>
      <dgm:spPr/>
    </dgm:pt>
    <dgm:pt modelId="{B72BAF36-A173-4616-A8EF-FBC41326D4FD}" type="pres">
      <dgm:prSet presAssocID="{7CF97134-74F8-4500-AF10-F287EFCCB95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842A745-BE01-49E3-9C63-4CD03D6CA750}" srcId="{5637AC72-205E-4D3B-8223-E7FF0BB17A8D}" destId="{7CF97134-74F8-4500-AF10-F287EFCCB95A}" srcOrd="2" destOrd="0" parTransId="{208C9926-B001-4318-A7A9-97D0E108FE53}" sibTransId="{864341C6-3676-4E70-A630-3F93C22E543A}"/>
    <dgm:cxn modelId="{3731199C-FCAF-49F4-9799-AC8D2EEE0F44}" srcId="{5637AC72-205E-4D3B-8223-E7FF0BB17A8D}" destId="{557C0142-314E-41D4-B480-46757A979390}" srcOrd="0" destOrd="0" parTransId="{90E563AB-A33E-4A83-89C8-D5898AEF4F8C}" sibTransId="{C64F8210-F548-446E-B1AF-1E4D558FF5C1}"/>
    <dgm:cxn modelId="{4F212488-169C-43B7-B290-9570997B5877}" type="presOf" srcId="{7CF97134-74F8-4500-AF10-F287EFCCB95A}" destId="{B72BAF36-A173-4616-A8EF-FBC41326D4FD}" srcOrd="0" destOrd="0" presId="urn:microsoft.com/office/officeart/2005/8/layout/vList2"/>
    <dgm:cxn modelId="{D3DCD2DC-7C5E-47D9-B89F-72769D2E6138}" type="presOf" srcId="{557C0142-314E-41D4-B480-46757A979390}" destId="{84288422-4CCD-4932-AF88-E4E17B77138E}" srcOrd="0" destOrd="0" presId="urn:microsoft.com/office/officeart/2005/8/layout/vList2"/>
    <dgm:cxn modelId="{996B6A64-F032-4917-9FBA-A02891107BBB}" type="presOf" srcId="{5637AC72-205E-4D3B-8223-E7FF0BB17A8D}" destId="{C17F0509-ADF2-42E3-9E1E-B77090479EE2}" srcOrd="0" destOrd="0" presId="urn:microsoft.com/office/officeart/2005/8/layout/vList2"/>
    <dgm:cxn modelId="{37CA95BF-227D-4A3E-8450-DC846D4033CF}" srcId="{5637AC72-205E-4D3B-8223-E7FF0BB17A8D}" destId="{350FB4AB-6A09-4AA2-BDB9-F784ED33C745}" srcOrd="1" destOrd="0" parTransId="{3B848200-3658-464A-BD9D-A9D1B85B280D}" sibTransId="{5EBD499A-471F-43B5-9825-AE92A14CDA4D}"/>
    <dgm:cxn modelId="{073ECE5D-BC21-49C8-9C88-370EE6220651}" type="presOf" srcId="{350FB4AB-6A09-4AA2-BDB9-F784ED33C745}" destId="{77DB09AB-5306-450D-8717-F61618EC2AC3}" srcOrd="0" destOrd="0" presId="urn:microsoft.com/office/officeart/2005/8/layout/vList2"/>
    <dgm:cxn modelId="{E2FC7282-E95F-4845-82B5-7401C1B0BAC6}" type="presParOf" srcId="{C17F0509-ADF2-42E3-9E1E-B77090479EE2}" destId="{84288422-4CCD-4932-AF88-E4E17B77138E}" srcOrd="0" destOrd="0" presId="urn:microsoft.com/office/officeart/2005/8/layout/vList2"/>
    <dgm:cxn modelId="{98F4D963-F7DA-4CEF-A887-CA3CDA39A706}" type="presParOf" srcId="{C17F0509-ADF2-42E3-9E1E-B77090479EE2}" destId="{F279676A-160F-43C6-9C7D-3652B5B99C2F}" srcOrd="1" destOrd="0" presId="urn:microsoft.com/office/officeart/2005/8/layout/vList2"/>
    <dgm:cxn modelId="{58EB9CB9-0077-417D-8377-2E1BDD75DA5D}" type="presParOf" srcId="{C17F0509-ADF2-42E3-9E1E-B77090479EE2}" destId="{77DB09AB-5306-450D-8717-F61618EC2AC3}" srcOrd="2" destOrd="0" presId="urn:microsoft.com/office/officeart/2005/8/layout/vList2"/>
    <dgm:cxn modelId="{E833B806-7F3F-49F1-AF2E-8AA20F6637D0}" type="presParOf" srcId="{C17F0509-ADF2-42E3-9E1E-B77090479EE2}" destId="{4E021D96-C2C3-4ADC-A176-4BA58CC3D6BC}" srcOrd="3" destOrd="0" presId="urn:microsoft.com/office/officeart/2005/8/layout/vList2"/>
    <dgm:cxn modelId="{9AEB3934-FA04-4942-953B-EB7B526DC4B5}" type="presParOf" srcId="{C17F0509-ADF2-42E3-9E1E-B77090479EE2}" destId="{B72BAF36-A173-4616-A8EF-FBC41326D4F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9A304-514D-4450-913D-55C4CD46F9CE}">
      <dsp:nvSpPr>
        <dsp:cNvPr id="0" name=""/>
        <dsp:cNvSpPr/>
      </dsp:nvSpPr>
      <dsp:spPr>
        <a:xfrm>
          <a:off x="0" y="418890"/>
          <a:ext cx="6628804" cy="19773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6500" kern="1200"/>
            <a:t>只有團險</a:t>
          </a:r>
          <a:endParaRPr lang="en-US" sz="6500" kern="1200"/>
        </a:p>
      </dsp:txBody>
      <dsp:txXfrm>
        <a:off x="96524" y="515414"/>
        <a:ext cx="6435756" cy="1784252"/>
      </dsp:txXfrm>
    </dsp:sp>
    <dsp:sp modelId="{E23839AC-6FA2-4644-8A4D-E4AB3145F19F}">
      <dsp:nvSpPr>
        <dsp:cNvPr id="0" name=""/>
        <dsp:cNvSpPr/>
      </dsp:nvSpPr>
      <dsp:spPr>
        <a:xfrm>
          <a:off x="0" y="2583390"/>
          <a:ext cx="6628804" cy="19773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6500" kern="1200"/>
            <a:t>沒有勞基法</a:t>
          </a:r>
          <a:endParaRPr lang="en-US" sz="6500" kern="1200"/>
        </a:p>
      </dsp:txBody>
      <dsp:txXfrm>
        <a:off x="96524" y="2679914"/>
        <a:ext cx="6435756" cy="1784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88422-4CCD-4932-AF88-E4E17B77138E}">
      <dsp:nvSpPr>
        <dsp:cNvPr id="0" name=""/>
        <dsp:cNvSpPr/>
      </dsp:nvSpPr>
      <dsp:spPr>
        <a:xfrm>
          <a:off x="0" y="42929"/>
          <a:ext cx="6628804" cy="1537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900" kern="1200"/>
            <a:t>勞權？</a:t>
          </a:r>
          <a:endParaRPr lang="en-US" sz="4900" kern="1200"/>
        </a:p>
      </dsp:txBody>
      <dsp:txXfrm>
        <a:off x="75038" y="117967"/>
        <a:ext cx="6478728" cy="1387084"/>
      </dsp:txXfrm>
    </dsp:sp>
    <dsp:sp modelId="{77DB09AB-5306-450D-8717-F61618EC2AC3}">
      <dsp:nvSpPr>
        <dsp:cNvPr id="0" name=""/>
        <dsp:cNvSpPr/>
      </dsp:nvSpPr>
      <dsp:spPr>
        <a:xfrm>
          <a:off x="0" y="1721210"/>
          <a:ext cx="6628804" cy="153716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900" kern="1200"/>
            <a:t>資本主義？</a:t>
          </a:r>
          <a:endParaRPr lang="en-US" sz="4900" kern="1200"/>
        </a:p>
      </dsp:txBody>
      <dsp:txXfrm>
        <a:off x="75038" y="1796248"/>
        <a:ext cx="6478728" cy="1387084"/>
      </dsp:txXfrm>
    </dsp:sp>
    <dsp:sp modelId="{B72BAF36-A173-4616-A8EF-FBC41326D4FD}">
      <dsp:nvSpPr>
        <dsp:cNvPr id="0" name=""/>
        <dsp:cNvSpPr/>
      </dsp:nvSpPr>
      <dsp:spPr>
        <a:xfrm>
          <a:off x="0" y="3399490"/>
          <a:ext cx="6628804" cy="153716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900" kern="1200"/>
            <a:t>賺的多？</a:t>
          </a:r>
          <a:endParaRPr lang="en-US" sz="4900" kern="1200"/>
        </a:p>
      </dsp:txBody>
      <dsp:txXfrm>
        <a:off x="75038" y="3474528"/>
        <a:ext cx="6478728" cy="1387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亡命外送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\CSY/</a:t>
            </a:r>
          </a:p>
        </p:txBody>
      </p:sp>
    </p:spTree>
    <p:extLst>
      <p:ext uri="{BB962C8B-B14F-4D97-AF65-F5344CB8AC3E}">
        <p14:creationId xmlns:p14="http://schemas.microsoft.com/office/powerpoint/2010/main" val="3556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車禍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搶快不讓車</a:t>
            </a:r>
            <a:endParaRPr lang="en-CA" altLang="zh-TW" dirty="0"/>
          </a:p>
          <a:p>
            <a:pPr lvl="1"/>
            <a:r>
              <a:rPr lang="zh-TW" altLang="en-US" dirty="0"/>
              <a:t>搶快</a:t>
            </a:r>
            <a:endParaRPr lang="en-CA" altLang="zh-TW" dirty="0"/>
          </a:p>
          <a:p>
            <a:pPr lvl="1"/>
            <a:r>
              <a:rPr lang="zh-TW" altLang="en-US" dirty="0"/>
              <a:t>不能拒單</a:t>
            </a:r>
            <a:endParaRPr lang="en-CA" altLang="zh-TW" dirty="0"/>
          </a:p>
          <a:p>
            <a:pPr lvl="1"/>
            <a:endParaRPr lang="en-CA" dirty="0"/>
          </a:p>
          <a:p>
            <a:r>
              <a:rPr lang="zh-TW" altLang="en-US" dirty="0"/>
              <a:t>注意力渙散</a:t>
            </a:r>
            <a:endParaRPr lang="en-CA" altLang="zh-TW" dirty="0"/>
          </a:p>
          <a:p>
            <a:pPr lvl="1"/>
            <a:r>
              <a:rPr lang="zh-TW" altLang="en-US" dirty="0"/>
              <a:t>高工時</a:t>
            </a:r>
            <a:endParaRPr lang="en-CA" altLang="zh-TW" dirty="0"/>
          </a:p>
          <a:p>
            <a:pPr lvl="1"/>
            <a:endParaRPr lang="en-CA" dirty="0"/>
          </a:p>
          <a:p>
            <a:r>
              <a:rPr lang="zh-TW" altLang="en-US" dirty="0"/>
              <a:t>逆向、亂換車道</a:t>
            </a:r>
            <a:endParaRPr lang="en-CA" altLang="zh-TW" dirty="0"/>
          </a:p>
          <a:p>
            <a:pPr lvl="1"/>
            <a:r>
              <a:rPr lang="zh-TW" altLang="en-US" dirty="0"/>
              <a:t>搶快</a:t>
            </a:r>
            <a:endParaRPr lang="en-CA" altLang="zh-TW" dirty="0"/>
          </a:p>
          <a:p>
            <a:pPr lvl="1"/>
            <a:endParaRPr lang="en-CA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B11F98-D855-45E6-ADD7-AAA4C828C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961390"/>
              </p:ext>
            </p:extLst>
          </p:nvPr>
        </p:nvGraphicFramePr>
        <p:xfrm>
          <a:off x="3009900" y="1200150"/>
          <a:ext cx="6457950" cy="4417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921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zh-TW" altLang="en-US" sz="4400"/>
              <a:t>車禍</a:t>
            </a:r>
            <a:endParaRPr lang="en-CA" sz="4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359D34-3FB1-4830-A94D-4214EAF73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65375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07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zh-TW" altLang="en-US" sz="4400"/>
              <a:t>結論</a:t>
            </a:r>
            <a:endParaRPr lang="en-CA" sz="4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0378AB-F9A3-4943-A365-5875CF625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97781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804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Github</a:t>
            </a:r>
            <a:endParaRPr lang="en-CA" dirty="0"/>
          </a:p>
          <a:p>
            <a:r>
              <a:rPr lang="en-CA" dirty="0"/>
              <a:t>https://www-ws.gov.taipei/Download.ashx?u=LzAwMS9VcGxvYWQvNjExL3JlbGZpbGUvMjgxOTQvODE3NzUxMC80MDFjZmY0Yy01Njc3LTRiYTktOTNmYy1lYTBjYzdmMmNmNjkucGRm&amp;n=6Ie65YyX5biCMTA45bm05Lqk6YCa5LqL5pWF5YiG5p6Q5aCx5ZGKLnBkZg%3D%3D&amp;icon=.pdf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853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熊貓惡法，壓榨勞工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最新制度是不能喝水。</a:t>
            </a:r>
            <a:endParaRPr lang="en-CA" altLang="zh-TW" dirty="0"/>
          </a:p>
          <a:p>
            <a:r>
              <a:rPr lang="zh-TW" altLang="en-US" dirty="0"/>
              <a:t>熊貓工作壓力大，員工竟得憂鬱症！</a:t>
            </a:r>
            <a:endParaRPr lang="en-CA" altLang="zh-TW" dirty="0"/>
          </a:p>
          <a:p>
            <a:r>
              <a:rPr lang="zh-TW" altLang="en-US" dirty="0"/>
              <a:t>熊貓外送員竟無法跟熊貓總部申訴？</a:t>
            </a:r>
            <a:endParaRPr lang="en-CA" altLang="zh-TW" dirty="0"/>
          </a:p>
          <a:p>
            <a:r>
              <a:rPr lang="zh-TW" altLang="en-US" dirty="0"/>
              <a:t>竟可躲避勞基法</a:t>
            </a:r>
            <a:r>
              <a:rPr lang="zh-TW" altLang="en-US" dirty="0"/>
              <a:t>？ ！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478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熊貓鼓勵惡性競爭？！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熊貓有個很恐怖的點是鼓勵夥伴互相檢舉。</a:t>
            </a:r>
            <a:endParaRPr lang="en-CA" altLang="zh-TW" dirty="0"/>
          </a:p>
          <a:p>
            <a:pPr lvl="1"/>
            <a:r>
              <a:rPr lang="zh-TW" altLang="en-US" dirty="0"/>
              <a:t>因為檢舉可以換點數，換熊貓的裝備。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037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無力反抗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外送員慘遭歧視，管理員竟刁難</a:t>
            </a:r>
            <a:endParaRPr lang="en-CA" altLang="zh-TW" dirty="0"/>
          </a:p>
          <a:p>
            <a:r>
              <a:rPr lang="zh-TW" altLang="en-US" dirty="0"/>
              <a:t>國小老師：不好好讀書就會變成外送員</a:t>
            </a:r>
            <a:endParaRPr lang="en-CA" altLang="zh-TW" dirty="0"/>
          </a:p>
          <a:p>
            <a:r>
              <a:rPr lang="zh-TW" altLang="en-US" dirty="0"/>
              <a:t>「像是被當成動物園的猴子看」</a:t>
            </a:r>
            <a:endParaRPr lang="en-CA" altLang="zh-TW" dirty="0"/>
          </a:p>
          <a:p>
            <a:r>
              <a:rPr lang="zh-TW" altLang="en-US" dirty="0"/>
              <a:t>外送員遭性騷擾，卻無力還擊</a:t>
            </a:r>
            <a:endParaRPr lang="en-CA" altLang="zh-TW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53247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266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Wingdings 3</vt:lpstr>
      <vt:lpstr>Arial</vt:lpstr>
      <vt:lpstr>Trebuchet MS</vt:lpstr>
      <vt:lpstr>Facet</vt:lpstr>
      <vt:lpstr>亡命外送</vt:lpstr>
      <vt:lpstr>車禍</vt:lpstr>
      <vt:lpstr>車禍</vt:lpstr>
      <vt:lpstr>結論</vt:lpstr>
      <vt:lpstr>資料來源</vt:lpstr>
      <vt:lpstr>熊貓惡法，壓榨勞工</vt:lpstr>
      <vt:lpstr>熊貓鼓勵惡性競爭？！</vt:lpstr>
      <vt:lpstr>無力反抗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Foodpanda 秘辛</dc:title>
  <dc:creator>Lawrence Wu</dc:creator>
  <cp:lastModifiedBy>Lawrence Wu</cp:lastModifiedBy>
  <cp:revision>5</cp:revision>
  <dcterms:created xsi:type="dcterms:W3CDTF">2020-07-28T07:57:20Z</dcterms:created>
  <dcterms:modified xsi:type="dcterms:W3CDTF">2020-07-28T08:53:08Z</dcterms:modified>
</cp:coreProperties>
</file>