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61" r:id="rId5"/>
    <p:sldId id="267" r:id="rId6"/>
    <p:sldId id="262" r:id="rId7"/>
    <p:sldId id="259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D800A6-5098-4F5A-9675-9B62D870D59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877878-5317-4854-8BA7-D8496E0D4A72}">
      <dgm:prSet/>
      <dgm:spPr/>
      <dgm:t>
        <a:bodyPr/>
        <a:lstStyle/>
        <a:p>
          <a:r>
            <a:rPr lang="en-CA" dirty="0"/>
            <a:t>Windows XP</a:t>
          </a:r>
          <a:endParaRPr lang="en-US" dirty="0"/>
        </a:p>
      </dgm:t>
    </dgm:pt>
    <dgm:pt modelId="{74A2F0C8-0E89-4DA1-B32A-592E8D36FAA4}" type="parTrans" cxnId="{3D87BD2B-33A1-4592-A3AF-10F3FD2C00AA}">
      <dgm:prSet/>
      <dgm:spPr/>
      <dgm:t>
        <a:bodyPr/>
        <a:lstStyle/>
        <a:p>
          <a:endParaRPr lang="en-US"/>
        </a:p>
      </dgm:t>
    </dgm:pt>
    <dgm:pt modelId="{8924CDDC-9ACD-4D6C-9A73-9CC1E894ACD8}" type="sibTrans" cxnId="{3D87BD2B-33A1-4592-A3AF-10F3FD2C00AA}">
      <dgm:prSet/>
      <dgm:spPr/>
      <dgm:t>
        <a:bodyPr/>
        <a:lstStyle/>
        <a:p>
          <a:endParaRPr lang="en-US"/>
        </a:p>
      </dgm:t>
    </dgm:pt>
    <dgm:pt modelId="{960CF477-B4E6-44E8-9696-8F9E3C207D9F}">
      <dgm:prSet/>
      <dgm:spPr/>
      <dgm:t>
        <a:bodyPr/>
        <a:lstStyle/>
        <a:p>
          <a:r>
            <a:rPr lang="en-CA" dirty="0"/>
            <a:t>Vulnerable</a:t>
          </a:r>
          <a:endParaRPr lang="en-US" dirty="0"/>
        </a:p>
      </dgm:t>
    </dgm:pt>
    <dgm:pt modelId="{56AD04DD-442B-4F00-AF54-539653FA3AEF}" type="parTrans" cxnId="{6C521A3A-3064-4B97-B98A-9DEB4CAD9B50}">
      <dgm:prSet/>
      <dgm:spPr/>
      <dgm:t>
        <a:bodyPr/>
        <a:lstStyle/>
        <a:p>
          <a:endParaRPr lang="en-US"/>
        </a:p>
      </dgm:t>
    </dgm:pt>
    <dgm:pt modelId="{981641E2-7E2E-4DFD-A6EE-8DF77CD3DEB6}" type="sibTrans" cxnId="{6C521A3A-3064-4B97-B98A-9DEB4CAD9B50}">
      <dgm:prSet/>
      <dgm:spPr/>
      <dgm:t>
        <a:bodyPr/>
        <a:lstStyle/>
        <a:p>
          <a:endParaRPr lang="en-US"/>
        </a:p>
      </dgm:t>
    </dgm:pt>
    <dgm:pt modelId="{EB903190-681C-40B1-9611-E422473D53D6}">
      <dgm:prSet/>
      <dgm:spPr/>
      <dgm:t>
        <a:bodyPr/>
        <a:lstStyle/>
        <a:p>
          <a:r>
            <a:rPr lang="en-US" altLang="zh-TW" dirty="0"/>
            <a:t>Staff</a:t>
          </a:r>
          <a:endParaRPr lang="en-US" dirty="0"/>
        </a:p>
      </dgm:t>
    </dgm:pt>
    <dgm:pt modelId="{C8FCDC21-B3A9-49FF-BF0F-80CE4BA125D5}" type="parTrans" cxnId="{A299574C-7CF1-47F0-BDE6-9A62F82C2F35}">
      <dgm:prSet/>
      <dgm:spPr/>
      <dgm:t>
        <a:bodyPr/>
        <a:lstStyle/>
        <a:p>
          <a:endParaRPr lang="en-US"/>
        </a:p>
      </dgm:t>
    </dgm:pt>
    <dgm:pt modelId="{E79DEABA-67ED-4BC1-86B3-3F7768F2F159}" type="sibTrans" cxnId="{A299574C-7CF1-47F0-BDE6-9A62F82C2F35}">
      <dgm:prSet/>
      <dgm:spPr/>
      <dgm:t>
        <a:bodyPr/>
        <a:lstStyle/>
        <a:p>
          <a:endParaRPr lang="en-US"/>
        </a:p>
      </dgm:t>
    </dgm:pt>
    <dgm:pt modelId="{D3E294B6-CC8F-444B-A5C3-9650263ED56D}">
      <dgm:prSet/>
      <dgm:spPr/>
      <dgm:t>
        <a:bodyPr/>
        <a:lstStyle/>
        <a:p>
          <a:r>
            <a:rPr lang="en-US" sz="4200" dirty="0"/>
            <a:t>Vulnerable</a:t>
          </a:r>
        </a:p>
      </dgm:t>
    </dgm:pt>
    <dgm:pt modelId="{5734D722-E7DD-40C2-A12A-6C8DB8846211}" type="parTrans" cxnId="{362D18CC-07C4-4162-922A-70F4FD5CB4C2}">
      <dgm:prSet/>
      <dgm:spPr/>
      <dgm:t>
        <a:bodyPr/>
        <a:lstStyle/>
        <a:p>
          <a:endParaRPr lang="en-US"/>
        </a:p>
      </dgm:t>
    </dgm:pt>
    <dgm:pt modelId="{2E88A7F8-240F-4A73-8EDD-C363B8FC9F5D}" type="sibTrans" cxnId="{362D18CC-07C4-4162-922A-70F4FD5CB4C2}">
      <dgm:prSet/>
      <dgm:spPr/>
      <dgm:t>
        <a:bodyPr/>
        <a:lstStyle/>
        <a:p>
          <a:endParaRPr lang="en-US"/>
        </a:p>
      </dgm:t>
    </dgm:pt>
    <dgm:pt modelId="{C988DBD3-168E-4FC9-80F4-8486405854DB}">
      <dgm:prSet custT="1"/>
      <dgm:spPr/>
      <dgm:t>
        <a:bodyPr/>
        <a:lstStyle/>
        <a:p>
          <a:r>
            <a:rPr lang="en-US" altLang="zh-TW" sz="3600" dirty="0"/>
            <a:t>Lack of training</a:t>
          </a:r>
          <a:endParaRPr lang="en-US" sz="3600" dirty="0"/>
        </a:p>
      </dgm:t>
    </dgm:pt>
    <dgm:pt modelId="{0478C0CC-2497-4751-BE2D-A9786A9961FE}" type="parTrans" cxnId="{74ABB2A1-0DD6-46BC-A548-CA9156C4DD91}">
      <dgm:prSet/>
      <dgm:spPr/>
      <dgm:t>
        <a:bodyPr/>
        <a:lstStyle/>
        <a:p>
          <a:endParaRPr lang="en-US"/>
        </a:p>
      </dgm:t>
    </dgm:pt>
    <dgm:pt modelId="{B1D22F39-38CF-4400-8EEB-2A1115F12D3D}" type="sibTrans" cxnId="{74ABB2A1-0DD6-46BC-A548-CA9156C4DD91}">
      <dgm:prSet/>
      <dgm:spPr/>
      <dgm:t>
        <a:bodyPr/>
        <a:lstStyle/>
        <a:p>
          <a:endParaRPr lang="en-US"/>
        </a:p>
      </dgm:t>
    </dgm:pt>
    <dgm:pt modelId="{C0ABE845-DD7B-4FAC-9EF4-B99801B7A322}">
      <dgm:prSet/>
      <dgm:spPr/>
      <dgm:t>
        <a:bodyPr/>
        <a:lstStyle/>
        <a:p>
          <a:r>
            <a:rPr lang="zh-TW" altLang="en-US" dirty="0"/>
            <a:t>防毒軟體關閉</a:t>
          </a:r>
          <a:endParaRPr lang="en-US" dirty="0"/>
        </a:p>
      </dgm:t>
    </dgm:pt>
    <dgm:pt modelId="{54D63726-8E79-4EDA-A2F5-BFA3DA7F6D1E}" type="parTrans" cxnId="{CAB26996-E1B8-439E-BF6F-E71DC96B0585}">
      <dgm:prSet/>
      <dgm:spPr/>
      <dgm:t>
        <a:bodyPr/>
        <a:lstStyle/>
        <a:p>
          <a:endParaRPr lang="en-US"/>
        </a:p>
      </dgm:t>
    </dgm:pt>
    <dgm:pt modelId="{6C187A43-5593-474D-9950-93A896EAB70F}" type="sibTrans" cxnId="{CAB26996-E1B8-439E-BF6F-E71DC96B0585}">
      <dgm:prSet/>
      <dgm:spPr/>
      <dgm:t>
        <a:bodyPr/>
        <a:lstStyle/>
        <a:p>
          <a:endParaRPr lang="en-US"/>
        </a:p>
      </dgm:t>
    </dgm:pt>
    <dgm:pt modelId="{F92A528F-103B-41BB-A002-EB5D7B5BDFF3}" type="pres">
      <dgm:prSet presAssocID="{60D800A6-5098-4F5A-9675-9B62D870D594}" presName="Name0" presStyleCnt="0">
        <dgm:presLayoutVars>
          <dgm:dir/>
          <dgm:animLvl val="lvl"/>
          <dgm:resizeHandles val="exact"/>
        </dgm:presLayoutVars>
      </dgm:prSet>
      <dgm:spPr/>
    </dgm:pt>
    <dgm:pt modelId="{D5C55A17-E2D9-49D3-A0D9-3517B7B56678}" type="pres">
      <dgm:prSet presAssocID="{10877878-5317-4854-8BA7-D8496E0D4A72}" presName="composite" presStyleCnt="0"/>
      <dgm:spPr/>
    </dgm:pt>
    <dgm:pt modelId="{8957B829-4D90-49CA-8996-E1B868B8B39C}" type="pres">
      <dgm:prSet presAssocID="{10877878-5317-4854-8BA7-D8496E0D4A7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D08A886-4FCF-489D-B77B-92D3C4E9DB76}" type="pres">
      <dgm:prSet presAssocID="{10877878-5317-4854-8BA7-D8496E0D4A72}" presName="desTx" presStyleLbl="alignAccFollowNode1" presStyleIdx="0" presStyleCnt="2">
        <dgm:presLayoutVars>
          <dgm:bulletEnabled val="1"/>
        </dgm:presLayoutVars>
      </dgm:prSet>
      <dgm:spPr/>
    </dgm:pt>
    <dgm:pt modelId="{CE10B919-A9E8-41E2-AFAD-C6D0483276AD}" type="pres">
      <dgm:prSet presAssocID="{8924CDDC-9ACD-4D6C-9A73-9CC1E894ACD8}" presName="space" presStyleCnt="0"/>
      <dgm:spPr/>
    </dgm:pt>
    <dgm:pt modelId="{D558F853-3C29-4091-A815-7BE444A04C1C}" type="pres">
      <dgm:prSet presAssocID="{EB903190-681C-40B1-9611-E422473D53D6}" presName="composite" presStyleCnt="0"/>
      <dgm:spPr/>
    </dgm:pt>
    <dgm:pt modelId="{5C357B73-FACD-4A3F-A8F5-F49C18C47346}" type="pres">
      <dgm:prSet presAssocID="{EB903190-681C-40B1-9611-E422473D53D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C9CEC1FF-F214-4260-9DC5-A9864A14AEC6}" type="pres">
      <dgm:prSet presAssocID="{EB903190-681C-40B1-9611-E422473D53D6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AFCA7AF4-EAFB-4621-8BCB-6DC03E923443}" type="presOf" srcId="{C988DBD3-168E-4FC9-80F4-8486405854DB}" destId="{C9CEC1FF-F214-4260-9DC5-A9864A14AEC6}" srcOrd="0" destOrd="1" presId="urn:microsoft.com/office/officeart/2005/8/layout/hList1"/>
    <dgm:cxn modelId="{CAB26996-E1B8-439E-BF6F-E71DC96B0585}" srcId="{10877878-5317-4854-8BA7-D8496E0D4A72}" destId="{C0ABE845-DD7B-4FAC-9EF4-B99801B7A322}" srcOrd="1" destOrd="0" parTransId="{54D63726-8E79-4EDA-A2F5-BFA3DA7F6D1E}" sibTransId="{6C187A43-5593-474D-9950-93A896EAB70F}"/>
    <dgm:cxn modelId="{362D18CC-07C4-4162-922A-70F4FD5CB4C2}" srcId="{EB903190-681C-40B1-9611-E422473D53D6}" destId="{D3E294B6-CC8F-444B-A5C3-9650263ED56D}" srcOrd="0" destOrd="0" parTransId="{5734D722-E7DD-40C2-A12A-6C8DB8846211}" sibTransId="{2E88A7F8-240F-4A73-8EDD-C363B8FC9F5D}"/>
    <dgm:cxn modelId="{48FBB766-E4EB-495B-A44B-F52A02DEC1FA}" type="presOf" srcId="{EB903190-681C-40B1-9611-E422473D53D6}" destId="{5C357B73-FACD-4A3F-A8F5-F49C18C47346}" srcOrd="0" destOrd="0" presId="urn:microsoft.com/office/officeart/2005/8/layout/hList1"/>
    <dgm:cxn modelId="{DF574B26-FB83-441D-8528-3D3384DDFE1C}" type="presOf" srcId="{60D800A6-5098-4F5A-9675-9B62D870D594}" destId="{F92A528F-103B-41BB-A002-EB5D7B5BDFF3}" srcOrd="0" destOrd="0" presId="urn:microsoft.com/office/officeart/2005/8/layout/hList1"/>
    <dgm:cxn modelId="{F4744B9A-B8F4-4BE3-B4B5-2A58755C7FDA}" type="presOf" srcId="{960CF477-B4E6-44E8-9696-8F9E3C207D9F}" destId="{FD08A886-4FCF-489D-B77B-92D3C4E9DB76}" srcOrd="0" destOrd="0" presId="urn:microsoft.com/office/officeart/2005/8/layout/hList1"/>
    <dgm:cxn modelId="{A2FDF5A5-7254-4D86-9B27-90AC24D96FCF}" type="presOf" srcId="{D3E294B6-CC8F-444B-A5C3-9650263ED56D}" destId="{C9CEC1FF-F214-4260-9DC5-A9864A14AEC6}" srcOrd="0" destOrd="0" presId="urn:microsoft.com/office/officeart/2005/8/layout/hList1"/>
    <dgm:cxn modelId="{74ABB2A1-0DD6-46BC-A548-CA9156C4DD91}" srcId="{EB903190-681C-40B1-9611-E422473D53D6}" destId="{C988DBD3-168E-4FC9-80F4-8486405854DB}" srcOrd="1" destOrd="0" parTransId="{0478C0CC-2497-4751-BE2D-A9786A9961FE}" sibTransId="{B1D22F39-38CF-4400-8EEB-2A1115F12D3D}"/>
    <dgm:cxn modelId="{8B1EAEFA-B307-4237-812C-2B6198B88503}" type="presOf" srcId="{C0ABE845-DD7B-4FAC-9EF4-B99801B7A322}" destId="{FD08A886-4FCF-489D-B77B-92D3C4E9DB76}" srcOrd="0" destOrd="1" presId="urn:microsoft.com/office/officeart/2005/8/layout/hList1"/>
    <dgm:cxn modelId="{52584F0F-C844-4941-AFA4-AAF84C87D865}" type="presOf" srcId="{10877878-5317-4854-8BA7-D8496E0D4A72}" destId="{8957B829-4D90-49CA-8996-E1B868B8B39C}" srcOrd="0" destOrd="0" presId="urn:microsoft.com/office/officeart/2005/8/layout/hList1"/>
    <dgm:cxn modelId="{A299574C-7CF1-47F0-BDE6-9A62F82C2F35}" srcId="{60D800A6-5098-4F5A-9675-9B62D870D594}" destId="{EB903190-681C-40B1-9611-E422473D53D6}" srcOrd="1" destOrd="0" parTransId="{C8FCDC21-B3A9-49FF-BF0F-80CE4BA125D5}" sibTransId="{E79DEABA-67ED-4BC1-86B3-3F7768F2F159}"/>
    <dgm:cxn modelId="{6C521A3A-3064-4B97-B98A-9DEB4CAD9B50}" srcId="{10877878-5317-4854-8BA7-D8496E0D4A72}" destId="{960CF477-B4E6-44E8-9696-8F9E3C207D9F}" srcOrd="0" destOrd="0" parTransId="{56AD04DD-442B-4F00-AF54-539653FA3AEF}" sibTransId="{981641E2-7E2E-4DFD-A6EE-8DF77CD3DEB6}"/>
    <dgm:cxn modelId="{3D87BD2B-33A1-4592-A3AF-10F3FD2C00AA}" srcId="{60D800A6-5098-4F5A-9675-9B62D870D594}" destId="{10877878-5317-4854-8BA7-D8496E0D4A72}" srcOrd="0" destOrd="0" parTransId="{74A2F0C8-0E89-4DA1-B32A-592E8D36FAA4}" sibTransId="{8924CDDC-9ACD-4D6C-9A73-9CC1E894ACD8}"/>
    <dgm:cxn modelId="{49BAD3B5-554B-4CB8-AC9F-CD6C16AFD50E}" type="presParOf" srcId="{F92A528F-103B-41BB-A002-EB5D7B5BDFF3}" destId="{D5C55A17-E2D9-49D3-A0D9-3517B7B56678}" srcOrd="0" destOrd="0" presId="urn:microsoft.com/office/officeart/2005/8/layout/hList1"/>
    <dgm:cxn modelId="{99C0C8FD-1162-4467-AB4C-6A2DE6F301E8}" type="presParOf" srcId="{D5C55A17-E2D9-49D3-A0D9-3517B7B56678}" destId="{8957B829-4D90-49CA-8996-E1B868B8B39C}" srcOrd="0" destOrd="0" presId="urn:microsoft.com/office/officeart/2005/8/layout/hList1"/>
    <dgm:cxn modelId="{A55A8F36-F2C2-4788-9E9F-F6732C1FD109}" type="presParOf" srcId="{D5C55A17-E2D9-49D3-A0D9-3517B7B56678}" destId="{FD08A886-4FCF-489D-B77B-92D3C4E9DB76}" srcOrd="1" destOrd="0" presId="urn:microsoft.com/office/officeart/2005/8/layout/hList1"/>
    <dgm:cxn modelId="{86370CE4-BF48-4ADB-8975-4585B654C56F}" type="presParOf" srcId="{F92A528F-103B-41BB-A002-EB5D7B5BDFF3}" destId="{CE10B919-A9E8-41E2-AFAD-C6D0483276AD}" srcOrd="1" destOrd="0" presId="urn:microsoft.com/office/officeart/2005/8/layout/hList1"/>
    <dgm:cxn modelId="{54475A7B-113F-4D47-A743-D8EC565136C1}" type="presParOf" srcId="{F92A528F-103B-41BB-A002-EB5D7B5BDFF3}" destId="{D558F853-3C29-4091-A815-7BE444A04C1C}" srcOrd="2" destOrd="0" presId="urn:microsoft.com/office/officeart/2005/8/layout/hList1"/>
    <dgm:cxn modelId="{AAA160F5-C604-435C-B96E-77C3F3C707EB}" type="presParOf" srcId="{D558F853-3C29-4091-A815-7BE444A04C1C}" destId="{5C357B73-FACD-4A3F-A8F5-F49C18C47346}" srcOrd="0" destOrd="0" presId="urn:microsoft.com/office/officeart/2005/8/layout/hList1"/>
    <dgm:cxn modelId="{BBCDEE44-7ED5-4402-891E-0B47240259DA}" type="presParOf" srcId="{D558F853-3C29-4091-A815-7BE444A04C1C}" destId="{C9CEC1FF-F214-4260-9DC5-A9864A14AEC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7245D7-BFD0-4224-8E14-5215D7794413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B74388B-1D87-4A4C-BC64-6C9E463A84E9}">
      <dgm:prSet custT="1"/>
      <dgm:spPr/>
      <dgm:t>
        <a:bodyPr/>
        <a:lstStyle/>
        <a:p>
          <a:r>
            <a:rPr lang="en-CA" sz="3200" dirty="0"/>
            <a:t>Avoid weak passwords</a:t>
          </a:r>
          <a:endParaRPr lang="en-US" sz="3200" dirty="0"/>
        </a:p>
      </dgm:t>
    </dgm:pt>
    <dgm:pt modelId="{481FF262-7AA3-40B9-BDD1-D746E85E267F}" type="parTrans" cxnId="{A998E57D-2578-4911-A826-C56F0FDF7ACB}">
      <dgm:prSet/>
      <dgm:spPr/>
      <dgm:t>
        <a:bodyPr/>
        <a:lstStyle/>
        <a:p>
          <a:endParaRPr lang="en-US"/>
        </a:p>
      </dgm:t>
    </dgm:pt>
    <dgm:pt modelId="{53BCB300-8C5D-42A9-9128-4FED672C14E8}" type="sibTrans" cxnId="{A998E57D-2578-4911-A826-C56F0FDF7ACB}">
      <dgm:prSet/>
      <dgm:spPr/>
      <dgm:t>
        <a:bodyPr/>
        <a:lstStyle/>
        <a:p>
          <a:endParaRPr lang="en-US"/>
        </a:p>
      </dgm:t>
    </dgm:pt>
    <dgm:pt modelId="{3034B88F-52C2-4769-A6F0-83D5994201F3}">
      <dgm:prSet custT="1"/>
      <dgm:spPr/>
      <dgm:t>
        <a:bodyPr/>
        <a:lstStyle/>
        <a:p>
          <a:r>
            <a:rPr lang="en-CA" sz="4000" dirty="0"/>
            <a:t>Use hydra as black list</a:t>
          </a:r>
          <a:endParaRPr lang="en-US" sz="4000" dirty="0"/>
        </a:p>
      </dgm:t>
    </dgm:pt>
    <dgm:pt modelId="{7857DCCF-4EC6-4540-8F2B-43782B21F4EF}" type="parTrans" cxnId="{E6237B5B-7E19-47FB-8D64-37E6F8236B13}">
      <dgm:prSet/>
      <dgm:spPr/>
      <dgm:t>
        <a:bodyPr/>
        <a:lstStyle/>
        <a:p>
          <a:endParaRPr lang="en-US"/>
        </a:p>
      </dgm:t>
    </dgm:pt>
    <dgm:pt modelId="{E6337B76-6BF1-4FA9-BFD1-896A124E1389}" type="sibTrans" cxnId="{E6237B5B-7E19-47FB-8D64-37E6F8236B13}">
      <dgm:prSet/>
      <dgm:spPr/>
      <dgm:t>
        <a:bodyPr/>
        <a:lstStyle/>
        <a:p>
          <a:endParaRPr lang="en-US"/>
        </a:p>
      </dgm:t>
    </dgm:pt>
    <dgm:pt modelId="{7EC89C10-7AF9-40EB-8021-144953CC5E41}">
      <dgm:prSet custT="1"/>
      <dgm:spPr/>
      <dgm:t>
        <a:bodyPr/>
        <a:lstStyle/>
        <a:p>
          <a:r>
            <a:rPr lang="zh-TW" altLang="en-US" sz="4000" dirty="0"/>
            <a:t>員工資安意識訓練</a:t>
          </a:r>
          <a:endParaRPr lang="en-US" sz="4000" dirty="0"/>
        </a:p>
      </dgm:t>
    </dgm:pt>
    <dgm:pt modelId="{219288C7-1FEA-4498-B829-487CBE8F8128}" type="parTrans" cxnId="{464C72BD-3B10-42F6-BF02-B916C80D9894}">
      <dgm:prSet/>
      <dgm:spPr/>
      <dgm:t>
        <a:bodyPr/>
        <a:lstStyle/>
        <a:p>
          <a:endParaRPr lang="en-US"/>
        </a:p>
      </dgm:t>
    </dgm:pt>
    <dgm:pt modelId="{5655B937-4754-4DFA-B37E-591E226A96BC}" type="sibTrans" cxnId="{464C72BD-3B10-42F6-BF02-B916C80D9894}">
      <dgm:prSet/>
      <dgm:spPr/>
      <dgm:t>
        <a:bodyPr/>
        <a:lstStyle/>
        <a:p>
          <a:endParaRPr lang="en-US"/>
        </a:p>
      </dgm:t>
    </dgm:pt>
    <dgm:pt modelId="{3EF74300-5EB9-4AB4-8682-B20A3C28F8E0}">
      <dgm:prSet custT="1"/>
      <dgm:spPr/>
      <dgm:t>
        <a:bodyPr/>
        <a:lstStyle/>
        <a:p>
          <a:r>
            <a:rPr lang="zh-TW" altLang="en-US" sz="4000" dirty="0"/>
            <a:t>別再用弱密碼了</a:t>
          </a:r>
          <a:endParaRPr lang="en-US" sz="4000" dirty="0"/>
        </a:p>
      </dgm:t>
    </dgm:pt>
    <dgm:pt modelId="{7E2DAF1C-761D-4E36-B065-3CEA945ABBD9}" type="parTrans" cxnId="{AF0A7C50-6922-42ED-BF08-1E3779DB50F0}">
      <dgm:prSet/>
      <dgm:spPr/>
      <dgm:t>
        <a:bodyPr/>
        <a:lstStyle/>
        <a:p>
          <a:endParaRPr lang="en-US"/>
        </a:p>
      </dgm:t>
    </dgm:pt>
    <dgm:pt modelId="{FD7BF180-AB56-419D-8F9F-390C96FE42F1}" type="sibTrans" cxnId="{AF0A7C50-6922-42ED-BF08-1E3779DB50F0}">
      <dgm:prSet/>
      <dgm:spPr/>
      <dgm:t>
        <a:bodyPr/>
        <a:lstStyle/>
        <a:p>
          <a:endParaRPr lang="en-US"/>
        </a:p>
      </dgm:t>
    </dgm:pt>
    <dgm:pt modelId="{7575423D-8FD4-4A89-A8B3-95B2E3CD4646}">
      <dgm:prSet custT="1"/>
      <dgm:spPr/>
      <dgm:t>
        <a:bodyPr/>
        <a:lstStyle/>
        <a:p>
          <a:r>
            <a:rPr lang="zh-TW" altLang="en-US" sz="4000" dirty="0"/>
            <a:t>隨身碟要掃毒</a:t>
          </a:r>
          <a:endParaRPr lang="en-US" sz="4000" dirty="0"/>
        </a:p>
      </dgm:t>
    </dgm:pt>
    <dgm:pt modelId="{70D8329F-119B-4775-A25E-49FA48631CB0}" type="parTrans" cxnId="{DD4A611F-6BD1-498B-B1B3-37778FB5947F}">
      <dgm:prSet/>
      <dgm:spPr/>
    </dgm:pt>
    <dgm:pt modelId="{D28E99B0-689F-42A0-86EB-0C789AB580E2}" type="sibTrans" cxnId="{DD4A611F-6BD1-498B-B1B3-37778FB5947F}">
      <dgm:prSet/>
      <dgm:spPr/>
    </dgm:pt>
    <dgm:pt modelId="{3EE228FA-8E32-4589-B12E-4D4B5EFB140E}" type="pres">
      <dgm:prSet presAssocID="{717245D7-BFD0-4224-8E14-5215D7794413}" presName="linear" presStyleCnt="0">
        <dgm:presLayoutVars>
          <dgm:dir/>
          <dgm:animLvl val="lvl"/>
          <dgm:resizeHandles val="exact"/>
        </dgm:presLayoutVars>
      </dgm:prSet>
      <dgm:spPr/>
    </dgm:pt>
    <dgm:pt modelId="{30027233-2ECA-442B-A68E-816782601324}" type="pres">
      <dgm:prSet presAssocID="{BB74388B-1D87-4A4C-BC64-6C9E463A84E9}" presName="parentLin" presStyleCnt="0"/>
      <dgm:spPr/>
    </dgm:pt>
    <dgm:pt modelId="{029B201A-88D1-4F90-BE15-298A6C5C9B1E}" type="pres">
      <dgm:prSet presAssocID="{BB74388B-1D87-4A4C-BC64-6C9E463A84E9}" presName="parentLeftMargin" presStyleLbl="node1" presStyleIdx="0" presStyleCnt="2"/>
      <dgm:spPr/>
    </dgm:pt>
    <dgm:pt modelId="{4A54FCB6-4C7B-4FE4-8729-8D83CD1191CB}" type="pres">
      <dgm:prSet presAssocID="{BB74388B-1D87-4A4C-BC64-6C9E463A84E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D9AE1A7-8A57-47CD-B765-0473EEE6D23D}" type="pres">
      <dgm:prSet presAssocID="{BB74388B-1D87-4A4C-BC64-6C9E463A84E9}" presName="negativeSpace" presStyleCnt="0"/>
      <dgm:spPr/>
    </dgm:pt>
    <dgm:pt modelId="{739DEACA-FA53-4A44-A3F6-5383F1C47BB9}" type="pres">
      <dgm:prSet presAssocID="{BB74388B-1D87-4A4C-BC64-6C9E463A84E9}" presName="childText" presStyleLbl="conFgAcc1" presStyleIdx="0" presStyleCnt="2">
        <dgm:presLayoutVars>
          <dgm:bulletEnabled val="1"/>
        </dgm:presLayoutVars>
      </dgm:prSet>
      <dgm:spPr/>
    </dgm:pt>
    <dgm:pt modelId="{15C11683-088E-4C26-A951-58AFCA9EC789}" type="pres">
      <dgm:prSet presAssocID="{53BCB300-8C5D-42A9-9128-4FED672C14E8}" presName="spaceBetweenRectangles" presStyleCnt="0"/>
      <dgm:spPr/>
    </dgm:pt>
    <dgm:pt modelId="{29162860-1F86-4AEC-BE15-90501AB127E0}" type="pres">
      <dgm:prSet presAssocID="{7EC89C10-7AF9-40EB-8021-144953CC5E41}" presName="parentLin" presStyleCnt="0"/>
      <dgm:spPr/>
    </dgm:pt>
    <dgm:pt modelId="{43DA488A-4DC1-4F46-A93B-397B557D7CCB}" type="pres">
      <dgm:prSet presAssocID="{7EC89C10-7AF9-40EB-8021-144953CC5E41}" presName="parentLeftMargin" presStyleLbl="node1" presStyleIdx="0" presStyleCnt="2"/>
      <dgm:spPr/>
    </dgm:pt>
    <dgm:pt modelId="{76241B19-1A55-4483-AF05-1C45D1C217DE}" type="pres">
      <dgm:prSet presAssocID="{7EC89C10-7AF9-40EB-8021-144953CC5E4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D77FDB0-2B07-4FC1-9C9F-8ED5F60072C3}" type="pres">
      <dgm:prSet presAssocID="{7EC89C10-7AF9-40EB-8021-144953CC5E41}" presName="negativeSpace" presStyleCnt="0"/>
      <dgm:spPr/>
    </dgm:pt>
    <dgm:pt modelId="{E3717CCC-FBD2-47F7-9F0C-B04A94ACFAB7}" type="pres">
      <dgm:prSet presAssocID="{7EC89C10-7AF9-40EB-8021-144953CC5E4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B1DE3F9-9577-401F-B6BA-BAE90D7A67C0}" type="presOf" srcId="{BB74388B-1D87-4A4C-BC64-6C9E463A84E9}" destId="{029B201A-88D1-4F90-BE15-298A6C5C9B1E}" srcOrd="0" destOrd="0" presId="urn:microsoft.com/office/officeart/2005/8/layout/list1"/>
    <dgm:cxn modelId="{E49EE84F-9B4E-409B-B210-85AD68F25979}" type="presOf" srcId="{7EC89C10-7AF9-40EB-8021-144953CC5E41}" destId="{43DA488A-4DC1-4F46-A93B-397B557D7CCB}" srcOrd="0" destOrd="0" presId="urn:microsoft.com/office/officeart/2005/8/layout/list1"/>
    <dgm:cxn modelId="{A998E57D-2578-4911-A826-C56F0FDF7ACB}" srcId="{717245D7-BFD0-4224-8E14-5215D7794413}" destId="{BB74388B-1D87-4A4C-BC64-6C9E463A84E9}" srcOrd="0" destOrd="0" parTransId="{481FF262-7AA3-40B9-BDD1-D746E85E267F}" sibTransId="{53BCB300-8C5D-42A9-9128-4FED672C14E8}"/>
    <dgm:cxn modelId="{64D015C6-486A-4706-9EFF-A28B571D719B}" type="presOf" srcId="{717245D7-BFD0-4224-8E14-5215D7794413}" destId="{3EE228FA-8E32-4589-B12E-4D4B5EFB140E}" srcOrd="0" destOrd="0" presId="urn:microsoft.com/office/officeart/2005/8/layout/list1"/>
    <dgm:cxn modelId="{E67B3F6B-ECF3-4768-9A44-6A8AE0675D1F}" type="presOf" srcId="{3034B88F-52C2-4769-A6F0-83D5994201F3}" destId="{739DEACA-FA53-4A44-A3F6-5383F1C47BB9}" srcOrd="0" destOrd="0" presId="urn:microsoft.com/office/officeart/2005/8/layout/list1"/>
    <dgm:cxn modelId="{DD4A611F-6BD1-498B-B1B3-37778FB5947F}" srcId="{7EC89C10-7AF9-40EB-8021-144953CC5E41}" destId="{7575423D-8FD4-4A89-A8B3-95B2E3CD4646}" srcOrd="1" destOrd="0" parTransId="{70D8329F-119B-4775-A25E-49FA48631CB0}" sibTransId="{D28E99B0-689F-42A0-86EB-0C789AB580E2}"/>
    <dgm:cxn modelId="{73EAA022-CD07-466E-9BD7-7E773698D546}" type="presOf" srcId="{3EF74300-5EB9-4AB4-8682-B20A3C28F8E0}" destId="{E3717CCC-FBD2-47F7-9F0C-B04A94ACFAB7}" srcOrd="0" destOrd="0" presId="urn:microsoft.com/office/officeart/2005/8/layout/list1"/>
    <dgm:cxn modelId="{DE98C922-469B-4D27-8FD2-1B2916C2F50B}" type="presOf" srcId="{7EC89C10-7AF9-40EB-8021-144953CC5E41}" destId="{76241B19-1A55-4483-AF05-1C45D1C217DE}" srcOrd="1" destOrd="0" presId="urn:microsoft.com/office/officeart/2005/8/layout/list1"/>
    <dgm:cxn modelId="{464C72BD-3B10-42F6-BF02-B916C80D9894}" srcId="{717245D7-BFD0-4224-8E14-5215D7794413}" destId="{7EC89C10-7AF9-40EB-8021-144953CC5E41}" srcOrd="1" destOrd="0" parTransId="{219288C7-1FEA-4498-B829-487CBE8F8128}" sibTransId="{5655B937-4754-4DFA-B37E-591E226A96BC}"/>
    <dgm:cxn modelId="{AF0A7C50-6922-42ED-BF08-1E3779DB50F0}" srcId="{7EC89C10-7AF9-40EB-8021-144953CC5E41}" destId="{3EF74300-5EB9-4AB4-8682-B20A3C28F8E0}" srcOrd="0" destOrd="0" parTransId="{7E2DAF1C-761D-4E36-B065-3CEA945ABBD9}" sibTransId="{FD7BF180-AB56-419D-8F9F-390C96FE42F1}"/>
    <dgm:cxn modelId="{E6237B5B-7E19-47FB-8D64-37E6F8236B13}" srcId="{BB74388B-1D87-4A4C-BC64-6C9E463A84E9}" destId="{3034B88F-52C2-4769-A6F0-83D5994201F3}" srcOrd="0" destOrd="0" parTransId="{7857DCCF-4EC6-4540-8F2B-43782B21F4EF}" sibTransId="{E6337B76-6BF1-4FA9-BFD1-896A124E1389}"/>
    <dgm:cxn modelId="{43AB51CF-C8CC-418B-BC92-DCF51F99E6B0}" type="presOf" srcId="{7575423D-8FD4-4A89-A8B3-95B2E3CD4646}" destId="{E3717CCC-FBD2-47F7-9F0C-B04A94ACFAB7}" srcOrd="0" destOrd="1" presId="urn:microsoft.com/office/officeart/2005/8/layout/list1"/>
    <dgm:cxn modelId="{F3AAB2B9-EF7C-4756-AB4D-E80A5913229B}" type="presOf" srcId="{BB74388B-1D87-4A4C-BC64-6C9E463A84E9}" destId="{4A54FCB6-4C7B-4FE4-8729-8D83CD1191CB}" srcOrd="1" destOrd="0" presId="urn:microsoft.com/office/officeart/2005/8/layout/list1"/>
    <dgm:cxn modelId="{EA52BA73-BA95-4D8E-9584-7E3089FB8637}" type="presParOf" srcId="{3EE228FA-8E32-4589-B12E-4D4B5EFB140E}" destId="{30027233-2ECA-442B-A68E-816782601324}" srcOrd="0" destOrd="0" presId="urn:microsoft.com/office/officeart/2005/8/layout/list1"/>
    <dgm:cxn modelId="{F7DE23AC-785D-45B3-AD87-B077C7F0976A}" type="presParOf" srcId="{30027233-2ECA-442B-A68E-816782601324}" destId="{029B201A-88D1-4F90-BE15-298A6C5C9B1E}" srcOrd="0" destOrd="0" presId="urn:microsoft.com/office/officeart/2005/8/layout/list1"/>
    <dgm:cxn modelId="{421FCA85-6959-40B9-B6D3-3569EC1261C2}" type="presParOf" srcId="{30027233-2ECA-442B-A68E-816782601324}" destId="{4A54FCB6-4C7B-4FE4-8729-8D83CD1191CB}" srcOrd="1" destOrd="0" presId="urn:microsoft.com/office/officeart/2005/8/layout/list1"/>
    <dgm:cxn modelId="{6D0AD65A-C6A8-4055-A36B-286257D93251}" type="presParOf" srcId="{3EE228FA-8E32-4589-B12E-4D4B5EFB140E}" destId="{4D9AE1A7-8A57-47CD-B765-0473EEE6D23D}" srcOrd="1" destOrd="0" presId="urn:microsoft.com/office/officeart/2005/8/layout/list1"/>
    <dgm:cxn modelId="{BF90BAA7-8BCA-4173-BE1A-BE48611558F6}" type="presParOf" srcId="{3EE228FA-8E32-4589-B12E-4D4B5EFB140E}" destId="{739DEACA-FA53-4A44-A3F6-5383F1C47BB9}" srcOrd="2" destOrd="0" presId="urn:microsoft.com/office/officeart/2005/8/layout/list1"/>
    <dgm:cxn modelId="{6D00A57C-B4C2-4BDF-99C1-5246A57EFC07}" type="presParOf" srcId="{3EE228FA-8E32-4589-B12E-4D4B5EFB140E}" destId="{15C11683-088E-4C26-A951-58AFCA9EC789}" srcOrd="3" destOrd="0" presId="urn:microsoft.com/office/officeart/2005/8/layout/list1"/>
    <dgm:cxn modelId="{62927172-02B1-4FA9-8E8C-AFA196B8BC82}" type="presParOf" srcId="{3EE228FA-8E32-4589-B12E-4D4B5EFB140E}" destId="{29162860-1F86-4AEC-BE15-90501AB127E0}" srcOrd="4" destOrd="0" presId="urn:microsoft.com/office/officeart/2005/8/layout/list1"/>
    <dgm:cxn modelId="{E412B647-0AD9-46FB-921C-176A2D005AEB}" type="presParOf" srcId="{29162860-1F86-4AEC-BE15-90501AB127E0}" destId="{43DA488A-4DC1-4F46-A93B-397B557D7CCB}" srcOrd="0" destOrd="0" presId="urn:microsoft.com/office/officeart/2005/8/layout/list1"/>
    <dgm:cxn modelId="{D6FC3B4B-A642-4AD4-AC2B-030A1E4B1CFA}" type="presParOf" srcId="{29162860-1F86-4AEC-BE15-90501AB127E0}" destId="{76241B19-1A55-4483-AF05-1C45D1C217DE}" srcOrd="1" destOrd="0" presId="urn:microsoft.com/office/officeart/2005/8/layout/list1"/>
    <dgm:cxn modelId="{240B092B-9838-4959-B5E6-BFDF55F3382A}" type="presParOf" srcId="{3EE228FA-8E32-4589-B12E-4D4B5EFB140E}" destId="{7D77FDB0-2B07-4FC1-9C9F-8ED5F60072C3}" srcOrd="5" destOrd="0" presId="urn:microsoft.com/office/officeart/2005/8/layout/list1"/>
    <dgm:cxn modelId="{DAC06C31-5B0C-412F-B541-BDCD19037642}" type="presParOf" srcId="{3EE228FA-8E32-4589-B12E-4D4B5EFB140E}" destId="{E3717CCC-FBD2-47F7-9F0C-B04A94ACFAB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9EF762-FFC2-4D8C-AD53-F287186A3143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45E7038-C76B-4FEC-82D4-E695A045F18A}">
      <dgm:prSet/>
      <dgm:spPr/>
      <dgm:t>
        <a:bodyPr/>
        <a:lstStyle/>
        <a:p>
          <a:r>
            <a:rPr lang="en-CA" dirty="0"/>
            <a:t>Isolate the network</a:t>
          </a:r>
          <a:endParaRPr lang="en-US" dirty="0"/>
        </a:p>
      </dgm:t>
    </dgm:pt>
    <dgm:pt modelId="{CC4DBEF7-897D-4CF5-809E-E701C56BCD63}" type="parTrans" cxnId="{FAA92273-65BE-44A7-AE48-0090562D3771}">
      <dgm:prSet/>
      <dgm:spPr/>
      <dgm:t>
        <a:bodyPr/>
        <a:lstStyle/>
        <a:p>
          <a:endParaRPr lang="en-US"/>
        </a:p>
      </dgm:t>
    </dgm:pt>
    <dgm:pt modelId="{9E13A8FB-D533-4029-97E0-CF3F921DAFB2}" type="sibTrans" cxnId="{FAA92273-65BE-44A7-AE48-0090562D3771}">
      <dgm:prSet/>
      <dgm:spPr/>
      <dgm:t>
        <a:bodyPr/>
        <a:lstStyle/>
        <a:p>
          <a:endParaRPr lang="en-US"/>
        </a:p>
      </dgm:t>
    </dgm:pt>
    <dgm:pt modelId="{2B0F3706-6FC6-4D84-AFE0-EA6CAC91C6EA}">
      <dgm:prSet/>
      <dgm:spPr/>
      <dgm:t>
        <a:bodyPr/>
        <a:lstStyle/>
        <a:p>
          <a:r>
            <a:rPr lang="zh-TW" dirty="0"/>
            <a:t>只開一個白名單，讓使用者連接到外網</a:t>
          </a:r>
          <a:endParaRPr lang="en-US" dirty="0"/>
        </a:p>
      </dgm:t>
    </dgm:pt>
    <dgm:pt modelId="{53FCC52C-6716-41AF-AD65-F6A611094EB4}" type="parTrans" cxnId="{F124B6B5-71AA-4308-8BBF-D93FCE2DC165}">
      <dgm:prSet/>
      <dgm:spPr/>
      <dgm:t>
        <a:bodyPr/>
        <a:lstStyle/>
        <a:p>
          <a:endParaRPr lang="en-US"/>
        </a:p>
      </dgm:t>
    </dgm:pt>
    <dgm:pt modelId="{9D1CD9C1-CEA6-4EA8-857F-23941836F086}" type="sibTrans" cxnId="{F124B6B5-71AA-4308-8BBF-D93FCE2DC165}">
      <dgm:prSet/>
      <dgm:spPr/>
      <dgm:t>
        <a:bodyPr/>
        <a:lstStyle/>
        <a:p>
          <a:endParaRPr lang="en-US"/>
        </a:p>
      </dgm:t>
    </dgm:pt>
    <dgm:pt modelId="{9A56276F-E696-4CE8-9F91-DC90BC956D40}" type="pres">
      <dgm:prSet presAssocID="{019EF762-FFC2-4D8C-AD53-F287186A3143}" presName="linear" presStyleCnt="0">
        <dgm:presLayoutVars>
          <dgm:animLvl val="lvl"/>
          <dgm:resizeHandles val="exact"/>
        </dgm:presLayoutVars>
      </dgm:prSet>
      <dgm:spPr/>
    </dgm:pt>
    <dgm:pt modelId="{C90DC0B6-512A-426D-B6CA-F74506F9E291}" type="pres">
      <dgm:prSet presAssocID="{445E7038-C76B-4FEC-82D4-E695A045F18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C526A36-0CAA-4186-B9C9-89EF4A504D5E}" type="pres">
      <dgm:prSet presAssocID="{9E13A8FB-D533-4029-97E0-CF3F921DAFB2}" presName="spacer" presStyleCnt="0"/>
      <dgm:spPr/>
    </dgm:pt>
    <dgm:pt modelId="{AB6F38C8-EB4B-4F08-ABA9-29D2E9382487}" type="pres">
      <dgm:prSet presAssocID="{2B0F3706-6FC6-4D84-AFE0-EA6CAC91C6E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6EAD4B2-35A7-4192-A115-7DF7C5212523}" type="presOf" srcId="{445E7038-C76B-4FEC-82D4-E695A045F18A}" destId="{C90DC0B6-512A-426D-B6CA-F74506F9E291}" srcOrd="0" destOrd="0" presId="urn:microsoft.com/office/officeart/2005/8/layout/vList2"/>
    <dgm:cxn modelId="{2568142F-BD59-4E08-9886-B680C992605C}" type="presOf" srcId="{2B0F3706-6FC6-4D84-AFE0-EA6CAC91C6EA}" destId="{AB6F38C8-EB4B-4F08-ABA9-29D2E9382487}" srcOrd="0" destOrd="0" presId="urn:microsoft.com/office/officeart/2005/8/layout/vList2"/>
    <dgm:cxn modelId="{F124B6B5-71AA-4308-8BBF-D93FCE2DC165}" srcId="{019EF762-FFC2-4D8C-AD53-F287186A3143}" destId="{2B0F3706-6FC6-4D84-AFE0-EA6CAC91C6EA}" srcOrd="1" destOrd="0" parTransId="{53FCC52C-6716-41AF-AD65-F6A611094EB4}" sibTransId="{9D1CD9C1-CEA6-4EA8-857F-23941836F086}"/>
    <dgm:cxn modelId="{FAA92273-65BE-44A7-AE48-0090562D3771}" srcId="{019EF762-FFC2-4D8C-AD53-F287186A3143}" destId="{445E7038-C76B-4FEC-82D4-E695A045F18A}" srcOrd="0" destOrd="0" parTransId="{CC4DBEF7-897D-4CF5-809E-E701C56BCD63}" sibTransId="{9E13A8FB-D533-4029-97E0-CF3F921DAFB2}"/>
    <dgm:cxn modelId="{647A9408-6BCA-4B34-9EF6-A4E67C522BA5}" type="presOf" srcId="{019EF762-FFC2-4D8C-AD53-F287186A3143}" destId="{9A56276F-E696-4CE8-9F91-DC90BC956D40}" srcOrd="0" destOrd="0" presId="urn:microsoft.com/office/officeart/2005/8/layout/vList2"/>
    <dgm:cxn modelId="{6273B6AF-5AAA-4381-8513-99FA60861905}" type="presParOf" srcId="{9A56276F-E696-4CE8-9F91-DC90BC956D40}" destId="{C90DC0B6-512A-426D-B6CA-F74506F9E291}" srcOrd="0" destOrd="0" presId="urn:microsoft.com/office/officeart/2005/8/layout/vList2"/>
    <dgm:cxn modelId="{DA2DEC45-4C0B-49F8-9B0A-BD47ECF72966}" type="presParOf" srcId="{9A56276F-E696-4CE8-9F91-DC90BC956D40}" destId="{4C526A36-0CAA-4186-B9C9-89EF4A504D5E}" srcOrd="1" destOrd="0" presId="urn:microsoft.com/office/officeart/2005/8/layout/vList2"/>
    <dgm:cxn modelId="{E2B9EC21-85F4-44D9-9E43-7F9F394A21E7}" type="presParOf" srcId="{9A56276F-E696-4CE8-9F91-DC90BC956D40}" destId="{AB6F38C8-EB4B-4F08-ABA9-29D2E938248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7245D7-BFD0-4224-8E14-5215D7794413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B74388B-1D87-4A4C-BC64-6C9E463A84E9}">
      <dgm:prSet/>
      <dgm:spPr/>
      <dgm:t>
        <a:bodyPr/>
        <a:lstStyle/>
        <a:p>
          <a:r>
            <a:rPr lang="en-CA" dirty="0"/>
            <a:t>Monitor external network flows between computers</a:t>
          </a:r>
          <a:endParaRPr lang="en-US" dirty="0"/>
        </a:p>
      </dgm:t>
    </dgm:pt>
    <dgm:pt modelId="{481FF262-7AA3-40B9-BDD1-D746E85E267F}" type="parTrans" cxnId="{A998E57D-2578-4911-A826-C56F0FDF7ACB}">
      <dgm:prSet/>
      <dgm:spPr/>
      <dgm:t>
        <a:bodyPr/>
        <a:lstStyle/>
        <a:p>
          <a:endParaRPr lang="en-US"/>
        </a:p>
      </dgm:t>
    </dgm:pt>
    <dgm:pt modelId="{53BCB300-8C5D-42A9-9128-4FED672C14E8}" type="sibTrans" cxnId="{A998E57D-2578-4911-A826-C56F0FDF7ACB}">
      <dgm:prSet/>
      <dgm:spPr/>
      <dgm:t>
        <a:bodyPr/>
        <a:lstStyle/>
        <a:p>
          <a:endParaRPr lang="en-US"/>
        </a:p>
      </dgm:t>
    </dgm:pt>
    <dgm:pt modelId="{3034B88F-52C2-4769-A6F0-83D5994201F3}">
      <dgm:prSet/>
      <dgm:spPr/>
      <dgm:t>
        <a:bodyPr/>
        <a:lstStyle/>
        <a:p>
          <a:r>
            <a:rPr lang="zh-TW" dirty="0"/>
            <a:t>如果</a:t>
          </a:r>
          <a:r>
            <a:rPr lang="zh-TW" altLang="en-US" dirty="0"/>
            <a:t>外部</a:t>
          </a:r>
          <a:r>
            <a:rPr lang="zh-TW" dirty="0"/>
            <a:t>流量突然增加，代表他很可疑</a:t>
          </a:r>
          <a:endParaRPr lang="en-US" dirty="0"/>
        </a:p>
      </dgm:t>
    </dgm:pt>
    <dgm:pt modelId="{7857DCCF-4EC6-4540-8F2B-43782B21F4EF}" type="parTrans" cxnId="{E6237B5B-7E19-47FB-8D64-37E6F8236B13}">
      <dgm:prSet/>
      <dgm:spPr/>
      <dgm:t>
        <a:bodyPr/>
        <a:lstStyle/>
        <a:p>
          <a:endParaRPr lang="en-US"/>
        </a:p>
      </dgm:t>
    </dgm:pt>
    <dgm:pt modelId="{E6337B76-6BF1-4FA9-BFD1-896A124E1389}" type="sibTrans" cxnId="{E6237B5B-7E19-47FB-8D64-37E6F8236B13}">
      <dgm:prSet/>
      <dgm:spPr/>
      <dgm:t>
        <a:bodyPr/>
        <a:lstStyle/>
        <a:p>
          <a:endParaRPr lang="en-US"/>
        </a:p>
      </dgm:t>
    </dgm:pt>
    <dgm:pt modelId="{4EB17757-69F8-4DF3-BF07-3B9CE7559D33}">
      <dgm:prSet/>
      <dgm:spPr/>
      <dgm:t>
        <a:bodyPr/>
        <a:lstStyle/>
        <a:p>
          <a:r>
            <a:rPr lang="zh-TW" altLang="en-US" dirty="0"/>
            <a:t>定期查詢主機是否還活著</a:t>
          </a:r>
          <a:endParaRPr lang="en-US" dirty="0"/>
        </a:p>
      </dgm:t>
    </dgm:pt>
    <dgm:pt modelId="{F52B2E43-9144-44BE-9274-58F8CC899F29}" type="parTrans" cxnId="{355791C0-D532-4DB0-99BE-5C949821A900}">
      <dgm:prSet/>
      <dgm:spPr/>
    </dgm:pt>
    <dgm:pt modelId="{6E47FBD4-922B-4CAF-9DB5-A091D4B1AD8E}" type="sibTrans" cxnId="{355791C0-D532-4DB0-99BE-5C949821A900}">
      <dgm:prSet/>
      <dgm:spPr/>
    </dgm:pt>
    <dgm:pt modelId="{3EE228FA-8E32-4589-B12E-4D4B5EFB140E}" type="pres">
      <dgm:prSet presAssocID="{717245D7-BFD0-4224-8E14-5215D7794413}" presName="linear" presStyleCnt="0">
        <dgm:presLayoutVars>
          <dgm:dir/>
          <dgm:animLvl val="lvl"/>
          <dgm:resizeHandles val="exact"/>
        </dgm:presLayoutVars>
      </dgm:prSet>
      <dgm:spPr/>
    </dgm:pt>
    <dgm:pt modelId="{30027233-2ECA-442B-A68E-816782601324}" type="pres">
      <dgm:prSet presAssocID="{BB74388B-1D87-4A4C-BC64-6C9E463A84E9}" presName="parentLin" presStyleCnt="0"/>
      <dgm:spPr/>
    </dgm:pt>
    <dgm:pt modelId="{029B201A-88D1-4F90-BE15-298A6C5C9B1E}" type="pres">
      <dgm:prSet presAssocID="{BB74388B-1D87-4A4C-BC64-6C9E463A84E9}" presName="parentLeftMargin" presStyleLbl="node1" presStyleIdx="0" presStyleCnt="1"/>
      <dgm:spPr/>
    </dgm:pt>
    <dgm:pt modelId="{4A54FCB6-4C7B-4FE4-8729-8D83CD1191CB}" type="pres">
      <dgm:prSet presAssocID="{BB74388B-1D87-4A4C-BC64-6C9E463A84E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D9AE1A7-8A57-47CD-B765-0473EEE6D23D}" type="pres">
      <dgm:prSet presAssocID="{BB74388B-1D87-4A4C-BC64-6C9E463A84E9}" presName="negativeSpace" presStyleCnt="0"/>
      <dgm:spPr/>
    </dgm:pt>
    <dgm:pt modelId="{739DEACA-FA53-4A44-A3F6-5383F1C47BB9}" type="pres">
      <dgm:prSet presAssocID="{BB74388B-1D87-4A4C-BC64-6C9E463A84E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3B1DE3F9-9577-401F-B6BA-BAE90D7A67C0}" type="presOf" srcId="{BB74388B-1D87-4A4C-BC64-6C9E463A84E9}" destId="{029B201A-88D1-4F90-BE15-298A6C5C9B1E}" srcOrd="0" destOrd="0" presId="urn:microsoft.com/office/officeart/2005/8/layout/list1"/>
    <dgm:cxn modelId="{355791C0-D532-4DB0-99BE-5C949821A900}" srcId="{BB74388B-1D87-4A4C-BC64-6C9E463A84E9}" destId="{4EB17757-69F8-4DF3-BF07-3B9CE7559D33}" srcOrd="1" destOrd="0" parTransId="{F52B2E43-9144-44BE-9274-58F8CC899F29}" sibTransId="{6E47FBD4-922B-4CAF-9DB5-A091D4B1AD8E}"/>
    <dgm:cxn modelId="{A998E57D-2578-4911-A826-C56F0FDF7ACB}" srcId="{717245D7-BFD0-4224-8E14-5215D7794413}" destId="{BB74388B-1D87-4A4C-BC64-6C9E463A84E9}" srcOrd="0" destOrd="0" parTransId="{481FF262-7AA3-40B9-BDD1-D746E85E267F}" sibTransId="{53BCB300-8C5D-42A9-9128-4FED672C14E8}"/>
    <dgm:cxn modelId="{64D015C6-486A-4706-9EFF-A28B571D719B}" type="presOf" srcId="{717245D7-BFD0-4224-8E14-5215D7794413}" destId="{3EE228FA-8E32-4589-B12E-4D4B5EFB140E}" srcOrd="0" destOrd="0" presId="urn:microsoft.com/office/officeart/2005/8/layout/list1"/>
    <dgm:cxn modelId="{E67B3F6B-ECF3-4768-9A44-6A8AE0675D1F}" type="presOf" srcId="{3034B88F-52C2-4769-A6F0-83D5994201F3}" destId="{739DEACA-FA53-4A44-A3F6-5383F1C47BB9}" srcOrd="0" destOrd="0" presId="urn:microsoft.com/office/officeart/2005/8/layout/list1"/>
    <dgm:cxn modelId="{01672583-77F0-4EE4-856E-47E302EB9416}" type="presOf" srcId="{4EB17757-69F8-4DF3-BF07-3B9CE7559D33}" destId="{739DEACA-FA53-4A44-A3F6-5383F1C47BB9}" srcOrd="0" destOrd="1" presId="urn:microsoft.com/office/officeart/2005/8/layout/list1"/>
    <dgm:cxn modelId="{E6237B5B-7E19-47FB-8D64-37E6F8236B13}" srcId="{BB74388B-1D87-4A4C-BC64-6C9E463A84E9}" destId="{3034B88F-52C2-4769-A6F0-83D5994201F3}" srcOrd="0" destOrd="0" parTransId="{7857DCCF-4EC6-4540-8F2B-43782B21F4EF}" sibTransId="{E6337B76-6BF1-4FA9-BFD1-896A124E1389}"/>
    <dgm:cxn modelId="{F3AAB2B9-EF7C-4756-AB4D-E80A5913229B}" type="presOf" srcId="{BB74388B-1D87-4A4C-BC64-6C9E463A84E9}" destId="{4A54FCB6-4C7B-4FE4-8729-8D83CD1191CB}" srcOrd="1" destOrd="0" presId="urn:microsoft.com/office/officeart/2005/8/layout/list1"/>
    <dgm:cxn modelId="{EA52BA73-BA95-4D8E-9584-7E3089FB8637}" type="presParOf" srcId="{3EE228FA-8E32-4589-B12E-4D4B5EFB140E}" destId="{30027233-2ECA-442B-A68E-816782601324}" srcOrd="0" destOrd="0" presId="urn:microsoft.com/office/officeart/2005/8/layout/list1"/>
    <dgm:cxn modelId="{F7DE23AC-785D-45B3-AD87-B077C7F0976A}" type="presParOf" srcId="{30027233-2ECA-442B-A68E-816782601324}" destId="{029B201A-88D1-4F90-BE15-298A6C5C9B1E}" srcOrd="0" destOrd="0" presId="urn:microsoft.com/office/officeart/2005/8/layout/list1"/>
    <dgm:cxn modelId="{421FCA85-6959-40B9-B6D3-3569EC1261C2}" type="presParOf" srcId="{30027233-2ECA-442B-A68E-816782601324}" destId="{4A54FCB6-4C7B-4FE4-8729-8D83CD1191CB}" srcOrd="1" destOrd="0" presId="urn:microsoft.com/office/officeart/2005/8/layout/list1"/>
    <dgm:cxn modelId="{6D0AD65A-C6A8-4055-A36B-286257D93251}" type="presParOf" srcId="{3EE228FA-8E32-4589-B12E-4D4B5EFB140E}" destId="{4D9AE1A7-8A57-47CD-B765-0473EEE6D23D}" srcOrd="1" destOrd="0" presId="urn:microsoft.com/office/officeart/2005/8/layout/list1"/>
    <dgm:cxn modelId="{BF90BAA7-8BCA-4173-BE1A-BE48611558F6}" type="presParOf" srcId="{3EE228FA-8E32-4589-B12E-4D4B5EFB140E}" destId="{739DEACA-FA53-4A44-A3F6-5383F1C47BB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6E35D36-0AEE-4D37-AB3C-65B93F379DE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39469B0-A7F4-47DA-953A-00A82D25E6BC}">
      <dgm:prSet/>
      <dgm:spPr/>
      <dgm:t>
        <a:bodyPr/>
        <a:lstStyle/>
        <a:p>
          <a:pPr algn="ctr"/>
          <a:r>
            <a:rPr lang="zh-TW" altLang="en-US" dirty="0"/>
            <a:t>貴</a:t>
          </a:r>
          <a:endParaRPr lang="en-US" dirty="0"/>
        </a:p>
      </dgm:t>
    </dgm:pt>
    <dgm:pt modelId="{C606F742-ABAA-4C77-8F4B-48AF2739BA77}" type="parTrans" cxnId="{24FF3CCE-7BD2-4335-B485-90DC5F109801}">
      <dgm:prSet/>
      <dgm:spPr/>
      <dgm:t>
        <a:bodyPr/>
        <a:lstStyle/>
        <a:p>
          <a:endParaRPr lang="en-US"/>
        </a:p>
      </dgm:t>
    </dgm:pt>
    <dgm:pt modelId="{71E90FAD-3A90-476E-9FAA-311271A054A5}" type="sibTrans" cxnId="{24FF3CCE-7BD2-4335-B485-90DC5F109801}">
      <dgm:prSet/>
      <dgm:spPr/>
      <dgm:t>
        <a:bodyPr/>
        <a:lstStyle/>
        <a:p>
          <a:endParaRPr lang="en-US"/>
        </a:p>
      </dgm:t>
    </dgm:pt>
    <dgm:pt modelId="{724DD4E6-278B-4B1A-A65A-36431FBDE999}">
      <dgm:prSet/>
      <dgm:spPr/>
      <dgm:t>
        <a:bodyPr/>
        <a:lstStyle/>
        <a:p>
          <a:r>
            <a:rPr lang="zh-TW"/>
            <a:t>一台會壞掉，就開兩台啊</a:t>
          </a:r>
          <a:endParaRPr lang="en-US"/>
        </a:p>
      </dgm:t>
    </dgm:pt>
    <dgm:pt modelId="{74074B92-BF6A-401B-A319-A820D9F3CA8E}" type="parTrans" cxnId="{D821F5B6-543E-41FF-A95F-4E4D596FCE07}">
      <dgm:prSet/>
      <dgm:spPr/>
      <dgm:t>
        <a:bodyPr/>
        <a:lstStyle/>
        <a:p>
          <a:endParaRPr lang="en-US"/>
        </a:p>
      </dgm:t>
    </dgm:pt>
    <dgm:pt modelId="{341063EC-AD0F-4CF8-B360-64F5AC08E98A}" type="sibTrans" cxnId="{D821F5B6-543E-41FF-A95F-4E4D596FCE07}">
      <dgm:prSet/>
      <dgm:spPr/>
      <dgm:t>
        <a:bodyPr/>
        <a:lstStyle/>
        <a:p>
          <a:endParaRPr lang="en-US"/>
        </a:p>
      </dgm:t>
    </dgm:pt>
    <dgm:pt modelId="{7C52B7D2-9677-4CC2-B31B-837723C7F938}">
      <dgm:prSet/>
      <dgm:spPr/>
      <dgm:t>
        <a:bodyPr/>
        <a:lstStyle/>
        <a:p>
          <a:r>
            <a:rPr lang="zh-TW"/>
            <a:t>壞掉了就換到另外一台</a:t>
          </a:r>
          <a:endParaRPr lang="en-US"/>
        </a:p>
      </dgm:t>
    </dgm:pt>
    <dgm:pt modelId="{E0108395-DF91-44CF-8F16-FEE649D36014}" type="parTrans" cxnId="{69CEA678-0149-4CE2-BFA8-1345405F128D}">
      <dgm:prSet/>
      <dgm:spPr/>
      <dgm:t>
        <a:bodyPr/>
        <a:lstStyle/>
        <a:p>
          <a:endParaRPr lang="en-US"/>
        </a:p>
      </dgm:t>
    </dgm:pt>
    <dgm:pt modelId="{B5017348-E47D-4032-A08B-4082D35D90D2}" type="sibTrans" cxnId="{69CEA678-0149-4CE2-BFA8-1345405F128D}">
      <dgm:prSet/>
      <dgm:spPr/>
      <dgm:t>
        <a:bodyPr/>
        <a:lstStyle/>
        <a:p>
          <a:endParaRPr lang="en-US"/>
        </a:p>
      </dgm:t>
    </dgm:pt>
    <dgm:pt modelId="{E191AE4E-FDC9-4AE3-9EA3-086EFACE9D9C}" type="pres">
      <dgm:prSet presAssocID="{16E35D36-0AEE-4D37-AB3C-65B93F379DEB}" presName="linear" presStyleCnt="0">
        <dgm:presLayoutVars>
          <dgm:animLvl val="lvl"/>
          <dgm:resizeHandles val="exact"/>
        </dgm:presLayoutVars>
      </dgm:prSet>
      <dgm:spPr/>
    </dgm:pt>
    <dgm:pt modelId="{42729073-339D-44F9-BAD7-591340F4F3F4}" type="pres">
      <dgm:prSet presAssocID="{B39469B0-A7F4-47DA-953A-00A82D25E6B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2FD7BF4-65E5-4A68-964C-E8318B7E609C}" type="pres">
      <dgm:prSet presAssocID="{71E90FAD-3A90-476E-9FAA-311271A054A5}" presName="spacer" presStyleCnt="0"/>
      <dgm:spPr/>
    </dgm:pt>
    <dgm:pt modelId="{B95452A6-8F82-437C-A598-FDA13E201DA3}" type="pres">
      <dgm:prSet presAssocID="{724DD4E6-278B-4B1A-A65A-36431FBDE99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726E3A1-7AAD-4ED3-A49E-E43D431021BB}" type="pres">
      <dgm:prSet presAssocID="{341063EC-AD0F-4CF8-B360-64F5AC08E98A}" presName="spacer" presStyleCnt="0"/>
      <dgm:spPr/>
    </dgm:pt>
    <dgm:pt modelId="{354BEA1A-2BFD-4A9E-93DA-4F433BA12779}" type="pres">
      <dgm:prSet presAssocID="{7C52B7D2-9677-4CC2-B31B-837723C7F93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8A14AC0-3DD3-4C51-AD15-391492DA9B97}" type="presOf" srcId="{724DD4E6-278B-4B1A-A65A-36431FBDE999}" destId="{B95452A6-8F82-437C-A598-FDA13E201DA3}" srcOrd="0" destOrd="0" presId="urn:microsoft.com/office/officeart/2005/8/layout/vList2"/>
    <dgm:cxn modelId="{3908B14D-E71E-4692-8B52-5B46CB33FF6D}" type="presOf" srcId="{B39469B0-A7F4-47DA-953A-00A82D25E6BC}" destId="{42729073-339D-44F9-BAD7-591340F4F3F4}" srcOrd="0" destOrd="0" presId="urn:microsoft.com/office/officeart/2005/8/layout/vList2"/>
    <dgm:cxn modelId="{EE150004-E0D4-4CEF-8717-DD1A0B9EDC6F}" type="presOf" srcId="{16E35D36-0AEE-4D37-AB3C-65B93F379DEB}" destId="{E191AE4E-FDC9-4AE3-9EA3-086EFACE9D9C}" srcOrd="0" destOrd="0" presId="urn:microsoft.com/office/officeart/2005/8/layout/vList2"/>
    <dgm:cxn modelId="{24FF3CCE-7BD2-4335-B485-90DC5F109801}" srcId="{16E35D36-0AEE-4D37-AB3C-65B93F379DEB}" destId="{B39469B0-A7F4-47DA-953A-00A82D25E6BC}" srcOrd="0" destOrd="0" parTransId="{C606F742-ABAA-4C77-8F4B-48AF2739BA77}" sibTransId="{71E90FAD-3A90-476E-9FAA-311271A054A5}"/>
    <dgm:cxn modelId="{D821F5B6-543E-41FF-A95F-4E4D596FCE07}" srcId="{16E35D36-0AEE-4D37-AB3C-65B93F379DEB}" destId="{724DD4E6-278B-4B1A-A65A-36431FBDE999}" srcOrd="1" destOrd="0" parTransId="{74074B92-BF6A-401B-A319-A820D9F3CA8E}" sibTransId="{341063EC-AD0F-4CF8-B360-64F5AC08E98A}"/>
    <dgm:cxn modelId="{69CEA678-0149-4CE2-BFA8-1345405F128D}" srcId="{16E35D36-0AEE-4D37-AB3C-65B93F379DEB}" destId="{7C52B7D2-9677-4CC2-B31B-837723C7F938}" srcOrd="2" destOrd="0" parTransId="{E0108395-DF91-44CF-8F16-FEE649D36014}" sibTransId="{B5017348-E47D-4032-A08B-4082D35D90D2}"/>
    <dgm:cxn modelId="{680E96E5-83A2-4A0F-8B9D-FBC30BB5019B}" type="presOf" srcId="{7C52B7D2-9677-4CC2-B31B-837723C7F938}" destId="{354BEA1A-2BFD-4A9E-93DA-4F433BA12779}" srcOrd="0" destOrd="0" presId="urn:microsoft.com/office/officeart/2005/8/layout/vList2"/>
    <dgm:cxn modelId="{84D7AF84-625E-4A44-A06D-DAFD8AB484C3}" type="presParOf" srcId="{E191AE4E-FDC9-4AE3-9EA3-086EFACE9D9C}" destId="{42729073-339D-44F9-BAD7-591340F4F3F4}" srcOrd="0" destOrd="0" presId="urn:microsoft.com/office/officeart/2005/8/layout/vList2"/>
    <dgm:cxn modelId="{DE378E32-7D44-41E0-AA16-6A6C1D0259BF}" type="presParOf" srcId="{E191AE4E-FDC9-4AE3-9EA3-086EFACE9D9C}" destId="{42FD7BF4-65E5-4A68-964C-E8318B7E609C}" srcOrd="1" destOrd="0" presId="urn:microsoft.com/office/officeart/2005/8/layout/vList2"/>
    <dgm:cxn modelId="{0FE70B71-4253-43F2-9FC6-253F88325B31}" type="presParOf" srcId="{E191AE4E-FDC9-4AE3-9EA3-086EFACE9D9C}" destId="{B95452A6-8F82-437C-A598-FDA13E201DA3}" srcOrd="2" destOrd="0" presId="urn:microsoft.com/office/officeart/2005/8/layout/vList2"/>
    <dgm:cxn modelId="{388E80E0-BF26-4AB0-B10E-0BF2CF716593}" type="presParOf" srcId="{E191AE4E-FDC9-4AE3-9EA3-086EFACE9D9C}" destId="{2726E3A1-7AAD-4ED3-A49E-E43D431021BB}" srcOrd="3" destOrd="0" presId="urn:microsoft.com/office/officeart/2005/8/layout/vList2"/>
    <dgm:cxn modelId="{0F0B402C-394C-4527-AC08-33F9FC0DC1D3}" type="presParOf" srcId="{E191AE4E-FDC9-4AE3-9EA3-086EFACE9D9C}" destId="{354BEA1A-2BFD-4A9E-93DA-4F433BA1277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5789313-50D0-4DA5-AC02-5DFC0ADB0E6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A32C4BA-64CE-4076-8608-9815DCCD8217}">
      <dgm:prSet/>
      <dgm:spPr/>
      <dgm:t>
        <a:bodyPr/>
        <a:lstStyle/>
        <a:p>
          <a:r>
            <a:rPr lang="en-US"/>
            <a:t>Alarm</a:t>
          </a:r>
        </a:p>
      </dgm:t>
    </dgm:pt>
    <dgm:pt modelId="{E3527598-8A54-4456-9EAE-42D01048CDDD}" type="parTrans" cxnId="{388696D3-7249-41DE-BF60-7E03F0C9A289}">
      <dgm:prSet/>
      <dgm:spPr/>
      <dgm:t>
        <a:bodyPr/>
        <a:lstStyle/>
        <a:p>
          <a:endParaRPr lang="en-US"/>
        </a:p>
      </dgm:t>
    </dgm:pt>
    <dgm:pt modelId="{97F0FD44-8D90-4A93-A2CC-67E2AD7392AD}" type="sibTrans" cxnId="{388696D3-7249-41DE-BF60-7E03F0C9A289}">
      <dgm:prSet/>
      <dgm:spPr/>
      <dgm:t>
        <a:bodyPr/>
        <a:lstStyle/>
        <a:p>
          <a:endParaRPr lang="en-US"/>
        </a:p>
      </dgm:t>
    </dgm:pt>
    <dgm:pt modelId="{EB8B8082-8EF6-4865-90DA-07BBDDA359DC}">
      <dgm:prSet/>
      <dgm:spPr/>
      <dgm:t>
        <a:bodyPr/>
        <a:lstStyle/>
        <a:p>
          <a:r>
            <a:rPr lang="zh-TW" dirty="0"/>
            <a:t>貼</a:t>
          </a:r>
          <a:r>
            <a:rPr lang="zh-TW" altLang="en-US" dirty="0"/>
            <a:t>標籤</a:t>
          </a:r>
          <a:r>
            <a:rPr lang="zh-TW" dirty="0"/>
            <a:t>，表示他有問題</a:t>
          </a:r>
          <a:endParaRPr lang="en-US" dirty="0"/>
        </a:p>
      </dgm:t>
    </dgm:pt>
    <dgm:pt modelId="{DAAE00F1-F860-429C-8678-904C75F9534A}" type="parTrans" cxnId="{E4F5C680-0917-409D-8416-15C289E06A4C}">
      <dgm:prSet/>
      <dgm:spPr/>
      <dgm:t>
        <a:bodyPr/>
        <a:lstStyle/>
        <a:p>
          <a:endParaRPr lang="en-US"/>
        </a:p>
      </dgm:t>
    </dgm:pt>
    <dgm:pt modelId="{725D7A61-E41E-4BFC-AD5E-DEFE68AA37B2}" type="sibTrans" cxnId="{E4F5C680-0917-409D-8416-15C289E06A4C}">
      <dgm:prSet/>
      <dgm:spPr/>
      <dgm:t>
        <a:bodyPr/>
        <a:lstStyle/>
        <a:p>
          <a:endParaRPr lang="en-US"/>
        </a:p>
      </dgm:t>
    </dgm:pt>
    <dgm:pt modelId="{7E626175-750B-4729-9E5D-7C9E526FF3B8}" type="pres">
      <dgm:prSet presAssocID="{95789313-50D0-4DA5-AC02-5DFC0ADB0E6D}" presName="linear" presStyleCnt="0">
        <dgm:presLayoutVars>
          <dgm:animLvl val="lvl"/>
          <dgm:resizeHandles val="exact"/>
        </dgm:presLayoutVars>
      </dgm:prSet>
      <dgm:spPr/>
    </dgm:pt>
    <dgm:pt modelId="{9C3113A3-86B0-4AF4-821B-F0FAEB7190F9}" type="pres">
      <dgm:prSet presAssocID="{1A32C4BA-64CE-4076-8608-9815DCCD821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6254D11-5517-494F-9430-CD8ABC2D1E26}" type="pres">
      <dgm:prSet presAssocID="{97F0FD44-8D90-4A93-A2CC-67E2AD7392AD}" presName="spacer" presStyleCnt="0"/>
      <dgm:spPr/>
    </dgm:pt>
    <dgm:pt modelId="{22826547-843C-470E-8CF9-BC82A5489760}" type="pres">
      <dgm:prSet presAssocID="{EB8B8082-8EF6-4865-90DA-07BBDDA359D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4F5C680-0917-409D-8416-15C289E06A4C}" srcId="{95789313-50D0-4DA5-AC02-5DFC0ADB0E6D}" destId="{EB8B8082-8EF6-4865-90DA-07BBDDA359DC}" srcOrd="1" destOrd="0" parTransId="{DAAE00F1-F860-429C-8678-904C75F9534A}" sibTransId="{725D7A61-E41E-4BFC-AD5E-DEFE68AA37B2}"/>
    <dgm:cxn modelId="{E0DA046C-E040-43FD-B7F6-5BFCFCBFF920}" type="presOf" srcId="{95789313-50D0-4DA5-AC02-5DFC0ADB0E6D}" destId="{7E626175-750B-4729-9E5D-7C9E526FF3B8}" srcOrd="0" destOrd="0" presId="urn:microsoft.com/office/officeart/2005/8/layout/vList2"/>
    <dgm:cxn modelId="{B54C7CB3-224A-435F-946B-002587DF7DBB}" type="presOf" srcId="{1A32C4BA-64CE-4076-8608-9815DCCD8217}" destId="{9C3113A3-86B0-4AF4-821B-F0FAEB7190F9}" srcOrd="0" destOrd="0" presId="urn:microsoft.com/office/officeart/2005/8/layout/vList2"/>
    <dgm:cxn modelId="{388696D3-7249-41DE-BF60-7E03F0C9A289}" srcId="{95789313-50D0-4DA5-AC02-5DFC0ADB0E6D}" destId="{1A32C4BA-64CE-4076-8608-9815DCCD8217}" srcOrd="0" destOrd="0" parTransId="{E3527598-8A54-4456-9EAE-42D01048CDDD}" sibTransId="{97F0FD44-8D90-4A93-A2CC-67E2AD7392AD}"/>
    <dgm:cxn modelId="{D47C9EE9-C1CA-4CBA-A5B3-1EFB856675DA}" type="presOf" srcId="{EB8B8082-8EF6-4865-90DA-07BBDDA359DC}" destId="{22826547-843C-470E-8CF9-BC82A5489760}" srcOrd="0" destOrd="0" presId="urn:microsoft.com/office/officeart/2005/8/layout/vList2"/>
    <dgm:cxn modelId="{B3F3D1ED-69B9-4511-980E-8F39F522B2E8}" type="presParOf" srcId="{7E626175-750B-4729-9E5D-7C9E526FF3B8}" destId="{9C3113A3-86B0-4AF4-821B-F0FAEB7190F9}" srcOrd="0" destOrd="0" presId="urn:microsoft.com/office/officeart/2005/8/layout/vList2"/>
    <dgm:cxn modelId="{5F77A680-74C8-4934-A2CB-A30EC8F2D634}" type="presParOf" srcId="{7E626175-750B-4729-9E5D-7C9E526FF3B8}" destId="{56254D11-5517-494F-9430-CD8ABC2D1E26}" srcOrd="1" destOrd="0" presId="urn:microsoft.com/office/officeart/2005/8/layout/vList2"/>
    <dgm:cxn modelId="{BF921DD5-16A2-4820-BE18-7715CBA9F113}" type="presParOf" srcId="{7E626175-750B-4729-9E5D-7C9E526FF3B8}" destId="{22826547-843C-470E-8CF9-BC82A548976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57B829-4D90-49CA-8996-E1B868B8B39C}">
      <dsp:nvSpPr>
        <dsp:cNvPr id="0" name=""/>
        <dsp:cNvSpPr/>
      </dsp:nvSpPr>
      <dsp:spPr>
        <a:xfrm>
          <a:off x="41" y="298308"/>
          <a:ext cx="4016928" cy="120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170688" rIns="298704" bIns="170688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200" kern="1200" dirty="0"/>
            <a:t>Windows XP</a:t>
          </a:r>
          <a:endParaRPr lang="en-US" sz="4200" kern="1200" dirty="0"/>
        </a:p>
      </dsp:txBody>
      <dsp:txXfrm>
        <a:off x="41" y="298308"/>
        <a:ext cx="4016928" cy="1209600"/>
      </dsp:txXfrm>
    </dsp:sp>
    <dsp:sp modelId="{FD08A886-4FCF-489D-B77B-92D3C4E9DB76}">
      <dsp:nvSpPr>
        <dsp:cNvPr id="0" name=""/>
        <dsp:cNvSpPr/>
      </dsp:nvSpPr>
      <dsp:spPr>
        <a:xfrm>
          <a:off x="41" y="1507908"/>
          <a:ext cx="4016928" cy="20752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028" tIns="224028" rIns="298704" bIns="336042" numCol="1" spcCol="1270" anchor="t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4200" kern="1200" dirty="0"/>
            <a:t>Vulnerable</a:t>
          </a:r>
          <a:endParaRPr lang="en-US" sz="4200" kern="1200" dirty="0"/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4200" kern="1200" dirty="0"/>
            <a:t>防毒軟體關閉</a:t>
          </a:r>
          <a:endParaRPr lang="en-US" sz="4200" kern="1200" dirty="0"/>
        </a:p>
      </dsp:txBody>
      <dsp:txXfrm>
        <a:off x="41" y="1507908"/>
        <a:ext cx="4016928" cy="2075220"/>
      </dsp:txXfrm>
    </dsp:sp>
    <dsp:sp modelId="{5C357B73-FACD-4A3F-A8F5-F49C18C47346}">
      <dsp:nvSpPr>
        <dsp:cNvPr id="0" name=""/>
        <dsp:cNvSpPr/>
      </dsp:nvSpPr>
      <dsp:spPr>
        <a:xfrm>
          <a:off x="4579341" y="298308"/>
          <a:ext cx="4016928" cy="120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170688" rIns="298704" bIns="170688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200" kern="1200" dirty="0"/>
            <a:t>Staff</a:t>
          </a:r>
          <a:endParaRPr lang="en-US" sz="4200" kern="1200" dirty="0"/>
        </a:p>
      </dsp:txBody>
      <dsp:txXfrm>
        <a:off x="4579341" y="298308"/>
        <a:ext cx="4016928" cy="1209600"/>
      </dsp:txXfrm>
    </dsp:sp>
    <dsp:sp modelId="{C9CEC1FF-F214-4260-9DC5-A9864A14AEC6}">
      <dsp:nvSpPr>
        <dsp:cNvPr id="0" name=""/>
        <dsp:cNvSpPr/>
      </dsp:nvSpPr>
      <dsp:spPr>
        <a:xfrm>
          <a:off x="4579341" y="1507908"/>
          <a:ext cx="4016928" cy="20752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256032" bIns="288036" numCol="1" spcCol="1270" anchor="t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kern="1200" dirty="0"/>
            <a:t>Vulnerable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3600" kern="1200" dirty="0"/>
            <a:t>Lack of training</a:t>
          </a:r>
          <a:endParaRPr lang="en-US" sz="3600" kern="1200" dirty="0"/>
        </a:p>
      </dsp:txBody>
      <dsp:txXfrm>
        <a:off x="4579341" y="1507908"/>
        <a:ext cx="4016928" cy="20752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DEACA-FA53-4A44-A3F6-5383F1C47BB9}">
      <dsp:nvSpPr>
        <dsp:cNvPr id="0" name=""/>
        <dsp:cNvSpPr/>
      </dsp:nvSpPr>
      <dsp:spPr>
        <a:xfrm>
          <a:off x="0" y="418215"/>
          <a:ext cx="6628804" cy="1403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469" tIns="562356" rIns="514469" bIns="28448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4000" kern="1200" dirty="0"/>
            <a:t>Use hydra as black list</a:t>
          </a:r>
          <a:endParaRPr lang="en-US" sz="4000" kern="1200" dirty="0"/>
        </a:p>
      </dsp:txBody>
      <dsp:txXfrm>
        <a:off x="0" y="418215"/>
        <a:ext cx="6628804" cy="1403325"/>
      </dsp:txXfrm>
    </dsp:sp>
    <dsp:sp modelId="{4A54FCB6-4C7B-4FE4-8729-8D83CD1191CB}">
      <dsp:nvSpPr>
        <dsp:cNvPr id="0" name=""/>
        <dsp:cNvSpPr/>
      </dsp:nvSpPr>
      <dsp:spPr>
        <a:xfrm>
          <a:off x="331440" y="19695"/>
          <a:ext cx="4640162" cy="7970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Avoid weak passwords</a:t>
          </a:r>
          <a:endParaRPr lang="en-US" sz="3200" kern="1200" dirty="0"/>
        </a:p>
      </dsp:txBody>
      <dsp:txXfrm>
        <a:off x="370348" y="58603"/>
        <a:ext cx="4562346" cy="719224"/>
      </dsp:txXfrm>
    </dsp:sp>
    <dsp:sp modelId="{E3717CCC-FBD2-47F7-9F0C-B04A94ACFAB7}">
      <dsp:nvSpPr>
        <dsp:cNvPr id="0" name=""/>
        <dsp:cNvSpPr/>
      </dsp:nvSpPr>
      <dsp:spPr>
        <a:xfrm>
          <a:off x="0" y="2365860"/>
          <a:ext cx="6628804" cy="25940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469" tIns="562356" rIns="514469" bIns="28448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4000" kern="1200" dirty="0"/>
            <a:t>別再用弱密碼了</a:t>
          </a:r>
          <a:endParaRPr lang="en-US" sz="4000" kern="1200" dirty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4000" kern="1200" dirty="0"/>
            <a:t>隨身碟要掃毒</a:t>
          </a:r>
          <a:endParaRPr lang="en-US" sz="4000" kern="1200" dirty="0"/>
        </a:p>
      </dsp:txBody>
      <dsp:txXfrm>
        <a:off x="0" y="2365860"/>
        <a:ext cx="6628804" cy="2594024"/>
      </dsp:txXfrm>
    </dsp:sp>
    <dsp:sp modelId="{76241B19-1A55-4483-AF05-1C45D1C217DE}">
      <dsp:nvSpPr>
        <dsp:cNvPr id="0" name=""/>
        <dsp:cNvSpPr/>
      </dsp:nvSpPr>
      <dsp:spPr>
        <a:xfrm>
          <a:off x="331440" y="1967340"/>
          <a:ext cx="4640162" cy="79704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000" kern="1200" dirty="0"/>
            <a:t>員工資安意識訓練</a:t>
          </a:r>
          <a:endParaRPr lang="en-US" sz="4000" kern="1200" dirty="0"/>
        </a:p>
      </dsp:txBody>
      <dsp:txXfrm>
        <a:off x="370348" y="2006248"/>
        <a:ext cx="4562346" cy="7192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0DC0B6-512A-426D-B6CA-F74506F9E291}">
      <dsp:nvSpPr>
        <dsp:cNvPr id="0" name=""/>
        <dsp:cNvSpPr/>
      </dsp:nvSpPr>
      <dsp:spPr>
        <a:xfrm>
          <a:off x="0" y="45480"/>
          <a:ext cx="6628804" cy="23809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400" kern="1200" dirty="0"/>
            <a:t>Isolate the network</a:t>
          </a:r>
          <a:endParaRPr lang="en-US" sz="4400" kern="1200" dirty="0"/>
        </a:p>
      </dsp:txBody>
      <dsp:txXfrm>
        <a:off x="116228" y="161708"/>
        <a:ext cx="6396348" cy="2148494"/>
      </dsp:txXfrm>
    </dsp:sp>
    <dsp:sp modelId="{AB6F38C8-EB4B-4F08-ABA9-29D2E9382487}">
      <dsp:nvSpPr>
        <dsp:cNvPr id="0" name=""/>
        <dsp:cNvSpPr/>
      </dsp:nvSpPr>
      <dsp:spPr>
        <a:xfrm>
          <a:off x="0" y="2553150"/>
          <a:ext cx="6628804" cy="238095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4400" kern="1200" dirty="0"/>
            <a:t>只開一個白名單，讓使用者連接到外網</a:t>
          </a:r>
          <a:endParaRPr lang="en-US" sz="4400" kern="1200" dirty="0"/>
        </a:p>
      </dsp:txBody>
      <dsp:txXfrm>
        <a:off x="116228" y="2669378"/>
        <a:ext cx="6396348" cy="21484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DEACA-FA53-4A44-A3F6-5383F1C47BB9}">
      <dsp:nvSpPr>
        <dsp:cNvPr id="0" name=""/>
        <dsp:cNvSpPr/>
      </dsp:nvSpPr>
      <dsp:spPr>
        <a:xfrm>
          <a:off x="0" y="1417530"/>
          <a:ext cx="6628804" cy="255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469" tIns="583184" rIns="514469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2800" kern="1200" dirty="0"/>
            <a:t>如果</a:t>
          </a:r>
          <a:r>
            <a:rPr lang="zh-TW" altLang="en-US" sz="2800" kern="1200" dirty="0"/>
            <a:t>外部</a:t>
          </a:r>
          <a:r>
            <a:rPr lang="zh-TW" sz="2800" kern="1200" dirty="0"/>
            <a:t>流量突然增加，代表他很可疑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800" kern="1200" dirty="0"/>
            <a:t>定期查詢主機是否還活著</a:t>
          </a:r>
          <a:endParaRPr lang="en-US" sz="2800" kern="1200" dirty="0"/>
        </a:p>
      </dsp:txBody>
      <dsp:txXfrm>
        <a:off x="0" y="1417530"/>
        <a:ext cx="6628804" cy="2557800"/>
      </dsp:txXfrm>
    </dsp:sp>
    <dsp:sp modelId="{4A54FCB6-4C7B-4FE4-8729-8D83CD1191CB}">
      <dsp:nvSpPr>
        <dsp:cNvPr id="0" name=""/>
        <dsp:cNvSpPr/>
      </dsp:nvSpPr>
      <dsp:spPr>
        <a:xfrm>
          <a:off x="331440" y="1004250"/>
          <a:ext cx="4640162" cy="8265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Monitor external network flows between computers</a:t>
          </a:r>
          <a:endParaRPr lang="en-US" sz="2800" kern="1200" dirty="0"/>
        </a:p>
      </dsp:txBody>
      <dsp:txXfrm>
        <a:off x="371789" y="1044599"/>
        <a:ext cx="4559464" cy="7458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729073-339D-44F9-BAD7-591340F4F3F4}">
      <dsp:nvSpPr>
        <dsp:cNvPr id="0" name=""/>
        <dsp:cNvSpPr/>
      </dsp:nvSpPr>
      <dsp:spPr>
        <a:xfrm>
          <a:off x="0" y="342545"/>
          <a:ext cx="6628804" cy="134893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300" kern="1200" dirty="0"/>
            <a:t>貴</a:t>
          </a:r>
          <a:endParaRPr lang="en-US" sz="4300" kern="1200" dirty="0"/>
        </a:p>
      </dsp:txBody>
      <dsp:txXfrm>
        <a:off x="65850" y="408395"/>
        <a:ext cx="6497104" cy="1217236"/>
      </dsp:txXfrm>
    </dsp:sp>
    <dsp:sp modelId="{B95452A6-8F82-437C-A598-FDA13E201DA3}">
      <dsp:nvSpPr>
        <dsp:cNvPr id="0" name=""/>
        <dsp:cNvSpPr/>
      </dsp:nvSpPr>
      <dsp:spPr>
        <a:xfrm>
          <a:off x="0" y="1815322"/>
          <a:ext cx="6628804" cy="1348936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4300" kern="1200"/>
            <a:t>一台會壞掉，就開兩台啊</a:t>
          </a:r>
          <a:endParaRPr lang="en-US" sz="4300" kern="1200"/>
        </a:p>
      </dsp:txBody>
      <dsp:txXfrm>
        <a:off x="65850" y="1881172"/>
        <a:ext cx="6497104" cy="1217236"/>
      </dsp:txXfrm>
    </dsp:sp>
    <dsp:sp modelId="{354BEA1A-2BFD-4A9E-93DA-4F433BA12779}">
      <dsp:nvSpPr>
        <dsp:cNvPr id="0" name=""/>
        <dsp:cNvSpPr/>
      </dsp:nvSpPr>
      <dsp:spPr>
        <a:xfrm>
          <a:off x="0" y="3288098"/>
          <a:ext cx="6628804" cy="1348936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4300" kern="1200"/>
            <a:t>壞掉了就換到另外一台</a:t>
          </a:r>
          <a:endParaRPr lang="en-US" sz="4300" kern="1200"/>
        </a:p>
      </dsp:txBody>
      <dsp:txXfrm>
        <a:off x="65850" y="3353948"/>
        <a:ext cx="6497104" cy="121723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3113A3-86B0-4AF4-821B-F0FAEB7190F9}">
      <dsp:nvSpPr>
        <dsp:cNvPr id="0" name=""/>
        <dsp:cNvSpPr/>
      </dsp:nvSpPr>
      <dsp:spPr>
        <a:xfrm>
          <a:off x="0" y="978622"/>
          <a:ext cx="6628804" cy="144348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Alarm</a:t>
          </a:r>
        </a:p>
      </dsp:txBody>
      <dsp:txXfrm>
        <a:off x="70465" y="1049087"/>
        <a:ext cx="6487874" cy="1302557"/>
      </dsp:txXfrm>
    </dsp:sp>
    <dsp:sp modelId="{22826547-843C-470E-8CF9-BC82A5489760}">
      <dsp:nvSpPr>
        <dsp:cNvPr id="0" name=""/>
        <dsp:cNvSpPr/>
      </dsp:nvSpPr>
      <dsp:spPr>
        <a:xfrm>
          <a:off x="0" y="2557470"/>
          <a:ext cx="6628804" cy="1443487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4700" kern="1200" dirty="0"/>
            <a:t>貼</a:t>
          </a:r>
          <a:r>
            <a:rPr lang="zh-TW" altLang="en-US" sz="4700" kern="1200" dirty="0"/>
            <a:t>標籤</a:t>
          </a:r>
          <a:r>
            <a:rPr lang="zh-TW" sz="4700" kern="1200" dirty="0"/>
            <a:t>，表示他有問題</a:t>
          </a:r>
          <a:endParaRPr lang="en-US" sz="4700" kern="1200" dirty="0"/>
        </a:p>
      </dsp:txBody>
      <dsp:txXfrm>
        <a:off x="70465" y="2627935"/>
        <a:ext cx="6487874" cy="13025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國家安全</a:t>
            </a:r>
            <a:r>
              <a:rPr lang="en-US" altLang="zh-TW" dirty="0"/>
              <a:t>9</a:t>
            </a:r>
            <a:r>
              <a:rPr lang="zh-TW" altLang="en-US" dirty="0"/>
              <a:t>、</a:t>
            </a:r>
            <a:r>
              <a:rPr lang="en-US" altLang="zh-TW" dirty="0"/>
              <a:t>10</a:t>
            </a:r>
            <a:br>
              <a:rPr lang="en-US" altLang="zh-TW" dirty="0"/>
            </a:br>
            <a:r>
              <a:rPr lang="en-US" altLang="zh-TW" dirty="0"/>
              <a:t>\CSY</a:t>
            </a:r>
            <a:r>
              <a:rPr lang="zh-TW" altLang="en-US" dirty="0"/>
              <a:t>教我</a:t>
            </a:r>
            <a:r>
              <a:rPr lang="en-US" altLang="zh-TW" dirty="0"/>
              <a:t>/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9746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altLang="zh-TW"/>
              <a:t>Conclusion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4295" y="816638"/>
            <a:ext cx="5320978" cy="5224724"/>
          </a:xfrm>
        </p:spPr>
        <p:txBody>
          <a:bodyPr anchor="ctr">
            <a:normAutofit/>
          </a:bodyPr>
          <a:lstStyle/>
          <a:p>
            <a:endParaRPr lang="en-CA" altLang="zh-TW" sz="3200" dirty="0"/>
          </a:p>
          <a:p>
            <a:r>
              <a:rPr lang="zh-TW" altLang="en-US" sz="3200" dirty="0"/>
              <a:t>多種方案，任君挑選</a:t>
            </a:r>
            <a:endParaRPr lang="en-CA" altLang="zh-TW" sz="3200" dirty="0"/>
          </a:p>
          <a:p>
            <a:r>
              <a:rPr lang="zh-TW" altLang="en-US" sz="3200" dirty="0"/>
              <a:t>預算越多，越多能做的事</a:t>
            </a:r>
            <a:endParaRPr lang="en-CA" altLang="zh-TW" sz="3200" dirty="0"/>
          </a:p>
        </p:txBody>
      </p:sp>
    </p:spTree>
    <p:extLst>
      <p:ext uri="{BB962C8B-B14F-4D97-AF65-F5344CB8AC3E}">
        <p14:creationId xmlns:p14="http://schemas.microsoft.com/office/powerpoint/2010/main" val="3596343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/>
              <a:t>問題定義</a:t>
            </a:r>
            <a:endParaRPr lang="en-CA" altLang="zh-TW" sz="5400" dirty="0"/>
          </a:p>
          <a:p>
            <a:r>
              <a:rPr lang="zh-TW" altLang="en-US" sz="5400" dirty="0"/>
              <a:t>事前防範</a:t>
            </a:r>
            <a:endParaRPr lang="en-CA" altLang="zh-TW" sz="5400" dirty="0"/>
          </a:p>
          <a:p>
            <a:r>
              <a:rPr lang="zh-TW" altLang="en-US" sz="5400" dirty="0"/>
              <a:t>事後防範</a:t>
            </a:r>
            <a:endParaRPr lang="en-CA" altLang="zh-TW" sz="5400" dirty="0"/>
          </a:p>
          <a:p>
            <a:r>
              <a:rPr lang="zh-TW" altLang="en-US" sz="5400" dirty="0"/>
              <a:t>結論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1965144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/>
              <a:t>公家機關</a:t>
            </a:r>
            <a:endParaRPr lang="en-CA" altLang="zh-TW" sz="6600" dirty="0"/>
          </a:p>
          <a:p>
            <a:r>
              <a:rPr lang="en-US" altLang="zh-TW" sz="6600" dirty="0"/>
              <a:t>OT</a:t>
            </a:r>
            <a:endParaRPr lang="en-CA" sz="6600" dirty="0"/>
          </a:p>
        </p:txBody>
      </p:sp>
    </p:spTree>
    <p:extLst>
      <p:ext uri="{BB962C8B-B14F-4D97-AF65-F5344CB8AC3E}">
        <p14:creationId xmlns:p14="http://schemas.microsoft.com/office/powerpoint/2010/main" val="397322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CA" dirty="0"/>
              <a:t>Environment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AB2702-6730-4718-83E0-C52CD09F2A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835949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7729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CA" sz="4400" dirty="0"/>
              <a:t>Pre-Solution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19C2B7-37A5-4218-A460-F8BD175F76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9992887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9602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CA" sz="4400" dirty="0"/>
              <a:t>Pre-Solution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0885A9-A584-4053-8CE6-9515DA2684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871529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9226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CA" sz="4400" dirty="0"/>
              <a:t>Pre-Solution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19C2B7-37A5-4218-A460-F8BD175F76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662000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0273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CA" sz="4400" dirty="0"/>
              <a:t>Pre-Solution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81D006-21AA-4D2C-B598-6206B8AD81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032223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888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CA" sz="4400" dirty="0"/>
              <a:t>Post-Solution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2BA384-FD58-4659-84CC-9FD557707E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4096678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05877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159</TotalTime>
  <Words>186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微軟正黑體</vt:lpstr>
      <vt:lpstr>Wingdings 3</vt:lpstr>
      <vt:lpstr>Arial</vt:lpstr>
      <vt:lpstr>Trebuchet MS</vt:lpstr>
      <vt:lpstr>Facet</vt:lpstr>
      <vt:lpstr>國家安全9、10 \CSY教我/</vt:lpstr>
      <vt:lpstr>大綱</vt:lpstr>
      <vt:lpstr>Problems</vt:lpstr>
      <vt:lpstr>Environment</vt:lpstr>
      <vt:lpstr>Pre-Solution </vt:lpstr>
      <vt:lpstr>Pre-Solution </vt:lpstr>
      <vt:lpstr>Pre-Solution </vt:lpstr>
      <vt:lpstr>Pre-Solution</vt:lpstr>
      <vt:lpstr>Post-Solution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Solutions: 8======D1</dc:title>
  <dc:creator>Lawrence Wu</dc:creator>
  <cp:lastModifiedBy>Lawrence Wu</cp:lastModifiedBy>
  <cp:revision>7</cp:revision>
  <dcterms:created xsi:type="dcterms:W3CDTF">2020-07-28T03:06:22Z</dcterms:created>
  <dcterms:modified xsi:type="dcterms:W3CDTF">2020-07-28T05:46:00Z</dcterms:modified>
</cp:coreProperties>
</file>