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71" r:id="rId9"/>
    <p:sldId id="274" r:id="rId10"/>
    <p:sldId id="276" r:id="rId11"/>
    <p:sldId id="283" r:id="rId12"/>
    <p:sldId id="277" r:id="rId13"/>
    <p:sldId id="278" r:id="rId14"/>
    <p:sldId id="281" r:id="rId15"/>
    <p:sldId id="284" r:id="rId16"/>
    <p:sldId id="282" r:id="rId17"/>
    <p:sldId id="279" r:id="rId18"/>
    <p:sldId id="272" r:id="rId19"/>
    <p:sldId id="280" r:id="rId20"/>
    <p:sldId id="258" r:id="rId21"/>
    <p:sldId id="267" r:id="rId22"/>
    <p:sldId id="268" r:id="rId23"/>
    <p:sldId id="269" r:id="rId24"/>
    <p:sldId id="275" r:id="rId25"/>
    <p:sldId id="270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09A2-11FD-442F-8E7B-675547042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Dinner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FE9B2-CB56-47E3-8C9B-EFAC041BD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Stories sharing and </a:t>
            </a:r>
            <a:r>
              <a:rPr lang="en-CA" strike="sngStrike" dirty="0"/>
              <a:t>recruiting newbies</a:t>
            </a:r>
          </a:p>
        </p:txBody>
      </p:sp>
    </p:spTree>
    <p:extLst>
      <p:ext uri="{BB962C8B-B14F-4D97-AF65-F5344CB8AC3E}">
        <p14:creationId xmlns:p14="http://schemas.microsoft.com/office/powerpoint/2010/main" val="342148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B575-26E5-42C6-9161-BA94EE42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軼聞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CC50-B89A-4420-A223-B9C66449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系統號稱無堅不摧</a:t>
            </a:r>
            <a:endParaRPr lang="en-CA" altLang="zh-TW" dirty="0"/>
          </a:p>
          <a:p>
            <a:pPr lvl="1"/>
            <a:r>
              <a:rPr lang="zh-TW" altLang="en-US" dirty="0"/>
              <a:t>軍事級加密</a:t>
            </a:r>
            <a:endParaRPr lang="en-CA" altLang="zh-TW" dirty="0"/>
          </a:p>
          <a:p>
            <a:pPr lvl="1"/>
            <a:endParaRPr lang="en-CA" altLang="zh-TW" dirty="0"/>
          </a:p>
          <a:p>
            <a:endParaRPr lang="en-CA" altLang="zh-TW" dirty="0"/>
          </a:p>
          <a:p>
            <a:endParaRPr lang="en-CA" altLang="zh-TW" dirty="0"/>
          </a:p>
          <a:p>
            <a:endParaRPr lang="en-CA" altLang="zh-TW" dirty="0"/>
          </a:p>
          <a:p>
            <a:r>
              <a:rPr lang="zh-TW" altLang="en-US" dirty="0"/>
              <a:t>結果還是被駭了</a:t>
            </a:r>
            <a:r>
              <a:rPr lang="en-CA" altLang="zh-TW" dirty="0"/>
              <a:t>= =</a:t>
            </a:r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580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DDDB-05FD-4F73-AAA2-1D19896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軼聞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71F6-AD48-4E9C-A3A9-89D9403E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第一次遭駭</a:t>
            </a:r>
            <a:endParaRPr lang="en-CA" altLang="zh-TW" dirty="0"/>
          </a:p>
          <a:p>
            <a:pPr lvl="1"/>
            <a:r>
              <a:rPr lang="zh-TW" altLang="en-US" dirty="0"/>
              <a:t>帳號密碼都是 </a:t>
            </a:r>
            <a:r>
              <a:rPr lang="en-CA" altLang="zh-TW" dirty="0"/>
              <a:t>123</a:t>
            </a:r>
          </a:p>
          <a:p>
            <a:pPr lvl="1"/>
            <a:r>
              <a:rPr lang="zh-TW" altLang="en-US" dirty="0"/>
              <a:t>剛好有人猜中了</a:t>
            </a:r>
            <a:endParaRPr lang="en-CA" altLang="zh-TW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610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EB58-BF2B-4FD0-B728-B8F17626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軼聞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BBE9-C91D-44DF-90CE-C84E87CE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第二次遭駭</a:t>
            </a:r>
            <a:endParaRPr lang="en-CA" altLang="zh-TW" dirty="0"/>
          </a:p>
          <a:p>
            <a:pPr lvl="1"/>
            <a:r>
              <a:rPr lang="zh-TW" altLang="en-US" dirty="0"/>
              <a:t>我的慣用密碼「</a:t>
            </a:r>
            <a:r>
              <a:rPr lang="en-CA" altLang="zh-TW" dirty="0"/>
              <a:t>2rjurrru</a:t>
            </a:r>
            <a:r>
              <a:rPr lang="zh-TW" altLang="en-US" dirty="0"/>
              <a:t>」</a:t>
            </a:r>
            <a:endParaRPr lang="en-CA" altLang="zh-TW" dirty="0"/>
          </a:p>
          <a:p>
            <a:pPr lvl="1"/>
            <a:r>
              <a:rPr lang="zh-TW" altLang="en-US" dirty="0"/>
              <a:t>我不小心把密碼 </a:t>
            </a:r>
            <a:r>
              <a:rPr lang="en-CA" altLang="zh-TW" dirty="0"/>
              <a:t>po </a:t>
            </a:r>
            <a:r>
              <a:rPr lang="zh-TW" altLang="en-US" dirty="0"/>
              <a:t>到網路上了</a:t>
            </a:r>
            <a:endParaRPr lang="en-CA" altLang="zh-TW" dirty="0"/>
          </a:p>
          <a:p>
            <a:pPr lvl="1"/>
            <a:r>
              <a:rPr lang="zh-TW" altLang="en-US" dirty="0"/>
              <a:t>系統最高權限密碼 </a:t>
            </a:r>
            <a:r>
              <a:rPr lang="en-CA" altLang="zh-TW" dirty="0"/>
              <a:t>= </a:t>
            </a:r>
            <a:r>
              <a:rPr lang="zh-TW" altLang="en-US" dirty="0"/>
              <a:t>我慣用密碼</a:t>
            </a:r>
            <a:endParaRPr lang="en-CA" altLang="zh-TW" dirty="0"/>
          </a:p>
          <a:p>
            <a:pPr lvl="1"/>
            <a:endParaRPr lang="en-CA" altLang="zh-TW" dirty="0"/>
          </a:p>
          <a:p>
            <a:pPr lvl="1"/>
            <a:r>
              <a:rPr lang="zh-TW" altLang="en-US" dirty="0"/>
              <a:t>午餐系統遭駭</a:t>
            </a:r>
            <a:endParaRPr lang="en-CA" altLang="zh-TW" dirty="0"/>
          </a:p>
          <a:p>
            <a:pPr lvl="1"/>
            <a:r>
              <a:rPr lang="zh-TW" altLang="en-US" dirty="0"/>
              <a:t>我臉書遭駭</a:t>
            </a:r>
            <a:endParaRPr lang="en-CA" altLang="zh-TW" dirty="0"/>
          </a:p>
          <a:p>
            <a:pPr lvl="1"/>
            <a:r>
              <a:rPr lang="zh-TW" altLang="en-US" dirty="0"/>
              <a:t>社交軟體都被駭</a:t>
            </a:r>
            <a:endParaRPr lang="en-CA" altLang="zh-TW" dirty="0"/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r>
              <a:rPr lang="zh-TW" altLang="en-US" dirty="0"/>
              <a:t>「設計的再好，都會有猴子把事情搞砸」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313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0A94-7546-472D-9153-54EC0F57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軼聞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D86F-8EA5-42B1-ADB5-72E0DA60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取名錯誤</a:t>
            </a:r>
            <a:endParaRPr lang="en-CA" dirty="0"/>
          </a:p>
          <a:p>
            <a:pPr lvl="1"/>
            <a:r>
              <a:rPr lang="en-CA" dirty="0"/>
              <a:t>Dinner = </a:t>
            </a:r>
            <a:r>
              <a:rPr lang="zh-TW" altLang="en-US" dirty="0"/>
              <a:t>晚餐</a:t>
            </a:r>
            <a:endParaRPr lang="en-CA" altLang="zh-TW" dirty="0"/>
          </a:p>
          <a:p>
            <a:pPr lvl="1"/>
            <a:r>
              <a:rPr lang="en-CA" dirty="0"/>
              <a:t>Lunch = </a:t>
            </a:r>
            <a:r>
              <a:rPr lang="zh-TW" altLang="en-US" dirty="0"/>
              <a:t>午餐</a:t>
            </a:r>
            <a:endParaRPr lang="en-CA" altLang="zh-TW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Why dinner system instead of lunch system?</a:t>
            </a:r>
          </a:p>
          <a:p>
            <a:r>
              <a:rPr lang="zh-TW" altLang="en-US" dirty="0"/>
              <a:t>為什麼叫做晚餐系統而不是午餐系統？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991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5200-41FA-47D8-A5B7-3D88CD08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軼聞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B5F-1BAF-4506-9043-DB1C808D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一開始，只是我取名取錯</a:t>
            </a:r>
            <a:endParaRPr lang="en-CA" altLang="zh-TW" dirty="0"/>
          </a:p>
          <a:p>
            <a:pPr lvl="1"/>
            <a:r>
              <a:rPr lang="zh-TW" altLang="en-US" dirty="0"/>
              <a:t>後來將錯就錯，整個專案都叫做 </a:t>
            </a:r>
            <a:r>
              <a:rPr lang="en-CA" altLang="zh-TW" dirty="0"/>
              <a:t>dinner system </a:t>
            </a:r>
            <a:r>
              <a:rPr lang="zh-TW" altLang="en-US" dirty="0"/>
              <a:t>了</a:t>
            </a:r>
            <a:endParaRPr lang="en-CA" altLang="zh-TW" dirty="0"/>
          </a:p>
          <a:p>
            <a:pPr lvl="1"/>
            <a:r>
              <a:rPr lang="zh-TW" altLang="en-US" dirty="0"/>
              <a:t>後來將錯就錯，整個團隊都叫他 </a:t>
            </a:r>
            <a:r>
              <a:rPr lang="en-CA" altLang="zh-TW" dirty="0"/>
              <a:t>dinner system </a:t>
            </a:r>
            <a:r>
              <a:rPr lang="zh-TW" altLang="en-US" dirty="0"/>
              <a:t>了</a:t>
            </a:r>
            <a:endParaRPr lang="en-CA" altLang="zh-TW" dirty="0"/>
          </a:p>
          <a:p>
            <a:pPr lvl="1"/>
            <a:r>
              <a:rPr lang="zh-TW" altLang="en-US" dirty="0"/>
              <a:t>後來將錯就錯，網站名稱也叫做 </a:t>
            </a:r>
            <a:r>
              <a:rPr lang="en-CA" altLang="zh-TW" dirty="0"/>
              <a:t>dinner system </a:t>
            </a:r>
            <a:r>
              <a:rPr lang="zh-TW" altLang="en-US" dirty="0"/>
              <a:t>了</a:t>
            </a:r>
            <a:endParaRPr lang="en-CA" altLang="zh-TW" dirty="0"/>
          </a:p>
          <a:p>
            <a:pPr lvl="1"/>
            <a:r>
              <a:rPr lang="zh-TW" altLang="en-US" dirty="0"/>
              <a:t>後來將錯就錯，開發單位也叫做 </a:t>
            </a:r>
            <a:r>
              <a:rPr lang="en-CA" altLang="zh-TW" dirty="0"/>
              <a:t>dinner</a:t>
            </a:r>
            <a:r>
              <a:rPr lang="zh-TW" altLang="en-US" dirty="0"/>
              <a:t> </a:t>
            </a:r>
            <a:r>
              <a:rPr lang="en-CA" altLang="zh-TW" dirty="0"/>
              <a:t>system </a:t>
            </a:r>
            <a:r>
              <a:rPr lang="zh-TW" altLang="en-US" dirty="0"/>
              <a:t>了</a:t>
            </a:r>
            <a:endParaRPr lang="en-CA" altLang="zh-TW" dirty="0"/>
          </a:p>
          <a:p>
            <a:pPr lvl="1"/>
            <a:r>
              <a:rPr lang="zh-TW" altLang="en-US" dirty="0"/>
              <a:t>後來將錯就錯，整個世界都叫他 </a:t>
            </a:r>
            <a:r>
              <a:rPr lang="en-CA" altLang="zh-TW" dirty="0"/>
              <a:t>dinner</a:t>
            </a:r>
            <a:r>
              <a:rPr lang="zh-TW" altLang="en-US" dirty="0"/>
              <a:t> </a:t>
            </a:r>
            <a:r>
              <a:rPr lang="en-CA" altLang="zh-TW" dirty="0"/>
              <a:t>system </a:t>
            </a:r>
            <a:r>
              <a:rPr lang="zh-TW" altLang="en-US" dirty="0"/>
              <a:t>了</a:t>
            </a:r>
            <a:endParaRPr lang="en-CA" altLang="zh-TW" dirty="0"/>
          </a:p>
          <a:p>
            <a:pPr lvl="1"/>
            <a:endParaRPr lang="en-CA" altLang="zh-TW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167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9E04-7343-41F4-BA09-8F8999D1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軼聞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4E64-7B95-47CD-BEC6-D3C62EAE6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zh-TW" altLang="en-US" dirty="0"/>
              <a:t>測試菜名</a:t>
            </a:r>
            <a:endParaRPr lang="en-CA" altLang="zh-TW" dirty="0"/>
          </a:p>
          <a:p>
            <a:pPr lvl="1"/>
            <a:r>
              <a:rPr lang="zh-TW" altLang="en-US" dirty="0"/>
              <a:t>素香大雞排</a:t>
            </a:r>
            <a:endParaRPr lang="en-CA" altLang="zh-TW" dirty="0"/>
          </a:p>
          <a:p>
            <a:pPr lvl="1"/>
            <a:r>
              <a:rPr lang="zh-TW" altLang="en-US" strike="sngStrike" dirty="0"/>
              <a:t>於是我被教官關切</a:t>
            </a:r>
            <a:endParaRPr lang="en-CA" altLang="zh-TW" strike="sngStrike" dirty="0"/>
          </a:p>
          <a:p>
            <a:pPr lvl="1"/>
            <a:endParaRPr lang="en-CA" altLang="zh-TW" dirty="0"/>
          </a:p>
          <a:p>
            <a:pPr lvl="1"/>
            <a:endParaRPr lang="en-CA" altLang="zh-TW" dirty="0"/>
          </a:p>
          <a:p>
            <a:pPr lvl="1"/>
            <a:endParaRPr lang="en-CA" altLang="zh-TW" dirty="0"/>
          </a:p>
          <a:p>
            <a:r>
              <a:rPr lang="zh-TW" altLang="en-US" dirty="0"/>
              <a:t>測試金額</a:t>
            </a:r>
            <a:endParaRPr lang="en-CA" altLang="zh-TW" dirty="0"/>
          </a:p>
          <a:p>
            <a:pPr lvl="1"/>
            <a:r>
              <a:rPr lang="en-US" altLang="zh-TW" dirty="0"/>
              <a:t>1450$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1450$</a:t>
            </a:r>
          </a:p>
          <a:p>
            <a:pPr lvl="1"/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0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CF46-F1E9-4747-ABBD-71525AD9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zh-TW" altLang="en-US" dirty="0"/>
              <a:t>應用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34EB-791D-4B76-84C9-BC8D9393F0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大數據分析</a:t>
            </a:r>
            <a:endParaRPr lang="en-CA" altLang="zh-TW" dirty="0"/>
          </a:p>
          <a:p>
            <a:pPr lvl="1"/>
            <a:r>
              <a:rPr lang="zh-TW" altLang="en-US" dirty="0"/>
              <a:t>數據挖礦</a:t>
            </a:r>
            <a:r>
              <a:rPr lang="en-CA" altLang="zh-TW" dirty="0"/>
              <a:t>(Data mining)</a:t>
            </a:r>
            <a:endParaRPr lang="en-CA" dirty="0"/>
          </a:p>
          <a:p>
            <a:pPr lvl="1"/>
            <a:r>
              <a:rPr lang="zh-TW" altLang="en-US" dirty="0"/>
              <a:t>偏好分析</a:t>
            </a:r>
            <a:r>
              <a:rPr lang="en-CA" altLang="zh-TW" dirty="0"/>
              <a:t>(Preference analysis)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23D0-4547-41C0-843F-CEC525E677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預測明天有幾份餐</a:t>
            </a:r>
            <a:endParaRPr lang="en-CA" altLang="zh-TW" dirty="0"/>
          </a:p>
          <a:p>
            <a:pPr lvl="1"/>
            <a:r>
              <a:rPr lang="zh-TW" altLang="en-US" dirty="0"/>
              <a:t>降低廚餘</a:t>
            </a:r>
            <a:endParaRPr lang="en-CA" altLang="zh-TW" dirty="0"/>
          </a:p>
          <a:p>
            <a:pPr lvl="1"/>
            <a:r>
              <a:rPr lang="zh-TW" altLang="en-US" dirty="0"/>
              <a:t>減少備料時間</a:t>
            </a:r>
            <a:endParaRPr lang="en-CA" altLang="zh-TW" dirty="0"/>
          </a:p>
          <a:p>
            <a:pPr lvl="1"/>
            <a:r>
              <a:rPr lang="zh-TW" altLang="en-US" dirty="0"/>
              <a:t>不保證準確，所以沒人在乎</a:t>
            </a:r>
            <a:r>
              <a:rPr lang="en-US" altLang="zh-TW" dirty="0"/>
              <a:t>(X)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20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731A-D46A-4154-99C0-E670DFA7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A629-CC93-4AD9-BDB1-638694CB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類神經網路</a:t>
            </a:r>
            <a:endParaRPr lang="en-CA" altLang="zh-TW" dirty="0"/>
          </a:p>
          <a:p>
            <a:pPr lvl="1"/>
            <a:r>
              <a:rPr lang="zh-TW" altLang="en-US" dirty="0"/>
              <a:t>腦袋是一堆神經元構成的</a:t>
            </a:r>
            <a:endParaRPr lang="en-CA" dirty="0"/>
          </a:p>
          <a:p>
            <a:pPr lvl="1"/>
            <a:r>
              <a:rPr lang="zh-TW" altLang="en-US" dirty="0"/>
              <a:t>利用電腦去模擬大量神經元，藉此得到類似大腦的功能</a:t>
            </a:r>
            <a:endParaRPr lang="en-CA" altLang="zh-TW" dirty="0"/>
          </a:p>
          <a:p>
            <a:endParaRPr lang="en-CA" dirty="0"/>
          </a:p>
          <a:p>
            <a:endParaRPr lang="en-CA" dirty="0"/>
          </a:p>
          <a:p>
            <a:r>
              <a:rPr lang="zh-TW" altLang="en-US" dirty="0"/>
              <a:t>機器學習</a:t>
            </a:r>
            <a:endParaRPr lang="en-CA" altLang="zh-TW" dirty="0"/>
          </a:p>
          <a:p>
            <a:pPr lvl="1"/>
            <a:r>
              <a:rPr lang="zh-TW" altLang="en-US" dirty="0"/>
              <a:t>腦袋可以學習，現在電腦也可以學習了</a:t>
            </a:r>
            <a:endParaRPr lang="en-CA" altLang="zh-TW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785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65F-D337-4B89-ADB7-172249FF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6000-CEB8-4CC8-BA1C-040FE915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幫你保送上大學</a:t>
            </a:r>
            <a:endParaRPr lang="en-CA" altLang="zh-TW" dirty="0"/>
          </a:p>
          <a:p>
            <a:pPr lvl="1"/>
            <a:r>
              <a:rPr lang="en-US" altLang="zh-TW" dirty="0"/>
              <a:t>@</a:t>
            </a:r>
            <a:r>
              <a:rPr lang="zh-TW" altLang="en-US" dirty="0"/>
              <a:t>白翔云</a:t>
            </a:r>
            <a:endParaRPr lang="en-CA" altLang="zh-TW" dirty="0"/>
          </a:p>
          <a:p>
            <a:pPr lvl="1"/>
            <a:endParaRPr lang="en-CA" dirty="0"/>
          </a:p>
          <a:p>
            <a:pPr lvl="1"/>
            <a:endParaRPr lang="en-CA" altLang="zh-TW" dirty="0"/>
          </a:p>
          <a:p>
            <a:pPr lvl="1"/>
            <a:endParaRPr lang="en-CA" altLang="zh-TW" dirty="0"/>
          </a:p>
          <a:p>
            <a:r>
              <a:rPr lang="zh-TW" altLang="en-US" dirty="0"/>
              <a:t>免費的午餐</a:t>
            </a:r>
            <a:endParaRPr lang="en-CA" altLang="zh-TW" dirty="0"/>
          </a:p>
          <a:p>
            <a:pPr lvl="1"/>
            <a:r>
              <a:rPr lang="zh-TW" altLang="en-US" dirty="0"/>
              <a:t>天底下沒有白吃的午餐，除非你有修系統</a:t>
            </a:r>
            <a:endParaRPr lang="en-CA" altLang="zh-TW" dirty="0"/>
          </a:p>
        </p:txBody>
      </p:sp>
    </p:spTree>
    <p:extLst>
      <p:ext uri="{BB962C8B-B14F-4D97-AF65-F5344CB8AC3E}">
        <p14:creationId xmlns:p14="http://schemas.microsoft.com/office/powerpoint/2010/main" val="945993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7941-4646-4669-913E-A583B8C3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C7EB-5065-4CE1-B0C2-9F606452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上電視的機會</a:t>
            </a:r>
            <a:endParaRPr lang="en-CA" altLang="zh-TW" dirty="0"/>
          </a:p>
          <a:p>
            <a:pPr lvl="1"/>
            <a:r>
              <a:rPr lang="zh-TW" altLang="en-US" dirty="0"/>
              <a:t>中天</a:t>
            </a:r>
            <a:endParaRPr lang="en-CA" altLang="zh-TW" dirty="0"/>
          </a:p>
          <a:p>
            <a:pPr lvl="1"/>
            <a:r>
              <a:rPr lang="en-US" altLang="zh-TW" dirty="0"/>
              <a:t>TVBS</a:t>
            </a:r>
          </a:p>
          <a:p>
            <a:pPr lvl="1"/>
            <a:r>
              <a:rPr lang="zh-TW" altLang="en-US" dirty="0"/>
              <a:t>聯合報</a:t>
            </a:r>
            <a:endParaRPr lang="en-CA" altLang="zh-TW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098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221D-E457-46AD-8425-424D96FB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午餐系統、點餐系統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DCFD-73B2-4DED-8D6F-D04FACB1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他是啥，可以吃嗎？</a:t>
            </a:r>
            <a:endParaRPr lang="en-CA" altLang="zh-TW" dirty="0"/>
          </a:p>
          <a:p>
            <a:pPr lvl="1"/>
            <a:r>
              <a:rPr lang="zh-TW" altLang="en-US" dirty="0"/>
              <a:t>系統不能吃，但是他可以產出食物</a:t>
            </a:r>
            <a:endParaRPr lang="en-CA" altLang="zh-TW" dirty="0"/>
          </a:p>
          <a:p>
            <a:pPr lvl="1"/>
            <a:r>
              <a:rPr lang="zh-TW" altLang="en-US" strike="sngStrike" dirty="0"/>
              <a:t>管系統可以跟廠商乞討午餐</a:t>
            </a:r>
            <a:endParaRPr lang="en-CA" altLang="zh-TW" strike="sngStrike" dirty="0"/>
          </a:p>
          <a:p>
            <a:pPr lvl="1"/>
            <a:r>
              <a:rPr lang="zh-TW" altLang="en-US" strike="sngStrike" dirty="0"/>
              <a:t>管系統可以讓你月底有飯吃</a:t>
            </a:r>
            <a:endParaRPr lang="en-CA" altLang="zh-TW" strike="sngStrike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930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69DA-E104-4CDB-863F-7442B355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我想寫程式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E644-858A-42A6-B2DC-E54A2FDC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英文</a:t>
            </a:r>
            <a:endParaRPr lang="en-CA" altLang="zh-TW" dirty="0"/>
          </a:p>
          <a:p>
            <a:r>
              <a:rPr lang="zh-TW" altLang="en-US" dirty="0"/>
              <a:t>英文</a:t>
            </a:r>
            <a:endParaRPr lang="en-CA" altLang="zh-TW" dirty="0"/>
          </a:p>
          <a:p>
            <a:r>
              <a:rPr lang="zh-TW" altLang="en-US" dirty="0"/>
              <a:t>英文</a:t>
            </a:r>
            <a:endParaRPr lang="en-CA" altLang="zh-TW" dirty="0"/>
          </a:p>
          <a:p>
            <a:r>
              <a:rPr lang="zh-TW" altLang="en-US" dirty="0"/>
              <a:t>因為很重要，所以說三次</a:t>
            </a:r>
            <a:endParaRPr lang="en-CA" altLang="zh-TW" dirty="0"/>
          </a:p>
          <a:p>
            <a:endParaRPr lang="en-CA" altLang="zh-TW" dirty="0"/>
          </a:p>
          <a:p>
            <a:r>
              <a:rPr lang="zh-TW" altLang="en-US" b="1" u="sng" dirty="0">
                <a:solidFill>
                  <a:srgbClr val="FF0000"/>
                </a:solidFill>
              </a:rPr>
              <a:t>你不一定要會中文，但是你一定要會英文</a:t>
            </a:r>
            <a:endParaRPr lang="en-CA" altLang="zh-TW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5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A3D9-BC27-4B24-945E-6364C920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我想寫程式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461F-CB82-4A4A-BA24-409EF5DD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寫程式大概需要兩大能力</a:t>
            </a:r>
            <a:endParaRPr lang="en-CA" altLang="zh-TW" dirty="0"/>
          </a:p>
          <a:p>
            <a:pPr lvl="1"/>
            <a:r>
              <a:rPr lang="zh-TW" altLang="en-US" dirty="0"/>
              <a:t>數學</a:t>
            </a:r>
            <a:endParaRPr lang="en-CA" altLang="zh-TW" dirty="0"/>
          </a:p>
          <a:p>
            <a:pPr lvl="2"/>
            <a:r>
              <a:rPr lang="zh-TW" altLang="en-US" dirty="0"/>
              <a:t>邏輯思考</a:t>
            </a:r>
            <a:endParaRPr lang="en-CA" altLang="zh-TW" dirty="0"/>
          </a:p>
          <a:p>
            <a:pPr lvl="2"/>
            <a:r>
              <a:rPr lang="zh-TW" altLang="en-US" dirty="0"/>
              <a:t>程式結構</a:t>
            </a:r>
            <a:endParaRPr lang="en-CA" altLang="zh-TW" dirty="0"/>
          </a:p>
          <a:p>
            <a:pPr lvl="2"/>
            <a:r>
              <a:rPr lang="zh-TW" altLang="en-US" strike="sngStrike" dirty="0"/>
              <a:t>通靈</a:t>
            </a:r>
            <a:endParaRPr lang="en-CA" altLang="zh-TW" strike="sngStrike" dirty="0"/>
          </a:p>
          <a:p>
            <a:pPr lvl="1"/>
            <a:r>
              <a:rPr lang="zh-TW" altLang="en-US" dirty="0"/>
              <a:t>英文</a:t>
            </a:r>
            <a:endParaRPr lang="en-CA" altLang="zh-TW" dirty="0"/>
          </a:p>
          <a:p>
            <a:pPr lvl="2"/>
            <a:r>
              <a:rPr lang="zh-TW" altLang="en-US" dirty="0"/>
              <a:t>國外文獻、資料</a:t>
            </a:r>
            <a:endParaRPr lang="en-CA" altLang="zh-TW" dirty="0"/>
          </a:p>
          <a:p>
            <a:pPr lvl="2"/>
            <a:r>
              <a:rPr lang="zh-TW" altLang="en-US" dirty="0"/>
              <a:t>程式語言</a:t>
            </a:r>
            <a:endParaRPr lang="en-CA" altLang="zh-TW" dirty="0"/>
          </a:p>
          <a:p>
            <a:pPr lvl="2"/>
            <a:r>
              <a:rPr lang="zh-TW" altLang="en-US" dirty="0"/>
              <a:t>溝通方便</a:t>
            </a:r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r>
              <a:rPr lang="zh-TW" altLang="en-US" dirty="0"/>
              <a:t>如果我沒有這些能力，怎麼辦？</a:t>
            </a:r>
            <a:endParaRPr lang="en-CA" altLang="zh-TW" dirty="0"/>
          </a:p>
        </p:txBody>
      </p:sp>
    </p:spTree>
    <p:extLst>
      <p:ext uri="{BB962C8B-B14F-4D97-AF65-F5344CB8AC3E}">
        <p14:creationId xmlns:p14="http://schemas.microsoft.com/office/powerpoint/2010/main" val="251772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DFAC-E071-4009-ADE4-59D55979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我想寫程式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1F44-1018-4BA4-8746-4BF593F4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當你數學能力點滿，但是忘記點英文時</a:t>
            </a:r>
            <a:endParaRPr lang="en-CA" altLang="zh-TW" dirty="0"/>
          </a:p>
          <a:p>
            <a:r>
              <a:rPr lang="zh-TW" altLang="en-US" dirty="0"/>
              <a:t>我想做一個人工智慧！</a:t>
            </a:r>
            <a:endParaRPr lang="en-CA" altLang="zh-TW" dirty="0"/>
          </a:p>
          <a:p>
            <a:pPr lvl="1"/>
            <a:r>
              <a:rPr lang="zh-TW" altLang="en-US" dirty="0"/>
              <a:t>修微積分</a:t>
            </a:r>
            <a:endParaRPr lang="en-US" altLang="zh-TW" dirty="0"/>
          </a:p>
          <a:p>
            <a:pPr lvl="1"/>
            <a:r>
              <a:rPr lang="zh-TW" altLang="en-US" dirty="0"/>
              <a:t>修線性代數</a:t>
            </a:r>
            <a:endParaRPr lang="en-CA" altLang="zh-TW" dirty="0"/>
          </a:p>
          <a:p>
            <a:pPr lvl="1"/>
            <a:r>
              <a:rPr lang="zh-TW" altLang="en-US" dirty="0"/>
              <a:t>修演算法</a:t>
            </a:r>
            <a:endParaRPr lang="en-CA" altLang="zh-TW" dirty="0"/>
          </a:p>
          <a:p>
            <a:pPr lvl="1"/>
            <a:r>
              <a:rPr lang="zh-TW" altLang="en-US" dirty="0"/>
              <a:t>修資料結構</a:t>
            </a:r>
            <a:endParaRPr lang="en-CA" altLang="zh-TW" dirty="0"/>
          </a:p>
          <a:p>
            <a:pPr lvl="1"/>
            <a:r>
              <a:rPr lang="zh-TW" altLang="en-US" dirty="0"/>
              <a:t>修大學數學</a:t>
            </a:r>
            <a:endParaRPr lang="en-CA" altLang="zh-TW" dirty="0"/>
          </a:p>
          <a:p>
            <a:pPr lvl="1"/>
            <a:endParaRPr lang="en-CA" altLang="zh-TW" dirty="0"/>
          </a:p>
          <a:p>
            <a:pPr lvl="1"/>
            <a:r>
              <a:rPr lang="zh-TW" altLang="en-US" dirty="0"/>
              <a:t>我終於自己做出一個人工智慧了！</a:t>
            </a:r>
            <a:endParaRPr lang="en-CA" altLang="zh-TW" dirty="0"/>
          </a:p>
          <a:p>
            <a:pPr lvl="1"/>
            <a:endParaRPr lang="en-CA" altLang="zh-TW" dirty="0"/>
          </a:p>
          <a:p>
            <a:r>
              <a:rPr lang="zh-TW" altLang="en-US" dirty="0"/>
              <a:t>英文好的人：「喔網路上有成品啊，你幹嘛這麼累，下載下來就可以用了」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3611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71F1-FA22-4D4A-AB24-D1B62B1E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我想寫程式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9E05-0DD9-418C-A5EE-BDCF697B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當你英文能力點滿，但是忘記點數學時</a:t>
            </a:r>
            <a:endParaRPr lang="en-CA" altLang="zh-TW" dirty="0"/>
          </a:p>
          <a:p>
            <a:r>
              <a:rPr lang="zh-TW" altLang="en-US" dirty="0"/>
              <a:t>我想做一個人工智慧！</a:t>
            </a:r>
            <a:endParaRPr lang="en-CA" altLang="zh-TW" dirty="0"/>
          </a:p>
          <a:p>
            <a:pPr lvl="1"/>
            <a:r>
              <a:rPr lang="zh-TW" altLang="en-US" dirty="0"/>
              <a:t>網路上有成品欸，下載下來用好了！</a:t>
            </a:r>
            <a:endParaRPr lang="en-CA" altLang="zh-TW" dirty="0"/>
          </a:p>
          <a:p>
            <a:pPr lvl="1"/>
            <a:endParaRPr lang="en-CA" altLang="zh-TW" dirty="0"/>
          </a:p>
          <a:p>
            <a:pPr lvl="1"/>
            <a:r>
              <a:rPr lang="zh-TW" altLang="en-US" dirty="0"/>
              <a:t>幹，我不知道內部怎麼運作的</a:t>
            </a:r>
            <a:endParaRPr lang="en-CA" altLang="zh-TW" dirty="0"/>
          </a:p>
          <a:p>
            <a:pPr lvl="1"/>
            <a:r>
              <a:rPr lang="zh-TW" altLang="en-US" dirty="0"/>
              <a:t>幹，裡面是魔法嗎？</a:t>
            </a:r>
            <a:endParaRPr lang="en-CA" altLang="zh-TW" dirty="0"/>
          </a:p>
          <a:p>
            <a:pPr lvl="1"/>
            <a:r>
              <a:rPr lang="zh-TW" altLang="en-US" dirty="0"/>
              <a:t>幹，我討厭魔法。</a:t>
            </a:r>
            <a:endParaRPr lang="en-CA" altLang="zh-TW" dirty="0"/>
          </a:p>
          <a:p>
            <a:pPr lvl="1"/>
            <a:endParaRPr lang="en-CA" altLang="zh-TW" dirty="0"/>
          </a:p>
          <a:p>
            <a:pPr lvl="1"/>
            <a:r>
              <a:rPr lang="zh-TW" altLang="en-US" dirty="0"/>
              <a:t>我終於</a:t>
            </a:r>
            <a:r>
              <a:rPr lang="zh-TW" altLang="en-US" strike="sngStrike" dirty="0"/>
              <a:t>自己</a:t>
            </a:r>
            <a:r>
              <a:rPr lang="zh-TW" altLang="en-US" dirty="0"/>
              <a:t>做出一個人工智慧了！</a:t>
            </a:r>
            <a:endParaRPr lang="en-CA" altLang="zh-TW" dirty="0"/>
          </a:p>
          <a:p>
            <a:pPr lvl="1"/>
            <a:endParaRPr lang="en-CA" altLang="zh-TW" dirty="0"/>
          </a:p>
          <a:p>
            <a:r>
              <a:rPr lang="zh-TW" altLang="en-US" dirty="0"/>
              <a:t>數學好的人：「你這真的是自己做的嗎</a:t>
            </a:r>
            <a:r>
              <a:rPr lang="en-US" altLang="zh-TW" dirty="0"/>
              <a:t>…</a:t>
            </a:r>
            <a:r>
              <a:rPr lang="zh-TW" altLang="en-US" dirty="0"/>
              <a:t>？」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9441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BC81-42EA-4E70-B0D5-0F18F140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我想寫程式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4066-308C-46CB-A2B3-5EBD98DB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聽不懂嗎？不然我換個比喻</a:t>
            </a:r>
            <a:endParaRPr lang="en-CA" altLang="zh-TW" dirty="0"/>
          </a:p>
          <a:p>
            <a:endParaRPr lang="en-CA" dirty="0"/>
          </a:p>
          <a:p>
            <a:r>
              <a:rPr lang="zh-TW" altLang="en-US" dirty="0"/>
              <a:t>英文好的人是歐皇</a:t>
            </a:r>
            <a:endParaRPr lang="en-CA" altLang="zh-TW" dirty="0"/>
          </a:p>
          <a:p>
            <a:pPr lvl="1"/>
            <a:r>
              <a:rPr lang="zh-TW" altLang="en-US" dirty="0"/>
              <a:t>你還在努力抽卡？老子一抽就</a:t>
            </a:r>
            <a:r>
              <a:rPr lang="en-CA" altLang="zh-TW" dirty="0"/>
              <a:t> SSR </a:t>
            </a:r>
            <a:r>
              <a:rPr lang="zh-TW" altLang="en-US" dirty="0"/>
              <a:t>啦</a:t>
            </a:r>
            <a:endParaRPr lang="en-CA" altLang="zh-TW" dirty="0"/>
          </a:p>
          <a:p>
            <a:endParaRPr lang="en-CA" dirty="0"/>
          </a:p>
          <a:p>
            <a:r>
              <a:rPr lang="zh-TW" altLang="en-US" dirty="0"/>
              <a:t>數學好的人是肝帝</a:t>
            </a:r>
            <a:endParaRPr lang="en-CA" altLang="zh-TW" dirty="0"/>
          </a:p>
          <a:p>
            <a:pPr lvl="1"/>
            <a:r>
              <a:rPr lang="zh-TW" altLang="en-US" dirty="0"/>
              <a:t>媽的歐皇只靠賽玩遊戲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8911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B4B5-ADB1-4E42-B7CA-F4AC1744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我想寫程式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2382-745B-4B06-8ECA-CBF38B82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如果你少了一項技能，沒關係</a:t>
            </a:r>
            <a:endParaRPr lang="en-CA" altLang="zh-TW" dirty="0"/>
          </a:p>
          <a:p>
            <a:pPr lvl="1"/>
            <a:r>
              <a:rPr lang="zh-TW" altLang="en-US" dirty="0"/>
              <a:t>只是你會發生很多奇怪的慘劇</a:t>
            </a:r>
            <a:endParaRPr lang="en-CA" altLang="zh-TW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zh-TW" altLang="en-US" dirty="0"/>
              <a:t>如果少了兩項技能，沒關係</a:t>
            </a:r>
            <a:r>
              <a:rPr lang="en-US" altLang="zh-TW" dirty="0"/>
              <a:t>…</a:t>
            </a:r>
          </a:p>
          <a:p>
            <a:pPr lvl="1"/>
            <a:r>
              <a:rPr lang="zh-TW" altLang="en-US" dirty="0"/>
              <a:t>對岸出了新的文言文程式碼</a:t>
            </a:r>
            <a:endParaRPr lang="en-CA" altLang="zh-TW" dirty="0"/>
          </a:p>
          <a:p>
            <a:pPr lvl="1"/>
            <a:r>
              <a:rPr lang="zh-TW" altLang="en-US" dirty="0"/>
              <a:t>用英文寫程式太 </a:t>
            </a:r>
            <a:r>
              <a:rPr lang="en-CA" altLang="zh-TW" dirty="0"/>
              <a:t>low </a:t>
            </a:r>
            <a:r>
              <a:rPr lang="zh-TW" altLang="en-US" dirty="0"/>
              <a:t>了，文言文寫程式才時髦</a:t>
            </a:r>
            <a:endParaRPr lang="en-CA" dirty="0"/>
          </a:p>
        </p:txBody>
      </p:sp>
      <p:pic>
        <p:nvPicPr>
          <p:cNvPr id="1026" name="Picture 2" descr="「文言文程式碼」的圖片搜尋結果">
            <a:extLst>
              <a:ext uri="{FF2B5EF4-FFF2-40B4-BE49-F238E27FC236}">
                <a16:creationId xmlns:a16="http://schemas.microsoft.com/office/drawing/2014/main" id="{43AE33D8-0687-4CDD-B7D9-07DDCB2AD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48" y="2771449"/>
            <a:ext cx="6364970" cy="235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33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318B-C879-412C-9699-B1D28633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一起做專案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D56C3-BC68-4FE5-890A-70B749D2C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條件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D81CC-78B2-4C5B-A612-A79E077F4E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會至少一種程式語言</a:t>
            </a:r>
            <a:endParaRPr lang="en-CA" altLang="zh-TW" dirty="0"/>
          </a:p>
          <a:p>
            <a:r>
              <a:rPr lang="zh-TW" altLang="en-US" dirty="0"/>
              <a:t>具備英文能力</a:t>
            </a:r>
            <a:endParaRPr lang="en-CA" altLang="zh-TW" dirty="0"/>
          </a:p>
          <a:p>
            <a:r>
              <a:rPr lang="zh-TW" altLang="en-US" dirty="0"/>
              <a:t>具備邏輯思考能力</a:t>
            </a:r>
            <a:endParaRPr lang="en-CA" altLang="zh-TW" dirty="0"/>
          </a:p>
          <a:p>
            <a:endParaRPr lang="en-CA" altLang="zh-TW" dirty="0"/>
          </a:p>
          <a:p>
            <a:endParaRPr lang="en-CA" altLang="zh-T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4A9BE-B777-4906-8F45-5C3BC12E1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好處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8C258-CA14-4F41-B0FB-04240B88A3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/>
              <a:t>不一定有薪水</a:t>
            </a:r>
            <a:endParaRPr lang="en-CA" altLang="zh-TW" dirty="0"/>
          </a:p>
          <a:p>
            <a:r>
              <a:rPr lang="zh-TW" altLang="en-US" dirty="0"/>
              <a:t>可能會保送大學</a:t>
            </a:r>
            <a:endParaRPr lang="en-CA" altLang="zh-TW" dirty="0"/>
          </a:p>
          <a:p>
            <a:r>
              <a:rPr lang="zh-TW" altLang="en-US" dirty="0"/>
              <a:t>可能會上新聞</a:t>
            </a:r>
            <a:endParaRPr lang="en-CA" altLang="zh-TW" dirty="0"/>
          </a:p>
          <a:p>
            <a:r>
              <a:rPr lang="zh-TW" altLang="en-US" dirty="0"/>
              <a:t>很多公假、很多公假、很多公假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63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65FE-69A0-467B-BE70-42B86A7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誕生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6F11-F9BC-4E7B-86B4-9C11CF4F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天地渾沌之時，盤古開天</a:t>
            </a:r>
            <a:r>
              <a:rPr lang="en-US" altLang="zh-TW" dirty="0"/>
              <a:t>…</a:t>
            </a:r>
          </a:p>
          <a:p>
            <a:pPr lvl="1"/>
            <a:r>
              <a:rPr lang="zh-TW" altLang="en-US" strike="sngStrike" dirty="0"/>
              <a:t>喔對不起我來錯棚了</a:t>
            </a:r>
            <a:endParaRPr lang="en-CA" altLang="zh-TW" strike="sngStrike" dirty="0"/>
          </a:p>
          <a:p>
            <a:endParaRPr lang="en-CA" dirty="0"/>
          </a:p>
          <a:p>
            <a:r>
              <a:rPr lang="zh-TW" altLang="en-US" dirty="0"/>
              <a:t>在上帝分出光明與黑暗之前</a:t>
            </a:r>
            <a:r>
              <a:rPr lang="en-US" altLang="zh-TW" dirty="0"/>
              <a:t>…</a:t>
            </a:r>
          </a:p>
          <a:p>
            <a:pPr lvl="1"/>
            <a:r>
              <a:rPr lang="zh-TW" altLang="en-US" strike="sngStrike" dirty="0"/>
              <a:t>喔幹我好像還是來錯棚了</a:t>
            </a:r>
            <a:endParaRPr lang="en-CA" altLang="zh-TW" strike="sngStrike" dirty="0"/>
          </a:p>
          <a:p>
            <a:pPr lvl="1"/>
            <a:endParaRPr lang="en-CA" dirty="0"/>
          </a:p>
          <a:p>
            <a:r>
              <a:rPr lang="zh-TW" altLang="en-US" dirty="0"/>
              <a:t>很久以前，有一場大爆炸</a:t>
            </a:r>
            <a:endParaRPr lang="en-CA" altLang="zh-TW" dirty="0"/>
          </a:p>
          <a:p>
            <a:pPr lvl="1"/>
            <a:r>
              <a:rPr lang="zh-TW" altLang="en-US" strike="sngStrike" dirty="0"/>
              <a:t>太久以前了，給我講重點</a:t>
            </a:r>
            <a:endParaRPr lang="en-CA" strike="sngStrike" dirty="0"/>
          </a:p>
        </p:txBody>
      </p:sp>
    </p:spTree>
    <p:extLst>
      <p:ext uri="{BB962C8B-B14F-4D97-AF65-F5344CB8AC3E}">
        <p14:creationId xmlns:p14="http://schemas.microsoft.com/office/powerpoint/2010/main" val="328821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312F-E3C8-417C-AE3F-5A7421BE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誕生 </a:t>
            </a:r>
            <a:r>
              <a:rPr lang="en-US" altLang="zh-TW" dirty="0"/>
              <a:t>–</a:t>
            </a:r>
            <a:r>
              <a:rPr lang="zh-TW" altLang="en-US" dirty="0"/>
              <a:t> 真實版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9D5D-32EA-4444-9CDA-835AFA07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很久以前有個東西叫做點餐單</a:t>
            </a:r>
            <a:endParaRPr lang="en-CA" altLang="zh-TW" dirty="0"/>
          </a:p>
          <a:p>
            <a:pPr lvl="1"/>
            <a:r>
              <a:rPr lang="zh-TW" altLang="en-US" dirty="0"/>
              <a:t>他要手工畫單子</a:t>
            </a:r>
            <a:endParaRPr lang="en-CA" altLang="zh-TW" dirty="0"/>
          </a:p>
          <a:p>
            <a:pPr lvl="1"/>
            <a:r>
              <a:rPr lang="zh-TW" altLang="en-US" dirty="0"/>
              <a:t>他要手工算錢</a:t>
            </a:r>
            <a:endParaRPr lang="en-CA" altLang="zh-TW" dirty="0"/>
          </a:p>
          <a:p>
            <a:pPr lvl="1"/>
            <a:r>
              <a:rPr lang="zh-TW" altLang="en-US" dirty="0"/>
              <a:t>他要手工把錢拿去地下室</a:t>
            </a:r>
            <a:endParaRPr lang="en-CA" altLang="zh-TW" dirty="0"/>
          </a:p>
          <a:p>
            <a:pPr lvl="1"/>
            <a:endParaRPr lang="en-CA" dirty="0"/>
          </a:p>
          <a:p>
            <a:r>
              <a:rPr lang="zh-TW" altLang="en-US" dirty="0"/>
              <a:t>我不是負責處理點餐單的人</a:t>
            </a:r>
            <a:endParaRPr lang="en-CA" altLang="zh-TW" dirty="0"/>
          </a:p>
          <a:p>
            <a:pPr lvl="1"/>
            <a:r>
              <a:rPr lang="zh-TW" altLang="en-US" dirty="0"/>
              <a:t>但是我連手工畫單都懶</a:t>
            </a:r>
            <a:endParaRPr lang="en-CA" altLang="zh-TW" dirty="0"/>
          </a:p>
          <a:p>
            <a:pPr lvl="1"/>
            <a:r>
              <a:rPr lang="zh-TW" altLang="en-US" dirty="0"/>
              <a:t>但是我連手工繳錢都懶</a:t>
            </a:r>
            <a:endParaRPr lang="en-CA" altLang="zh-TW" dirty="0"/>
          </a:p>
          <a:p>
            <a:pPr lvl="1"/>
            <a:r>
              <a:rPr lang="zh-TW" altLang="en-US" dirty="0"/>
              <a:t>但是我連找零錢都懶</a:t>
            </a:r>
            <a:endParaRPr lang="en-CA" dirty="0"/>
          </a:p>
        </p:txBody>
      </p:sp>
      <p:pic>
        <p:nvPicPr>
          <p:cNvPr id="2050" name="Picture 2" descr="「懶」的圖片搜尋結果">
            <a:extLst>
              <a:ext uri="{FF2B5EF4-FFF2-40B4-BE49-F238E27FC236}">
                <a16:creationId xmlns:a16="http://schemas.microsoft.com/office/drawing/2014/main" id="{E4D44DD5-AD98-44CA-B907-D34C886C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32" y="2346531"/>
            <a:ext cx="3507337" cy="350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AC27-B590-4605-8BCD-D84F29A1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誕生 </a:t>
            </a:r>
            <a:r>
              <a:rPr lang="en-US" altLang="zh-TW" dirty="0"/>
              <a:t>–</a:t>
            </a:r>
            <a:r>
              <a:rPr lang="zh-TW" altLang="en-US" dirty="0"/>
              <a:t> 真實版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2DC5-4956-445C-AB9F-C9B36932D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於是，系統就誕生了！</a:t>
            </a:r>
            <a:endParaRPr lang="en-CA" altLang="zh-TW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  <p:pic>
        <p:nvPicPr>
          <p:cNvPr id="1026" name="Picture 2" descr="「午餐系統」的圖片搜尋結果">
            <a:extLst>
              <a:ext uri="{FF2B5EF4-FFF2-40B4-BE49-F238E27FC236}">
                <a16:creationId xmlns:a16="http://schemas.microsoft.com/office/drawing/2014/main" id="{CFF3255B-DEF3-43E1-8E11-8DB7BD8BE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886" y="2386866"/>
            <a:ext cx="3639512" cy="36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5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920B-B127-493D-BDB7-BB977CF0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辛酸血淚史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6787-285B-40C0-852D-B6A3D4E0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高一班，會考分數最高</a:t>
            </a:r>
            <a:endParaRPr lang="en-CA" altLang="zh-TW" dirty="0"/>
          </a:p>
          <a:p>
            <a:r>
              <a:rPr lang="zh-TW" altLang="en-US" dirty="0"/>
              <a:t>高一班，最後一名離開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zh-TW" altLang="en-US" dirty="0"/>
              <a:t>入學前：「我要拚繁星計畫」</a:t>
            </a:r>
            <a:endParaRPr lang="en-CA" altLang="zh-TW" dirty="0"/>
          </a:p>
          <a:p>
            <a:r>
              <a:rPr lang="zh-TW" altLang="en-US" dirty="0"/>
              <a:t>入學後：「去你的繁星計畫」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347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AA1D-E169-4C78-B12E-B6F0B1F8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辛酸血淚史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F157-BB2E-418D-AFE3-ED7F5F54A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大家帶著書包上學</a:t>
            </a:r>
            <a:endParaRPr lang="en-CA" altLang="zh-TW" dirty="0"/>
          </a:p>
          <a:p>
            <a:r>
              <a:rPr lang="zh-TW" altLang="en-US" dirty="0"/>
              <a:t>我帶著筆電上學</a:t>
            </a:r>
            <a:endParaRPr lang="en-CA" altLang="zh-TW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zh-TW" altLang="en-US" dirty="0"/>
              <a:t>加入資訊社</a:t>
            </a:r>
            <a:endParaRPr lang="en-CA" altLang="zh-TW" dirty="0"/>
          </a:p>
          <a:p>
            <a:r>
              <a:rPr lang="zh-TW" altLang="en-US" dirty="0"/>
              <a:t>學長帶學弟，知識傳承</a:t>
            </a:r>
            <a:endParaRPr lang="en-CA" altLang="zh-TW" dirty="0"/>
          </a:p>
        </p:txBody>
      </p:sp>
    </p:spTree>
    <p:extLst>
      <p:ext uri="{BB962C8B-B14F-4D97-AF65-F5344CB8AC3E}">
        <p14:creationId xmlns:p14="http://schemas.microsoft.com/office/powerpoint/2010/main" val="361822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7DA3-0495-487C-A9BF-C8049E81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辛酸血淚史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2B92-467D-468E-B519-D4535844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日夜顛倒</a:t>
            </a:r>
            <a:endParaRPr lang="en-CA" altLang="zh-TW" dirty="0"/>
          </a:p>
          <a:p>
            <a:r>
              <a:rPr lang="zh-TW" altLang="en-US" dirty="0"/>
              <a:t>上課不准拿出筆電</a:t>
            </a:r>
            <a:endParaRPr lang="en-CA" altLang="zh-TW" dirty="0"/>
          </a:p>
          <a:p>
            <a:pPr lvl="1"/>
            <a:r>
              <a:rPr lang="zh-TW" altLang="en-US" dirty="0"/>
              <a:t>我就去社辦，咬我啊咬我啊</a:t>
            </a:r>
            <a:endParaRPr lang="en-CA" altLang="zh-TW" dirty="0"/>
          </a:p>
          <a:p>
            <a:pPr lvl="1"/>
            <a:r>
              <a:rPr lang="zh-TW" altLang="en-US" strike="sngStrike" dirty="0"/>
              <a:t>於是我就被當了</a:t>
            </a:r>
            <a:endParaRPr lang="en-CA" altLang="zh-TW" dirty="0"/>
          </a:p>
          <a:p>
            <a:pPr lvl="1"/>
            <a:endParaRPr lang="en-CA" dirty="0"/>
          </a:p>
          <a:p>
            <a:r>
              <a:rPr lang="zh-TW" altLang="en-US" dirty="0"/>
              <a:t>趕工趕進度</a:t>
            </a:r>
            <a:endParaRPr lang="en-CA" altLang="zh-TW" dirty="0"/>
          </a:p>
          <a:p>
            <a:pPr lvl="1"/>
            <a:r>
              <a:rPr lang="zh-TW" altLang="en-US" dirty="0"/>
              <a:t>爆肝</a:t>
            </a:r>
            <a:endParaRPr lang="en-CA" altLang="zh-TW" dirty="0"/>
          </a:p>
          <a:p>
            <a:pPr lvl="1"/>
            <a:r>
              <a:rPr lang="zh-TW" altLang="en-US" dirty="0"/>
              <a:t>改需求</a:t>
            </a:r>
            <a:endParaRPr lang="en-CA" altLang="zh-TW" dirty="0"/>
          </a:p>
          <a:p>
            <a:pPr lvl="1"/>
            <a:r>
              <a:rPr lang="zh-TW" altLang="en-US" dirty="0"/>
              <a:t>被嫌棄</a:t>
            </a:r>
            <a:endParaRPr lang="en-CA" altLang="zh-TW" dirty="0"/>
          </a:p>
          <a:p>
            <a:pPr lvl="1"/>
            <a:r>
              <a:rPr lang="zh-TW" altLang="en-US" dirty="0"/>
              <a:t>連續四十個小時沒睡覺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381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96C1-315E-474D-9999-B6315337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辛酸血淚史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9E94-0260-423A-9655-B4832CE0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你以為上線就沒了嗎？上線才是惡夢的開端</a:t>
            </a:r>
            <a:endParaRPr lang="en-CA" altLang="zh-TW" dirty="0"/>
          </a:p>
          <a:p>
            <a:endParaRPr lang="en-CA" dirty="0"/>
          </a:p>
          <a:p>
            <a:r>
              <a:rPr lang="zh-TW" altLang="en-US" dirty="0"/>
              <a:t>猴子們</a:t>
            </a:r>
            <a:r>
              <a:rPr lang="en-US" altLang="zh-TW" dirty="0"/>
              <a:t>…</a:t>
            </a:r>
            <a:r>
              <a:rPr lang="zh-TW" altLang="en-US" dirty="0"/>
              <a:t>？</a:t>
            </a:r>
            <a:endParaRPr lang="en-CA" altLang="zh-TW" dirty="0"/>
          </a:p>
          <a:p>
            <a:pPr lvl="1"/>
            <a:r>
              <a:rPr lang="en-US" altLang="zh-TW" dirty="0"/>
              <a:t>Q:</a:t>
            </a:r>
            <a:r>
              <a:rPr lang="zh-TW" altLang="en-US" dirty="0"/>
              <a:t> 我怎麼沒辦法用系統？工程師踹共啦</a:t>
            </a:r>
            <a:endParaRPr lang="en-CA" altLang="zh-TW" dirty="0"/>
          </a:p>
          <a:p>
            <a:pPr lvl="1"/>
            <a:r>
              <a:rPr lang="en-US" altLang="zh-TW" dirty="0"/>
              <a:t>A:</a:t>
            </a:r>
            <a:r>
              <a:rPr lang="zh-TW" altLang="en-US" dirty="0"/>
              <a:t> 你沒連上網路。</a:t>
            </a:r>
            <a:endParaRPr lang="en-CA" altLang="zh-TW" dirty="0"/>
          </a:p>
          <a:p>
            <a:pPr lvl="1"/>
            <a:endParaRPr lang="en-CA" altLang="zh-TW" dirty="0"/>
          </a:p>
          <a:p>
            <a:pPr lvl="1"/>
            <a:r>
              <a:rPr lang="en-US" altLang="zh-TW" dirty="0"/>
              <a:t>Q:</a:t>
            </a:r>
            <a:r>
              <a:rPr lang="zh-TW" altLang="en-US" dirty="0"/>
              <a:t> 我怎麼沒有餐？工程師踹共啦</a:t>
            </a:r>
            <a:endParaRPr lang="en-CA" altLang="zh-TW" dirty="0"/>
          </a:p>
          <a:p>
            <a:pPr lvl="1"/>
            <a:r>
              <a:rPr lang="en-US" altLang="zh-TW" dirty="0"/>
              <a:t>A:</a:t>
            </a:r>
            <a:r>
              <a:rPr lang="zh-TW" altLang="en-US" dirty="0"/>
              <a:t> 你沒有繳款。</a:t>
            </a:r>
            <a:endParaRPr lang="en-CA" altLang="zh-TW" dirty="0"/>
          </a:p>
          <a:p>
            <a:pPr lvl="1"/>
            <a:endParaRPr lang="en-CA" altLang="zh-TW" dirty="0"/>
          </a:p>
          <a:p>
            <a:pPr lvl="1"/>
            <a:endParaRPr lang="en-CA" altLang="zh-TW" dirty="0"/>
          </a:p>
        </p:txBody>
      </p:sp>
    </p:spTree>
    <p:extLst>
      <p:ext uri="{BB962C8B-B14F-4D97-AF65-F5344CB8AC3E}">
        <p14:creationId xmlns:p14="http://schemas.microsoft.com/office/powerpoint/2010/main" val="6903955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{47B8C18E-27F0-41CB-813F-C153F071D589}tf04033937</Template>
  <TotalTime>145</TotalTime>
  <Words>966</Words>
  <Application>Microsoft Office PowerPoint</Application>
  <PresentationFormat>Widescreen</PresentationFormat>
  <Paragraphs>217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Vapor Trail</vt:lpstr>
      <vt:lpstr>Dinner system</vt:lpstr>
      <vt:lpstr>午餐系統、點餐系統</vt:lpstr>
      <vt:lpstr>誕生</vt:lpstr>
      <vt:lpstr>誕生 – 真實版</vt:lpstr>
      <vt:lpstr>誕生 – 真實版</vt:lpstr>
      <vt:lpstr>辛酸血淚史</vt:lpstr>
      <vt:lpstr>辛酸血淚史</vt:lpstr>
      <vt:lpstr>辛酸血淚史</vt:lpstr>
      <vt:lpstr>辛酸血淚史</vt:lpstr>
      <vt:lpstr>軼聞</vt:lpstr>
      <vt:lpstr>軼聞</vt:lpstr>
      <vt:lpstr>軼聞</vt:lpstr>
      <vt:lpstr>軼聞</vt:lpstr>
      <vt:lpstr>軼聞</vt:lpstr>
      <vt:lpstr>軼聞</vt:lpstr>
      <vt:lpstr>應用</vt:lpstr>
      <vt:lpstr>應用</vt:lpstr>
      <vt:lpstr>應用</vt:lpstr>
      <vt:lpstr>應用</vt:lpstr>
      <vt:lpstr>我想寫程式</vt:lpstr>
      <vt:lpstr>我想寫程式</vt:lpstr>
      <vt:lpstr>我想寫程式</vt:lpstr>
      <vt:lpstr>我想寫程式</vt:lpstr>
      <vt:lpstr>我想寫程式</vt:lpstr>
      <vt:lpstr>我想寫程式</vt:lpstr>
      <vt:lpstr>一起做專案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Dinner system recruit</dc:title>
  <dc:creator>Lawrence Wu</dc:creator>
  <cp:lastModifiedBy>Lawrence Wu</cp:lastModifiedBy>
  <cp:revision>17</cp:revision>
  <dcterms:created xsi:type="dcterms:W3CDTF">2020-02-15T18:02:36Z</dcterms:created>
  <dcterms:modified xsi:type="dcterms:W3CDTF">2020-02-16T13:29:53Z</dcterms:modified>
</cp:coreProperties>
</file>