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4"/>
  </p:notesMasterIdLst>
  <p:handoutMasterIdLst>
    <p:handoutMasterId r:id="rId25"/>
  </p:handoutMasterIdLst>
  <p:sldIdLst>
    <p:sldId id="472" r:id="rId3"/>
    <p:sldId id="474" r:id="rId4"/>
    <p:sldId id="475" r:id="rId5"/>
    <p:sldId id="476" r:id="rId6"/>
    <p:sldId id="477" r:id="rId7"/>
    <p:sldId id="478" r:id="rId8"/>
    <p:sldId id="479" r:id="rId9"/>
    <p:sldId id="480" r:id="rId10"/>
    <p:sldId id="481" r:id="rId11"/>
    <p:sldId id="483" r:id="rId12"/>
    <p:sldId id="482" r:id="rId13"/>
    <p:sldId id="484" r:id="rId14"/>
    <p:sldId id="485" r:id="rId15"/>
    <p:sldId id="486" r:id="rId16"/>
    <p:sldId id="487" r:id="rId17"/>
    <p:sldId id="488" r:id="rId18"/>
    <p:sldId id="489" r:id="rId19"/>
    <p:sldId id="490" r:id="rId20"/>
    <p:sldId id="491" r:id="rId21"/>
    <p:sldId id="492" r:id="rId22"/>
    <p:sldId id="471" r:id="rId23"/>
  </p:sldIdLst>
  <p:sldSz cx="9144000" cy="6858000" type="screen4x3"/>
  <p:notesSz cx="6858000" cy="9144000"/>
  <p:defaultTextStyle>
    <a:defPPr>
      <a:defRPr lang="zh-CN"/>
    </a:defPPr>
    <a:lvl1pPr marL="0" lvl="0"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Times New Roman" panose="02020603050405020304" pitchFamily="18" charset="0"/>
        <a:ea typeface="隶书" pitchFamily="49" charset="-122"/>
        <a:cs typeface="+mn-cs"/>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Times New Roman" panose="02020603050405020304" pitchFamily="18" charset="0"/>
        <a:ea typeface="隶书" pitchFamily="49" charset="-122"/>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Times New Roman" panose="02020603050405020304" pitchFamily="18" charset="0"/>
        <a:ea typeface="隶书" pitchFamily="49" charset="-122"/>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Times New Roman" panose="02020603050405020304" pitchFamily="18" charset="0"/>
        <a:ea typeface="隶书" pitchFamily="49" charset="-122"/>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Times New Roman" panose="02020603050405020304" pitchFamily="18" charset="0"/>
        <a:ea typeface="隶书" pitchFamily="49" charset="-122"/>
        <a:cs typeface="+mn-cs"/>
      </a:defRPr>
    </a:lvl5pPr>
    <a:lvl6pPr marL="2286000" lvl="5"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Times New Roman" panose="02020603050405020304" pitchFamily="18" charset="0"/>
        <a:ea typeface="隶书" pitchFamily="49" charset="-122"/>
        <a:cs typeface="+mn-cs"/>
      </a:defRPr>
    </a:lvl6pPr>
    <a:lvl7pPr marL="2743200" lvl="6"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Times New Roman" panose="02020603050405020304" pitchFamily="18" charset="0"/>
        <a:ea typeface="隶书" pitchFamily="49" charset="-122"/>
        <a:cs typeface="+mn-cs"/>
      </a:defRPr>
    </a:lvl7pPr>
    <a:lvl8pPr marL="3200400" lvl="7"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Times New Roman" panose="02020603050405020304" pitchFamily="18" charset="0"/>
        <a:ea typeface="隶书" pitchFamily="49" charset="-122"/>
        <a:cs typeface="+mn-cs"/>
      </a:defRPr>
    </a:lvl8pPr>
    <a:lvl9pPr marL="3657600" lvl="8"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Times New Roman" panose="02020603050405020304" pitchFamily="18" charset="0"/>
        <a:ea typeface="隶书" pitchFamily="49"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080"/>
    <a:srgbClr val="006666"/>
    <a:srgbClr val="CC6600"/>
    <a:srgbClr val="800080"/>
    <a:srgbClr val="CC3300"/>
    <a:srgbClr val="FF9900"/>
    <a:srgbClr val="FFCCCC"/>
    <a:srgbClr val="66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3736"/>
    <p:restoredTop sz="90928"/>
  </p:normalViewPr>
  <p:slideViewPr>
    <p:cSldViewPr showGuides="1">
      <p:cViewPr>
        <p:scale>
          <a:sx n="71" d="100"/>
          <a:sy n="71" d="100"/>
        </p:scale>
        <p:origin x="-1428" y="6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showFormatting="0">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8" Type="http://schemas.openxmlformats.org/officeDocument/2006/relationships/tableStyles" Target="tableStyles.xml"/><Relationship Id="rId27" Type="http://schemas.openxmlformats.org/officeDocument/2006/relationships/viewProps" Target="viewProps.xml"/><Relationship Id="rId26" Type="http://schemas.openxmlformats.org/officeDocument/2006/relationships/presProps" Target="presProps.xml"/><Relationship Id="rId25" Type="http://schemas.openxmlformats.org/officeDocument/2006/relationships/handoutMaster" Target="handoutMasters/handoutMaster1.xml"/><Relationship Id="rId24" Type="http://schemas.openxmlformats.org/officeDocument/2006/relationships/notesMaster" Target="notesMasters/notesMaster1.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72706"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defRPr sz="120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sz="1200" b="0" i="0" u="none" strike="noStrike" kern="1200" cap="none" spc="0" normalizeH="0" baseline="0" noProof="0">
              <a:ln>
                <a:noFill/>
              </a:ln>
              <a:solidFill>
                <a:schemeClr val="tx1"/>
              </a:solidFill>
              <a:effectLst/>
              <a:uLnTx/>
              <a:uFillTx/>
              <a:latin typeface="Times New Roman" panose="02020603050405020304" pitchFamily="18" charset="0"/>
              <a:ea typeface="隶书" pitchFamily="49" charset="-122"/>
              <a:cs typeface="+mn-cs"/>
            </a:endParaRPr>
          </a:p>
        </p:txBody>
      </p:sp>
      <p:sp>
        <p:nvSpPr>
          <p:cNvPr id="72707" name="Rectangle 3"/>
          <p:cNvSpPr>
            <a:spLocks noGrp="1" noChangeArrowheads="1"/>
          </p:cNvSpPr>
          <p:nvPr>
            <p:ph type="dt" sz="quarter" idx="1"/>
          </p:nvPr>
        </p:nvSpPr>
        <p:spPr bwMode="auto">
          <a:xfrm>
            <a:off x="3886200"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sz="1200"/>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1" lang="en-US" sz="1200" b="0" i="0" u="none" strike="noStrike" kern="1200" cap="none" spc="0" normalizeH="0" baseline="0" noProof="0">
              <a:ln>
                <a:noFill/>
              </a:ln>
              <a:solidFill>
                <a:schemeClr val="tx1"/>
              </a:solidFill>
              <a:effectLst/>
              <a:uLnTx/>
              <a:uFillTx/>
              <a:latin typeface="Times New Roman" panose="02020603050405020304" pitchFamily="18" charset="0"/>
              <a:ea typeface="隶书" pitchFamily="49" charset="-122"/>
              <a:cs typeface="+mn-cs"/>
            </a:endParaRPr>
          </a:p>
        </p:txBody>
      </p:sp>
      <p:sp>
        <p:nvSpPr>
          <p:cNvPr id="72708" name="Rectangle 4"/>
          <p:cNvSpPr>
            <a:spLocks noGrp="1" noChangeArrowheads="1"/>
          </p:cNvSpPr>
          <p:nvPr>
            <p:ph type="ftr" sz="quarter" idx="2"/>
          </p:nvPr>
        </p:nvSpPr>
        <p:spPr bwMode="auto">
          <a:xfrm>
            <a:off x="0" y="8686800"/>
            <a:ext cx="2971800" cy="457200"/>
          </a:xfrm>
          <a:prstGeom prst="rect">
            <a:avLst/>
          </a:prstGeom>
          <a:noFill/>
          <a:ln w="9525">
            <a:noFill/>
            <a:miter lim="800000"/>
          </a:ln>
          <a:effectLst/>
        </p:spPr>
        <p:txBody>
          <a:bodyPr vert="horz" wrap="square" lIns="91440" tIns="45720" rIns="91440" bIns="45720" numCol="1" anchor="b" anchorCtr="0" compatLnSpc="1"/>
          <a:lstStyle>
            <a:lvl1pPr>
              <a:defRPr sz="120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sz="1200" b="0" i="0" u="none" strike="noStrike" kern="1200" cap="none" spc="0" normalizeH="0" baseline="0" noProof="0">
              <a:ln>
                <a:noFill/>
              </a:ln>
              <a:solidFill>
                <a:schemeClr val="tx1"/>
              </a:solidFill>
              <a:effectLst/>
              <a:uLnTx/>
              <a:uFillTx/>
              <a:latin typeface="Times New Roman" panose="02020603050405020304" pitchFamily="18" charset="0"/>
              <a:ea typeface="隶书" pitchFamily="49" charset="-122"/>
              <a:cs typeface="+mn-cs"/>
            </a:endParaRPr>
          </a:p>
        </p:txBody>
      </p:sp>
      <p:sp>
        <p:nvSpPr>
          <p:cNvPr id="72709" name="Rectangle 5"/>
          <p:cNvSpPr>
            <a:spLocks noGrp="1" noChangeArrowheads="1"/>
          </p:cNvSpPr>
          <p:nvPr>
            <p:ph type="sldNum" sz="quarter" idx="3"/>
          </p:nvPr>
        </p:nvSpPr>
        <p:spPr bwMode="auto">
          <a:xfrm>
            <a:off x="3886200" y="8686800"/>
            <a:ext cx="2971800" cy="457200"/>
          </a:xfrm>
          <a:prstGeom prst="rect">
            <a:avLst/>
          </a:prstGeom>
          <a:noFill/>
          <a:ln w="9525">
            <a:noFill/>
            <a:miter lim="800000"/>
          </a:ln>
          <a:effectLst/>
        </p:spPr>
        <p:txBody>
          <a:bodyPr vert="horz" wrap="square" lIns="91440" tIns="45720" rIns="91440" bIns="45720" numCol="1" anchor="b" anchorCtr="0" compatLnSpc="1"/>
          <a:p>
            <a:pPr lvl="0" algn="r" eaLnBrk="1" fontAlgn="base" hangingPunct="1">
              <a:buNone/>
            </a:pPr>
            <a:fld id="{9A0DB2DC-4C9A-4742-B13C-FB6460FD3503}" type="slidenum">
              <a:rPr lang="en-US" altLang="zh-CN" sz="1200" strike="noStrike" noProof="1" dirty="0">
                <a:latin typeface="Times New Roman" panose="02020603050405020304" pitchFamily="18" charset="0"/>
                <a:ea typeface="隶书" pitchFamily="49" charset="-122"/>
                <a:cs typeface="+mn-cs"/>
              </a:rPr>
            </a:fld>
            <a:endParaRPr lang="en-US" altLang="zh-CN" sz="1200" strike="noStrike" noProof="1"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white">
      <p:bgRef idx="1001">
        <a:schemeClr val="bg1"/>
      </p:bgRef>
    </p:bg>
    <p:spTree>
      <p:nvGrpSpPr>
        <p:cNvPr id="1" name=""/>
        <p:cNvGrpSpPr/>
        <p:nvPr/>
      </p:nvGrpSpPr>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隶书" pitchFamily="49" charset="-122"/>
              <a:cs typeface="+mn-cs"/>
            </a:endParaRPr>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marL="0" marR="0" lvl="0" indent="0" algn="r" defTabSz="914400" rtl="0" eaLnBrk="1" fontAlgn="base" latinLnBrk="0" hangingPunct="1">
              <a:lnSpc>
                <a:spcPct val="100000"/>
              </a:lnSpc>
              <a:spcBef>
                <a:spcPct val="0"/>
              </a:spcBef>
              <a:spcAft>
                <a:spcPct val="0"/>
              </a:spcAft>
              <a:buClrTx/>
              <a:buSzTx/>
              <a:buFontTx/>
              <a:buNone/>
              <a:defRPr/>
            </a:pPr>
            <a:fld id="{32DDA594-C88C-46E7-ADF2-DBDCF719C894}" type="datetimeFigureOut">
              <a:rPr kumimoji="1"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隶书" pitchFamily="49" charset="-122"/>
                <a:cs typeface="+mn-cs"/>
              </a:rPr>
            </a:fld>
            <a:endParaRPr kumimoji="1"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隶书" pitchFamily="49" charset="-122"/>
              <a:cs typeface="+mn-cs"/>
            </a:endParaRPr>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marL="0" marR="0" lvl="0" indent="0" algn="l" defTabSz="914400" rtl="0" eaLnBrk="0" fontAlgn="base" latinLnBrk="0" hangingPunct="0">
              <a:lnSpc>
                <a:spcPct val="100000"/>
              </a:lnSpc>
              <a:spcBef>
                <a:spcPct val="30000"/>
              </a:spcBef>
              <a:spcAft>
                <a:spcPct val="0"/>
              </a:spcAft>
              <a:buClrTx/>
              <a:buSzTx/>
              <a:buFontTx/>
              <a:buNone/>
              <a:defRPr/>
            </a:pP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单击此处编辑母版文本样式</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第二级</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第三级</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第四级</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第五级</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隶书" pitchFamily="49" charset="-122"/>
              <a:cs typeface="+mn-cs"/>
            </a:endParaRPr>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p>
            <a:pPr lvl="0" algn="r" eaLnBrk="1" fontAlgn="base" hangingPunct="1">
              <a:buNone/>
            </a:pPr>
            <a:fld id="{9A0DB2DC-4C9A-4742-B13C-FB6460FD3503}" type="slidenum">
              <a:rPr lang="zh-CN" altLang="en-US" sz="1200" strike="noStrike" noProof="1" dirty="0">
                <a:latin typeface="Times New Roman" panose="02020603050405020304" pitchFamily="18" charset="0"/>
                <a:ea typeface="隶书" pitchFamily="49" charset="-122"/>
                <a:cs typeface="+mn-cs"/>
              </a:rPr>
            </a:fld>
            <a:endParaRPr lang="zh-CN" altLang="en-US" sz="1200" strike="noStrike" noProof="1" dirty="0"/>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pPr fontAlgn="base"/>
            <a:r>
              <a:rPr lang="zh-CN" altLang="en-US" strike="noStrike" noProof="1" smtClean="0"/>
              <a:t>单击此处编辑母版副标题样式</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6" name="灯片编号占位符 5"/>
          <p:cNvSpPr>
            <a:spLocks noGrp="1"/>
          </p:cNvSpPr>
          <p:nvPr>
            <p:ph type="sldNum" sz="quarter" idx="12"/>
          </p:nvPr>
        </p:nvSpPr>
        <p:spPr/>
        <p:txBody>
          <a:bodyPr/>
          <a:p>
            <a:pPr lvl="0" eaLnBrk="1" fontAlgn="base" hangingPunct="1">
              <a:buNone/>
            </a:pPr>
            <a:fld id="{9A0DB2DC-4C9A-4742-B13C-FB6460FD3503}" type="slidenum">
              <a:rPr lang="en-US" altLang="zh-CN" strike="noStrike" noProof="1" dirty="0">
                <a:latin typeface="Times New Roman" panose="02020603050405020304" pitchFamily="18" charset="0"/>
                <a:ea typeface="宋体" pitchFamily="2" charset="-122"/>
                <a:cs typeface="+mn-cs"/>
              </a:rPr>
            </a:fld>
            <a:endParaRPr lang="en-US" altLang="zh-CN" strike="noStrike" noProof="1" dirty="0">
              <a:latin typeface="Times New Roman" panose="02020603050405020304" pitchFamily="18"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6" name="灯片编号占位符 5"/>
          <p:cNvSpPr>
            <a:spLocks noGrp="1"/>
          </p:cNvSpPr>
          <p:nvPr>
            <p:ph type="sldNum" sz="quarter" idx="12"/>
          </p:nvPr>
        </p:nvSpPr>
        <p:spPr/>
        <p:txBody>
          <a:bodyPr/>
          <a:p>
            <a:pPr lvl="0" eaLnBrk="1" fontAlgn="base" hangingPunct="1">
              <a:buNone/>
            </a:pPr>
            <a:fld id="{9A0DB2DC-4C9A-4742-B13C-FB6460FD3503}" type="slidenum">
              <a:rPr lang="en-US" altLang="zh-CN" strike="noStrike" noProof="1" dirty="0">
                <a:latin typeface="Times New Roman" panose="02020603050405020304" pitchFamily="18" charset="0"/>
                <a:ea typeface="宋体" pitchFamily="2" charset="-122"/>
                <a:cs typeface="+mn-cs"/>
              </a:rPr>
            </a:fld>
            <a:endParaRPr lang="en-US" altLang="zh-CN" strike="noStrike" noProof="1" dirty="0">
              <a:latin typeface="Times New Roman" panose="02020603050405020304" pitchFamily="18"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609600"/>
            <a:ext cx="1943100" cy="54864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685800" y="609600"/>
            <a:ext cx="5676900" cy="54864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6" name="灯片编号占位符 5"/>
          <p:cNvSpPr>
            <a:spLocks noGrp="1"/>
          </p:cNvSpPr>
          <p:nvPr>
            <p:ph type="sldNum" sz="quarter" idx="12"/>
          </p:nvPr>
        </p:nvSpPr>
        <p:spPr/>
        <p:txBody>
          <a:bodyPr/>
          <a:p>
            <a:pPr lvl="0" eaLnBrk="1" fontAlgn="base" hangingPunct="1">
              <a:buNone/>
            </a:pPr>
            <a:fld id="{9A0DB2DC-4C9A-4742-B13C-FB6460FD3503}" type="slidenum">
              <a:rPr lang="en-US" altLang="zh-CN" strike="noStrike" noProof="1" dirty="0">
                <a:latin typeface="Times New Roman" panose="02020603050405020304" pitchFamily="18" charset="0"/>
                <a:ea typeface="宋体" pitchFamily="2" charset="-122"/>
                <a:cs typeface="+mn-cs"/>
              </a:rPr>
            </a:fld>
            <a:endParaRPr lang="en-US" altLang="zh-CN" strike="noStrike" noProof="1" dirty="0">
              <a:latin typeface="Times New Roman" panose="02020603050405020304" pitchFamily="18"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6" name="灯片编号占位符 5"/>
          <p:cNvSpPr>
            <a:spLocks noGrp="1"/>
          </p:cNvSpPr>
          <p:nvPr>
            <p:ph type="sldNum" sz="quarter" idx="12"/>
          </p:nvPr>
        </p:nvSpPr>
        <p:spPr/>
        <p:txBody>
          <a:bodyPr/>
          <a:p>
            <a:pPr lvl="0" eaLnBrk="1" fontAlgn="base" hangingPunct="1">
              <a:buNone/>
            </a:pPr>
            <a:fld id="{9A0DB2DC-4C9A-4742-B13C-FB6460FD3503}" type="slidenum">
              <a:rPr lang="en-US" altLang="zh-CN" strike="noStrike" noProof="1" dirty="0">
                <a:latin typeface="Times New Roman" panose="02020603050405020304" pitchFamily="18" charset="0"/>
                <a:ea typeface="宋体" pitchFamily="2" charset="-122"/>
                <a:cs typeface="+mn-cs"/>
              </a:rPr>
            </a:fld>
            <a:endParaRPr lang="en-US" altLang="zh-CN" strike="noStrike" noProof="1" dirty="0">
              <a:latin typeface="Times New Roman" panose="02020603050405020304" pitchFamily="18"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6" name="灯片编号占位符 5"/>
          <p:cNvSpPr>
            <a:spLocks noGrp="1"/>
          </p:cNvSpPr>
          <p:nvPr>
            <p:ph type="sldNum" sz="quarter" idx="12"/>
          </p:nvPr>
        </p:nvSpPr>
        <p:spPr/>
        <p:txBody>
          <a:bodyPr/>
          <a:p>
            <a:pPr lvl="0" eaLnBrk="1" fontAlgn="base" hangingPunct="1">
              <a:buNone/>
            </a:pPr>
            <a:fld id="{9A0DB2DC-4C9A-4742-B13C-FB6460FD3503}" type="slidenum">
              <a:rPr lang="en-US" altLang="zh-CN" strike="noStrike" noProof="1" dirty="0">
                <a:latin typeface="Times New Roman" panose="02020603050405020304" pitchFamily="18" charset="0"/>
                <a:ea typeface="宋体" pitchFamily="2" charset="-122"/>
                <a:cs typeface="+mn-cs"/>
              </a:rPr>
            </a:fld>
            <a:endParaRPr lang="en-US" altLang="zh-CN" strike="noStrike" noProof="1" dirty="0">
              <a:latin typeface="Times New Roman" panose="02020603050405020304" pitchFamily="18"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7" name="灯片编号占位符 6"/>
          <p:cNvSpPr>
            <a:spLocks noGrp="1"/>
          </p:cNvSpPr>
          <p:nvPr>
            <p:ph type="sldNum" sz="quarter" idx="12"/>
          </p:nvPr>
        </p:nvSpPr>
        <p:spPr/>
        <p:txBody>
          <a:bodyPr/>
          <a:p>
            <a:pPr lvl="0" eaLnBrk="1" fontAlgn="base" hangingPunct="1">
              <a:buNone/>
            </a:pPr>
            <a:fld id="{9A0DB2DC-4C9A-4742-B13C-FB6460FD3503}" type="slidenum">
              <a:rPr lang="en-US" altLang="zh-CN" strike="noStrike" noProof="1" dirty="0">
                <a:latin typeface="Times New Roman" panose="02020603050405020304" pitchFamily="18" charset="0"/>
                <a:ea typeface="宋体" pitchFamily="2" charset="-122"/>
                <a:cs typeface="+mn-cs"/>
              </a:rPr>
            </a:fld>
            <a:endParaRPr lang="en-US" altLang="zh-CN" strike="noStrike" noProof="1" dirty="0">
              <a:latin typeface="Times New Roman" panose="02020603050405020304" pitchFamily="18"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8" name="页脚占位符 7"/>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9" name="灯片编号占位符 8"/>
          <p:cNvSpPr>
            <a:spLocks noGrp="1"/>
          </p:cNvSpPr>
          <p:nvPr>
            <p:ph type="sldNum" sz="quarter" idx="12"/>
          </p:nvPr>
        </p:nvSpPr>
        <p:spPr/>
        <p:txBody>
          <a:bodyPr/>
          <a:p>
            <a:pPr lvl="0" eaLnBrk="1" fontAlgn="base" hangingPunct="1">
              <a:buNone/>
            </a:pPr>
            <a:fld id="{9A0DB2DC-4C9A-4742-B13C-FB6460FD3503}" type="slidenum">
              <a:rPr lang="en-US" altLang="zh-CN" strike="noStrike" noProof="1" dirty="0">
                <a:latin typeface="Times New Roman" panose="02020603050405020304" pitchFamily="18" charset="0"/>
                <a:ea typeface="宋体" pitchFamily="2" charset="-122"/>
                <a:cs typeface="+mn-cs"/>
              </a:rPr>
            </a:fld>
            <a:endParaRPr lang="en-US" altLang="zh-CN" strike="noStrike" noProof="1" dirty="0">
              <a:latin typeface="Times New Roman" panose="02020603050405020304" pitchFamily="18"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4" name="页脚占位符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5" name="灯片编号占位符 4"/>
          <p:cNvSpPr>
            <a:spLocks noGrp="1"/>
          </p:cNvSpPr>
          <p:nvPr>
            <p:ph type="sldNum" sz="quarter" idx="12"/>
          </p:nvPr>
        </p:nvSpPr>
        <p:spPr/>
        <p:txBody>
          <a:bodyPr/>
          <a:p>
            <a:pPr lvl="0" eaLnBrk="1" fontAlgn="base" hangingPunct="1">
              <a:buNone/>
            </a:pPr>
            <a:fld id="{9A0DB2DC-4C9A-4742-B13C-FB6460FD3503}" type="slidenum">
              <a:rPr lang="en-US" altLang="zh-CN" strike="noStrike" noProof="1" dirty="0">
                <a:latin typeface="Times New Roman" panose="02020603050405020304" pitchFamily="18" charset="0"/>
                <a:ea typeface="宋体" pitchFamily="2" charset="-122"/>
                <a:cs typeface="+mn-cs"/>
              </a:rPr>
            </a:fld>
            <a:endParaRPr lang="en-US" altLang="zh-CN" strike="noStrike" noProof="1" dirty="0">
              <a:latin typeface="Times New Roman" panose="02020603050405020304" pitchFamily="18"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3" name="页脚占位符 2"/>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4" name="灯片编号占位符 3"/>
          <p:cNvSpPr>
            <a:spLocks noGrp="1"/>
          </p:cNvSpPr>
          <p:nvPr>
            <p:ph type="sldNum" sz="quarter" idx="12"/>
          </p:nvPr>
        </p:nvSpPr>
        <p:spPr/>
        <p:txBody>
          <a:bodyPr/>
          <a:p>
            <a:pPr lvl="0" eaLnBrk="1" fontAlgn="base" hangingPunct="1">
              <a:buNone/>
            </a:pPr>
            <a:fld id="{9A0DB2DC-4C9A-4742-B13C-FB6460FD3503}" type="slidenum">
              <a:rPr lang="en-US" altLang="zh-CN" strike="noStrike" noProof="1" dirty="0">
                <a:latin typeface="Times New Roman" panose="02020603050405020304" pitchFamily="18" charset="0"/>
                <a:ea typeface="宋体" pitchFamily="2" charset="-122"/>
                <a:cs typeface="+mn-cs"/>
              </a:rPr>
            </a:fld>
            <a:endParaRPr lang="en-US" altLang="zh-CN" strike="noStrike" noProof="1" dirty="0">
              <a:latin typeface="Times New Roman" panose="02020603050405020304" pitchFamily="18"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7" name="灯片编号占位符 6"/>
          <p:cNvSpPr>
            <a:spLocks noGrp="1"/>
          </p:cNvSpPr>
          <p:nvPr>
            <p:ph type="sldNum" sz="quarter" idx="12"/>
          </p:nvPr>
        </p:nvSpPr>
        <p:spPr/>
        <p:txBody>
          <a:bodyPr/>
          <a:p>
            <a:pPr lvl="0" eaLnBrk="1" fontAlgn="base" hangingPunct="1">
              <a:buNone/>
            </a:pPr>
            <a:fld id="{9A0DB2DC-4C9A-4742-B13C-FB6460FD3503}" type="slidenum">
              <a:rPr lang="en-US" altLang="zh-CN" strike="noStrike" noProof="1" dirty="0">
                <a:latin typeface="Times New Roman" panose="02020603050405020304" pitchFamily="18" charset="0"/>
                <a:ea typeface="宋体" pitchFamily="2" charset="-122"/>
                <a:cs typeface="+mn-cs"/>
              </a:rPr>
            </a:fld>
            <a:endParaRPr lang="en-US" altLang="zh-CN" strike="noStrike" noProof="1" dirty="0">
              <a:latin typeface="Times New Roman" panose="02020603050405020304" pitchFamily="18"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1" lang="zh-CN" altLang="en-US" sz="3200" b="0" i="0" u="none" strike="noStrike" kern="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7" name="灯片编号占位符 6"/>
          <p:cNvSpPr>
            <a:spLocks noGrp="1"/>
          </p:cNvSpPr>
          <p:nvPr>
            <p:ph type="sldNum" sz="quarter" idx="12"/>
          </p:nvPr>
        </p:nvSpPr>
        <p:spPr/>
        <p:txBody>
          <a:bodyPr/>
          <a:p>
            <a:pPr lvl="0" eaLnBrk="1" fontAlgn="base" hangingPunct="1">
              <a:buNone/>
            </a:pPr>
            <a:fld id="{9A0DB2DC-4C9A-4742-B13C-FB6460FD3503}" type="slidenum">
              <a:rPr lang="en-US" altLang="zh-CN" strike="noStrike" noProof="1" dirty="0">
                <a:latin typeface="Times New Roman" panose="02020603050405020304" pitchFamily="18" charset="0"/>
                <a:ea typeface="宋体" pitchFamily="2" charset="-122"/>
                <a:cs typeface="+mn-cs"/>
              </a:rPr>
            </a:fld>
            <a:endParaRPr lang="en-US" altLang="zh-CN" strike="noStrike" noProof="1" dirty="0">
              <a:latin typeface="Times New Roman" panose="02020603050405020304" pitchFamily="18"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2"/>
          <a:stretch>
            <a:fillRect/>
          </a:stretch>
        </a:blipFill>
        <a:effectLst/>
      </p:bgPr>
    </p:bg>
    <p:spTree>
      <p:nvGrpSpPr>
        <p:cNvPr id="1" name=""/>
        <p:cNvGrpSpPr/>
        <p:nvPr/>
      </p:nvGrpSpPr>
      <p:grpSpPr/>
      <p:sp>
        <p:nvSpPr>
          <p:cNvPr id="1026" name="Rectangle 2"/>
          <p:cNvSpPr>
            <a:spLocks noGrp="1"/>
          </p:cNvSpPr>
          <p:nvPr>
            <p:ph type="title"/>
          </p:nvPr>
        </p:nvSpPr>
        <p:spPr>
          <a:xfrm>
            <a:off x="685800" y="609600"/>
            <a:ext cx="7772400" cy="1143000"/>
          </a:xfrm>
          <a:prstGeom prst="rect">
            <a:avLst/>
          </a:prstGeom>
          <a:noFill/>
          <a:ln w="9525">
            <a:noFill/>
          </a:ln>
        </p:spPr>
        <p:txBody>
          <a:bodyPr anchor="ctr" anchorCtr="0"/>
          <a:p>
            <a:pPr lvl="0"/>
            <a:r>
              <a:rPr lang="zh-CN" altLang="en-US" dirty="0"/>
              <a:t>单击此处编辑母版标题样式</a:t>
            </a:r>
            <a:endParaRPr lang="zh-CN" altLang="en-US" dirty="0"/>
          </a:p>
        </p:txBody>
      </p:sp>
      <p:sp>
        <p:nvSpPr>
          <p:cNvPr id="1027" name="Rectangle 3"/>
          <p:cNvSpPr>
            <a:spLocks noGrp="1"/>
          </p:cNvSpPr>
          <p:nvPr>
            <p:ph type="body"/>
          </p:nvPr>
        </p:nvSpPr>
        <p:spPr>
          <a:xfrm>
            <a:off x="685800" y="1981200"/>
            <a:ext cx="7772400" cy="4114800"/>
          </a:xfrm>
          <a:prstGeom prst="rect">
            <a:avLst/>
          </a:prstGeom>
          <a:noFill/>
          <a:ln w="9525">
            <a:noFill/>
          </a:ln>
        </p:spPr>
        <p:txBody>
          <a:bodyPr anchor="t" anchorCtr="0"/>
          <a:p>
            <a:pPr lvl="0"/>
            <a:r>
              <a:rPr lang="zh-CN" altLang="en-US" dirty="0"/>
              <a:t>单击此处编辑母版文本样式</a:t>
            </a:r>
            <a:endParaRPr lang="zh-CN" altLang="en-US" dirty="0"/>
          </a:p>
          <a:p>
            <a:pPr lvl="1" indent="-285750"/>
            <a:r>
              <a:rPr lang="zh-CN" altLang="en-US" dirty="0"/>
              <a:t>第二级</a:t>
            </a:r>
            <a:endParaRPr lang="zh-CN" altLang="en-US" dirty="0"/>
          </a:p>
          <a:p>
            <a:pPr lvl="2" indent="-228600"/>
            <a:r>
              <a:rPr lang="zh-CN" altLang="en-US" dirty="0"/>
              <a:t>第三级</a:t>
            </a:r>
            <a:endParaRPr lang="zh-CN" altLang="en-US" dirty="0"/>
          </a:p>
          <a:p>
            <a:pPr lvl="3" indent="-228600"/>
            <a:r>
              <a:rPr lang="zh-CN" altLang="en-US" dirty="0"/>
              <a:t>第四级</a:t>
            </a:r>
            <a:endParaRPr lang="zh-CN" altLang="en-US" dirty="0"/>
          </a:p>
          <a:p>
            <a:pPr lvl="4" indent="-228600"/>
            <a:r>
              <a:rPr lang="zh-CN" altLang="en-US" dirty="0"/>
              <a:t>第五级</a:t>
            </a:r>
            <a:endParaRPr lang="zh-CN" altLang="en-US" dirty="0"/>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ln>
          <a:effectLst/>
        </p:spPr>
        <p:txBody>
          <a:bodyPr vert="horz" wrap="square" lIns="91440" tIns="45720" rIns="91440" bIns="45720" numCol="1" anchor="t" anchorCtr="0" compatLnSpc="1"/>
          <a:lstStyle>
            <a:lvl1pPr>
              <a:defRPr sz="1400">
                <a:ea typeface="+mn-ea"/>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ln>
          <a:effectLst/>
        </p:spPr>
        <p:txBody>
          <a:bodyPr vert="horz" wrap="square" lIns="91440" tIns="45720" rIns="91440" bIns="45720" numCol="1" anchor="t" anchorCtr="0" compatLnSpc="1"/>
          <a:lstStyle>
            <a:lvl1pPr algn="ctr">
              <a:defRPr sz="1400">
                <a:ea typeface="+mn-ea"/>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ln>
          <a:effectLst/>
        </p:spPr>
        <p:txBody>
          <a:bodyPr vert="horz" wrap="square" lIns="91440" tIns="45720" rIns="91440" bIns="45720" numCol="1" anchor="t" anchorCtr="0" compatLnSpc="1"/>
          <a:lstStyle>
            <a:lvl1pPr algn="r">
              <a:defRPr sz="1400">
                <a:ea typeface="宋体" pitchFamily="2" charset="-122"/>
              </a:defRPr>
            </a:lvl1pPr>
          </a:lstStyle>
          <a:p>
            <a:pPr lvl="0" eaLnBrk="1" fontAlgn="base" hangingPunct="1">
              <a:buNone/>
            </a:pPr>
            <a:fld id="{9A0DB2DC-4C9A-4742-B13C-FB6460FD3503}" type="slidenum">
              <a:rPr lang="en-US" altLang="zh-CN" strike="noStrike" noProof="1" dirty="0">
                <a:latin typeface="Times New Roman" panose="02020603050405020304" pitchFamily="18" charset="0"/>
                <a:ea typeface="宋体" pitchFamily="2" charset="-122"/>
                <a:cs typeface="+mn-cs"/>
              </a:rPr>
            </a:fld>
            <a:endParaRPr lang="en-US" altLang="zh-CN" strike="noStrike" noProof="1" dirty="0">
              <a:latin typeface="Times New Roman" panose="02020603050405020304" pitchFamily="18"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panose="02020603050405020304" pitchFamily="18" charset="0"/>
          <a:ea typeface="宋体" pitchFamily="2" charset="-122"/>
        </a:defRPr>
      </a:lvl2pPr>
      <a:lvl3pPr algn="ctr" rtl="0" eaLnBrk="0" fontAlgn="base" hangingPunct="0">
        <a:spcBef>
          <a:spcPct val="0"/>
        </a:spcBef>
        <a:spcAft>
          <a:spcPct val="0"/>
        </a:spcAft>
        <a:defRPr kumimoji="1" sz="4400">
          <a:solidFill>
            <a:schemeClr val="tx2"/>
          </a:solidFill>
          <a:latin typeface="Times New Roman" panose="02020603050405020304" pitchFamily="18" charset="0"/>
          <a:ea typeface="宋体" pitchFamily="2" charset="-122"/>
        </a:defRPr>
      </a:lvl3pPr>
      <a:lvl4pPr algn="ctr" rtl="0" eaLnBrk="0" fontAlgn="base" hangingPunct="0">
        <a:spcBef>
          <a:spcPct val="0"/>
        </a:spcBef>
        <a:spcAft>
          <a:spcPct val="0"/>
        </a:spcAft>
        <a:defRPr kumimoji="1" sz="4400">
          <a:solidFill>
            <a:schemeClr val="tx2"/>
          </a:solidFill>
          <a:latin typeface="Times New Roman" panose="02020603050405020304" pitchFamily="18" charset="0"/>
          <a:ea typeface="宋体" pitchFamily="2" charset="-122"/>
        </a:defRPr>
      </a:lvl4pPr>
      <a:lvl5pPr algn="ctr" rtl="0" eaLnBrk="0" fontAlgn="base" hangingPunct="0">
        <a:spcBef>
          <a:spcPct val="0"/>
        </a:spcBef>
        <a:spcAft>
          <a:spcPct val="0"/>
        </a:spcAft>
        <a:defRPr kumimoji="1" sz="4400">
          <a:solidFill>
            <a:schemeClr val="tx2"/>
          </a:solidFill>
          <a:latin typeface="Times New Roman" panose="02020603050405020304" pitchFamily="18" charset="0"/>
          <a:ea typeface="宋体" pitchFamily="2" charset="-122"/>
        </a:defRPr>
      </a:lvl5pPr>
      <a:lvl6pPr marL="457200" algn="ctr" rtl="0" fontAlgn="base">
        <a:spcBef>
          <a:spcPct val="0"/>
        </a:spcBef>
        <a:spcAft>
          <a:spcPct val="0"/>
        </a:spcAft>
        <a:defRPr kumimoji="1" sz="4400">
          <a:solidFill>
            <a:schemeClr val="tx2"/>
          </a:solidFill>
          <a:latin typeface="Times New Roman" panose="02020603050405020304" pitchFamily="18" charset="0"/>
          <a:ea typeface="宋体" pitchFamily="2" charset="-122"/>
        </a:defRPr>
      </a:lvl6pPr>
      <a:lvl7pPr marL="914400" algn="ctr" rtl="0" fontAlgn="base">
        <a:spcBef>
          <a:spcPct val="0"/>
        </a:spcBef>
        <a:spcAft>
          <a:spcPct val="0"/>
        </a:spcAft>
        <a:defRPr kumimoji="1" sz="4400">
          <a:solidFill>
            <a:schemeClr val="tx2"/>
          </a:solidFill>
          <a:latin typeface="Times New Roman" panose="02020603050405020304" pitchFamily="18" charset="0"/>
          <a:ea typeface="宋体" pitchFamily="2" charset="-122"/>
        </a:defRPr>
      </a:lvl7pPr>
      <a:lvl8pPr marL="1371600" algn="ctr" rtl="0" fontAlgn="base">
        <a:spcBef>
          <a:spcPct val="0"/>
        </a:spcBef>
        <a:spcAft>
          <a:spcPct val="0"/>
        </a:spcAft>
        <a:defRPr kumimoji="1" sz="4400">
          <a:solidFill>
            <a:schemeClr val="tx2"/>
          </a:solidFill>
          <a:latin typeface="Times New Roman" panose="02020603050405020304" pitchFamily="18" charset="0"/>
          <a:ea typeface="宋体" pitchFamily="2" charset="-122"/>
        </a:defRPr>
      </a:lvl8pPr>
      <a:lvl9pPr marL="1828800" algn="ctr" rtl="0" fontAlgn="base">
        <a:spcBef>
          <a:spcPct val="0"/>
        </a:spcBef>
        <a:spcAft>
          <a:spcPct val="0"/>
        </a:spcAft>
        <a:defRPr kumimoji="1" sz="4400">
          <a:solidFill>
            <a:schemeClr val="tx2"/>
          </a:solidFill>
          <a:latin typeface="Times New Roman" panose="02020603050405020304" pitchFamily="18" charset="0"/>
          <a:ea typeface="宋体" pitchFamily="2" charset="-122"/>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7" name="Rectangle 2"/>
          <p:cNvSpPr>
            <a:spLocks noGrp="1"/>
          </p:cNvSpPr>
          <p:nvPr>
            <p:ph type="ctrTitle"/>
          </p:nvPr>
        </p:nvSpPr>
        <p:spPr>
          <a:xfrm>
            <a:off x="685800" y="2286000"/>
            <a:ext cx="7772400" cy="1143000"/>
          </a:xfrm>
          <a:ln/>
        </p:spPr>
        <p:txBody>
          <a:bodyPr vert="horz" wrap="square" lIns="91440" tIns="45720" rIns="91440" bIns="45720" anchor="ctr" anchorCtr="0"/>
          <a:p>
            <a:pPr eaLnBrk="1" hangingPunct="1">
              <a:buClrTx/>
              <a:buSzTx/>
              <a:buFontTx/>
            </a:pPr>
            <a:r>
              <a:rPr lang="zh-CN" altLang="en-US" dirty="0"/>
              <a:t>专业英语</a:t>
            </a:r>
            <a:endParaRPr lang="zh-CN" altLang="en-US" dirty="0"/>
          </a:p>
        </p:txBody>
      </p:sp>
      <p:sp>
        <p:nvSpPr>
          <p:cNvPr id="4098" name="Rectangle 3"/>
          <p:cNvSpPr>
            <a:spLocks noGrp="1"/>
          </p:cNvSpPr>
          <p:nvPr>
            <p:ph type="subTitle" idx="1"/>
          </p:nvPr>
        </p:nvSpPr>
        <p:spPr>
          <a:ln/>
        </p:spPr>
        <p:txBody>
          <a:bodyPr vert="horz" wrap="square" lIns="91440" tIns="45720" rIns="91440" bIns="45720" anchor="t" anchorCtr="0"/>
          <a:p>
            <a:pPr eaLnBrk="1" hangingPunct="1">
              <a:buClrTx/>
              <a:buSzTx/>
              <a:buFontTx/>
            </a:pPr>
            <a:r>
              <a:rPr kumimoji="1" lang="zh-CN" altLang="en-US" dirty="0">
                <a:latin typeface="+mn-lt"/>
                <a:ea typeface="+mn-ea"/>
                <a:cs typeface="+mn-cs"/>
              </a:rPr>
              <a:t>中国农业大学</a:t>
            </a:r>
            <a:endParaRPr kumimoji="1" lang="zh-CN" altLang="en-US" dirty="0">
              <a:latin typeface="+mn-lt"/>
              <a:ea typeface="+mn-ea"/>
              <a:cs typeface="+mn-cs"/>
            </a:endParaRPr>
          </a:p>
          <a:p>
            <a:pPr eaLnBrk="1" hangingPunct="1">
              <a:buClrTx/>
              <a:buSzTx/>
              <a:buFontTx/>
            </a:pPr>
            <a:r>
              <a:rPr kumimoji="1" lang="zh-CN" altLang="en-US" dirty="0">
                <a:latin typeface="+mn-lt"/>
                <a:ea typeface="+mn-ea"/>
                <a:cs typeface="+mn-cs"/>
              </a:rPr>
              <a:t>信电学院</a:t>
            </a:r>
            <a:endParaRPr kumimoji="1" lang="zh-CN" altLang="en-US" dirty="0">
              <a:latin typeface="+mn-lt"/>
              <a:ea typeface="+mn-ea"/>
              <a:cs typeface="+mn-cs"/>
            </a:endParaRPr>
          </a:p>
          <a:p>
            <a:pPr eaLnBrk="1" hangingPunct="1">
              <a:buClrTx/>
              <a:buSzTx/>
              <a:buFontTx/>
            </a:pPr>
            <a:endParaRPr kumimoji="1" lang="zh-CN" altLang="en-US" dirty="0">
              <a:latin typeface="+mn-lt"/>
              <a:ea typeface="+mn-ea"/>
              <a:cs typeface="+mn-cs"/>
            </a:endParaRPr>
          </a:p>
          <a:p>
            <a:pPr eaLnBrk="1" hangingPunct="1">
              <a:buClrTx/>
              <a:buSzTx/>
              <a:buFontTx/>
            </a:pPr>
            <a:r>
              <a:rPr kumimoji="1" lang="en-US" altLang="zh-CN" dirty="0">
                <a:latin typeface="+mn-lt"/>
                <a:ea typeface="+mn-ea"/>
                <a:cs typeface="+mn-cs"/>
              </a:rPr>
              <a:t>2018.06</a:t>
            </a:r>
            <a:endParaRPr kumimoji="1" lang="en-US" altLang="zh-CN" dirty="0">
              <a:latin typeface="+mn-lt"/>
              <a:ea typeface="+mn-ea"/>
              <a:cs typeface="+mn-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3" name="标题 1"/>
          <p:cNvSpPr>
            <a:spLocks noGrp="1"/>
          </p:cNvSpPr>
          <p:nvPr>
            <p:ph type="title"/>
          </p:nvPr>
        </p:nvSpPr>
        <p:spPr>
          <a:ln/>
        </p:spPr>
        <p:txBody>
          <a:bodyPr vert="horz" wrap="square" lIns="91440" tIns="45720" rIns="91440" bIns="45720" anchor="ctr" anchorCtr="0"/>
          <a:p>
            <a:r>
              <a:rPr lang="en-US" altLang="zh-CN" dirty="0"/>
              <a:t>Results</a:t>
            </a:r>
            <a:endParaRPr lang="zh-CN" altLang="en-US" dirty="0"/>
          </a:p>
        </p:txBody>
      </p:sp>
      <p:sp>
        <p:nvSpPr>
          <p:cNvPr id="13314" name="内容占位符 2"/>
          <p:cNvSpPr>
            <a:spLocks noGrp="1"/>
          </p:cNvSpPr>
          <p:nvPr>
            <p:ph idx="1"/>
          </p:nvPr>
        </p:nvSpPr>
        <p:spPr>
          <a:xfrm>
            <a:off x="685800" y="1571625"/>
            <a:ext cx="7772400" cy="4524375"/>
          </a:xfrm>
          <a:ln/>
        </p:spPr>
        <p:txBody>
          <a:bodyPr vert="horz" wrap="square" lIns="91440" tIns="45720" rIns="91440" bIns="45720" anchor="t" anchorCtr="0"/>
          <a:p>
            <a:pPr>
              <a:buNone/>
            </a:pPr>
            <a:r>
              <a:rPr lang="en-US" altLang="zh-CN" sz="2400" dirty="0">
                <a:solidFill>
                  <a:srgbClr val="FF0000"/>
                </a:solidFill>
              </a:rPr>
              <a:t>What to avoid</a:t>
            </a:r>
            <a:endParaRPr lang="en-US" altLang="zh-CN" sz="2400" dirty="0">
              <a:solidFill>
                <a:srgbClr val="FF0000"/>
              </a:solidFill>
            </a:endParaRPr>
          </a:p>
          <a:p>
            <a:r>
              <a:rPr lang="en-US" altLang="zh-CN" sz="2400" dirty="0"/>
              <a:t>Do not discuss or interpret your results, report background information, or attempt to explain anything.</a:t>
            </a:r>
            <a:endParaRPr lang="en-US" altLang="zh-CN" sz="2400" dirty="0"/>
          </a:p>
          <a:p>
            <a:r>
              <a:rPr lang="en-US" altLang="zh-CN" sz="2400" dirty="0"/>
              <a:t>Never include raw data or intermediate calculations in a research paper.</a:t>
            </a:r>
            <a:endParaRPr lang="en-US" altLang="zh-CN" sz="2400" dirty="0"/>
          </a:p>
          <a:p>
            <a:r>
              <a:rPr lang="en-US" altLang="zh-CN" sz="2400" dirty="0"/>
              <a:t>Do not present the same data more than once.</a:t>
            </a:r>
            <a:endParaRPr lang="en-US" altLang="zh-CN" sz="2400" dirty="0"/>
          </a:p>
          <a:p>
            <a:r>
              <a:rPr lang="en-US" altLang="zh-CN" sz="2400" dirty="0"/>
              <a:t>Text should complement any figures or tables, not repeat the same information.</a:t>
            </a:r>
            <a:endParaRPr lang="en-US" altLang="zh-CN" sz="2400" dirty="0"/>
          </a:p>
          <a:p>
            <a:r>
              <a:rPr lang="en-US" altLang="zh-CN" sz="2400" dirty="0"/>
              <a:t>Please do not confuse figures with tables - there is a difference.</a:t>
            </a:r>
            <a:endParaRPr lang="en-US" altLang="zh-CN" sz="2400" dirty="0"/>
          </a:p>
          <a:p>
            <a:endParaRPr lang="zh-CN" alt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7" name="标题 1"/>
          <p:cNvSpPr>
            <a:spLocks noGrp="1"/>
          </p:cNvSpPr>
          <p:nvPr>
            <p:ph type="title"/>
          </p:nvPr>
        </p:nvSpPr>
        <p:spPr>
          <a:ln/>
        </p:spPr>
        <p:txBody>
          <a:bodyPr vert="horz" wrap="square" lIns="91440" tIns="45720" rIns="91440" bIns="45720" anchor="ctr" anchorCtr="0"/>
          <a:p>
            <a:r>
              <a:rPr lang="en-US" altLang="zh-CN" dirty="0"/>
              <a:t>Discussion</a:t>
            </a:r>
            <a:endParaRPr lang="zh-CN" altLang="en-US" dirty="0"/>
          </a:p>
        </p:txBody>
      </p:sp>
      <p:sp>
        <p:nvSpPr>
          <p:cNvPr id="14338" name="内容占位符 2"/>
          <p:cNvSpPr>
            <a:spLocks noGrp="1"/>
          </p:cNvSpPr>
          <p:nvPr>
            <p:ph idx="1"/>
          </p:nvPr>
        </p:nvSpPr>
        <p:spPr>
          <a:ln/>
        </p:spPr>
        <p:txBody>
          <a:bodyPr vert="horz" wrap="square" lIns="91440" tIns="45720" rIns="91440" bIns="45720" anchor="t" anchorCtr="0"/>
          <a:p>
            <a:r>
              <a:rPr lang="en-US" altLang="zh-CN" dirty="0"/>
              <a:t>The objective here is to </a:t>
            </a:r>
            <a:r>
              <a:rPr lang="en-US" altLang="zh-CN" dirty="0">
                <a:solidFill>
                  <a:srgbClr val="FF0000"/>
                </a:solidFill>
              </a:rPr>
              <a:t>provide an interpretation of your results </a:t>
            </a:r>
            <a:r>
              <a:rPr lang="en-US" altLang="zh-CN" dirty="0"/>
              <a:t>and support for all of your conclusions, using evidence from your experiment and generally accepted knowledge, if appropriate. The significance of findings should be clearly described.</a:t>
            </a:r>
            <a:endParaRPr lang="zh-CN" alt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1" name="标题 1"/>
          <p:cNvSpPr>
            <a:spLocks noGrp="1"/>
          </p:cNvSpPr>
          <p:nvPr>
            <p:ph type="title"/>
          </p:nvPr>
        </p:nvSpPr>
        <p:spPr>
          <a:ln/>
        </p:spPr>
        <p:txBody>
          <a:bodyPr vert="horz" wrap="square" lIns="91440" tIns="45720" rIns="91440" bIns="45720" anchor="ctr" anchorCtr="0"/>
          <a:p>
            <a:r>
              <a:rPr lang="en-US" altLang="zh-CN" dirty="0"/>
              <a:t>Discussion</a:t>
            </a:r>
            <a:endParaRPr lang="zh-CN" altLang="en-US" dirty="0"/>
          </a:p>
        </p:txBody>
      </p:sp>
      <p:sp>
        <p:nvSpPr>
          <p:cNvPr id="15362" name="内容占位符 2"/>
          <p:cNvSpPr>
            <a:spLocks noGrp="1"/>
          </p:cNvSpPr>
          <p:nvPr>
            <p:ph idx="1"/>
          </p:nvPr>
        </p:nvSpPr>
        <p:spPr>
          <a:xfrm>
            <a:off x="685800" y="1981200"/>
            <a:ext cx="7772400" cy="4305300"/>
          </a:xfrm>
          <a:ln/>
        </p:spPr>
        <p:txBody>
          <a:bodyPr vert="horz" wrap="square" lIns="91440" tIns="45720" rIns="91440" bIns="45720" anchor="t" anchorCtr="0"/>
          <a:p>
            <a:r>
              <a:rPr lang="en-US" altLang="zh-CN" sz="2800" dirty="0"/>
              <a:t>Interpret your data in the discussion </a:t>
            </a:r>
            <a:r>
              <a:rPr lang="en-US" altLang="zh-CN" sz="2800" i="1" dirty="0">
                <a:solidFill>
                  <a:srgbClr val="FF0000"/>
                </a:solidFill>
              </a:rPr>
              <a:t>in appropriate depth</a:t>
            </a:r>
            <a:r>
              <a:rPr lang="en-US" altLang="zh-CN" sz="2800" dirty="0"/>
              <a:t>. This means that when you explain a phenomenon you must describe mechanisms that may account for the observation. If your results differ from your expectations, explain why that may have happened. If your results agree, then describe the theory that the evidence supported. It is never appropriate to simply state that the data agreed with expectations, and let it drop at that.</a:t>
            </a:r>
            <a:endParaRPr lang="zh-CN" altLang="en-US" sz="28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5" name="标题 1"/>
          <p:cNvSpPr>
            <a:spLocks noGrp="1"/>
          </p:cNvSpPr>
          <p:nvPr>
            <p:ph type="title"/>
          </p:nvPr>
        </p:nvSpPr>
        <p:spPr>
          <a:ln/>
        </p:spPr>
        <p:txBody>
          <a:bodyPr vert="horz" wrap="square" lIns="91440" tIns="45720" rIns="91440" bIns="45720" anchor="ctr" anchorCtr="0"/>
          <a:p>
            <a:endParaRPr lang="zh-CN" altLang="en-US" dirty="0"/>
          </a:p>
        </p:txBody>
      </p:sp>
      <p:sp>
        <p:nvSpPr>
          <p:cNvPr id="16386" name="内容占位符 2"/>
          <p:cNvSpPr>
            <a:spLocks noGrp="1"/>
          </p:cNvSpPr>
          <p:nvPr>
            <p:ph idx="1"/>
          </p:nvPr>
        </p:nvSpPr>
        <p:spPr>
          <a:xfrm>
            <a:off x="685800" y="1714500"/>
            <a:ext cx="7772400" cy="4381500"/>
          </a:xfrm>
          <a:ln/>
        </p:spPr>
        <p:txBody>
          <a:bodyPr vert="horz" wrap="square" lIns="91440" tIns="45720" rIns="91440" bIns="45720" anchor="t" anchorCtr="0"/>
          <a:p>
            <a:r>
              <a:rPr lang="en-US" altLang="zh-CN" sz="2400" dirty="0"/>
              <a:t>Decide if each hypothesis is supported, rejected, or if you cannot make a decision with confidence. Do not simply dismiss a study or part of a study as "inconclusive."</a:t>
            </a:r>
            <a:endParaRPr lang="en-US" altLang="zh-CN" sz="2400" dirty="0"/>
          </a:p>
          <a:p>
            <a:r>
              <a:rPr lang="en-US" altLang="zh-CN" sz="2400" dirty="0"/>
              <a:t>Research papers are not accepted if the work is incomplete. Draw what conclusions you can based upon the results that you have, and treat the study as a finished work</a:t>
            </a:r>
            <a:endParaRPr lang="en-US" altLang="zh-CN" sz="2400" dirty="0"/>
          </a:p>
          <a:p>
            <a:r>
              <a:rPr lang="en-US" altLang="zh-CN" sz="2400" dirty="0"/>
              <a:t>You may suggest future directions, such as how the experiment might be modified to accomplish another objective.</a:t>
            </a:r>
            <a:endParaRPr lang="en-US" altLang="zh-CN" sz="2400" dirty="0"/>
          </a:p>
          <a:p>
            <a:r>
              <a:rPr lang="en-US" altLang="zh-CN" sz="2400" dirty="0"/>
              <a:t>Explain all of your observations as much as possible, </a:t>
            </a:r>
            <a:r>
              <a:rPr lang="en-US" altLang="zh-CN" sz="2400" i="1" dirty="0"/>
              <a:t>focusing on mechanisms</a:t>
            </a:r>
            <a:r>
              <a:rPr lang="en-US" altLang="zh-CN" sz="2400" dirty="0"/>
              <a:t>.</a:t>
            </a:r>
            <a:endParaRPr lang="en-US" altLang="zh-CN" sz="2400" dirty="0"/>
          </a:p>
          <a:p>
            <a:endParaRPr lang="zh-CN" alt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09" name="标题 1"/>
          <p:cNvSpPr>
            <a:spLocks noGrp="1"/>
          </p:cNvSpPr>
          <p:nvPr>
            <p:ph type="title"/>
          </p:nvPr>
        </p:nvSpPr>
        <p:spPr>
          <a:ln/>
        </p:spPr>
        <p:txBody>
          <a:bodyPr vert="horz" wrap="square" lIns="91440" tIns="45720" rIns="91440" bIns="45720" anchor="ctr" anchorCtr="0"/>
          <a:p>
            <a:endParaRPr lang="zh-CN" altLang="en-US" dirty="0"/>
          </a:p>
        </p:txBody>
      </p:sp>
      <p:sp>
        <p:nvSpPr>
          <p:cNvPr id="17410" name="内容占位符 2"/>
          <p:cNvSpPr>
            <a:spLocks noGrp="1"/>
          </p:cNvSpPr>
          <p:nvPr>
            <p:ph idx="1"/>
          </p:nvPr>
        </p:nvSpPr>
        <p:spPr>
          <a:ln/>
        </p:spPr>
        <p:txBody>
          <a:bodyPr vert="horz" wrap="square" lIns="91440" tIns="45720" rIns="91440" bIns="45720" anchor="t" anchorCtr="0"/>
          <a:p>
            <a:r>
              <a:rPr lang="en-US" altLang="zh-CN" sz="2400" dirty="0"/>
              <a:t>Decide if the experimental design adequately addressed the hypothesis, and whether or not it was properly controlled.</a:t>
            </a:r>
            <a:endParaRPr lang="en-US" altLang="zh-CN" sz="2400" dirty="0"/>
          </a:p>
          <a:p>
            <a:r>
              <a:rPr lang="en-US" altLang="zh-CN" sz="2400" dirty="0"/>
              <a:t>Try to offer alternative explanations if reasonable alternatives exist.</a:t>
            </a:r>
            <a:endParaRPr lang="en-US" altLang="zh-CN" sz="2400" dirty="0"/>
          </a:p>
          <a:p>
            <a:r>
              <a:rPr lang="en-US" altLang="zh-CN" sz="2400" dirty="0"/>
              <a:t>One experiment will not answer an overall question, so keeping the big picture in mind, where do you go next? The best studies open up new avenues of research. What questions remain?</a:t>
            </a:r>
            <a:endParaRPr lang="en-US" altLang="zh-CN" sz="2400" dirty="0"/>
          </a:p>
          <a:p>
            <a:r>
              <a:rPr lang="en-US" altLang="zh-CN" sz="2400" dirty="0"/>
              <a:t>Recommendations for specific papers will provide additional suggestions.</a:t>
            </a:r>
            <a:endParaRPr lang="en-US" altLang="zh-CN" sz="2400" dirty="0"/>
          </a:p>
          <a:p>
            <a:endParaRPr lang="zh-CN" alt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3" name="标题 1"/>
          <p:cNvSpPr>
            <a:spLocks noGrp="1"/>
          </p:cNvSpPr>
          <p:nvPr>
            <p:ph type="title"/>
          </p:nvPr>
        </p:nvSpPr>
        <p:spPr>
          <a:ln/>
        </p:spPr>
        <p:txBody>
          <a:bodyPr vert="horz" wrap="square" lIns="91440" tIns="45720" rIns="91440" bIns="45720" anchor="ctr" anchorCtr="0"/>
          <a:p>
            <a:r>
              <a:rPr lang="en-US" altLang="zh-CN" dirty="0"/>
              <a:t>Discussion</a:t>
            </a:r>
            <a:endParaRPr lang="zh-CN" altLang="en-US" dirty="0"/>
          </a:p>
        </p:txBody>
      </p:sp>
      <p:sp>
        <p:nvSpPr>
          <p:cNvPr id="18434" name="内容占位符 2"/>
          <p:cNvSpPr>
            <a:spLocks noGrp="1"/>
          </p:cNvSpPr>
          <p:nvPr>
            <p:ph idx="1"/>
          </p:nvPr>
        </p:nvSpPr>
        <p:spPr>
          <a:ln/>
        </p:spPr>
        <p:txBody>
          <a:bodyPr vert="horz" wrap="square" lIns="91440" tIns="45720" rIns="91440" bIns="45720" anchor="t" anchorCtr="0"/>
          <a:p>
            <a:r>
              <a:rPr lang="en-US" altLang="zh-CN" dirty="0"/>
              <a:t>The biggest mistake that students make in discussions is to present a superficial interpretation that more or less re-states the results. It is necessary to suggest </a:t>
            </a:r>
            <a:r>
              <a:rPr lang="en-US" altLang="zh-CN" i="1" dirty="0"/>
              <a:t>why</a:t>
            </a:r>
            <a:r>
              <a:rPr lang="en-US" altLang="zh-CN" dirty="0"/>
              <a:t> results came out as they did, focusing on the mechanisms behind the observations.</a:t>
            </a:r>
            <a:endParaRPr lang="zh-CN" alt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7" name="标题 1"/>
          <p:cNvSpPr>
            <a:spLocks noGrp="1"/>
          </p:cNvSpPr>
          <p:nvPr>
            <p:ph type="title"/>
          </p:nvPr>
        </p:nvSpPr>
        <p:spPr>
          <a:ln/>
        </p:spPr>
        <p:txBody>
          <a:bodyPr vert="horz" wrap="square" lIns="91440" tIns="45720" rIns="91440" bIns="45720" anchor="ctr" anchorCtr="0"/>
          <a:p>
            <a:r>
              <a:rPr lang="en-US" altLang="zh-CN" dirty="0"/>
              <a:t>Conclusions</a:t>
            </a:r>
            <a:endParaRPr lang="zh-CN" altLang="en-US" dirty="0"/>
          </a:p>
        </p:txBody>
      </p:sp>
      <p:sp>
        <p:nvSpPr>
          <p:cNvPr id="19458" name="内容占位符 2"/>
          <p:cNvSpPr>
            <a:spLocks noGrp="1"/>
          </p:cNvSpPr>
          <p:nvPr>
            <p:ph idx="1"/>
          </p:nvPr>
        </p:nvSpPr>
        <p:spPr>
          <a:xfrm>
            <a:off x="685800" y="1643063"/>
            <a:ext cx="7772400" cy="4452937"/>
          </a:xfrm>
          <a:ln/>
        </p:spPr>
        <p:txBody>
          <a:bodyPr vert="horz" wrap="square" lIns="91440" tIns="45720" rIns="91440" bIns="45720" anchor="t" anchorCtr="0"/>
          <a:p>
            <a:r>
              <a:rPr lang="en-US" altLang="zh-CN" sz="2800" dirty="0"/>
              <a:t>The conclusion of a research paper needs to summarize the content and purpose of the paper without seeming too wooden or dry. </a:t>
            </a:r>
            <a:endParaRPr lang="en-US" altLang="zh-CN" sz="2800" dirty="0"/>
          </a:p>
          <a:p>
            <a:r>
              <a:rPr lang="en-US" altLang="zh-CN" sz="2800" dirty="0"/>
              <a:t>Conclusions wrap up what you have been discussing in your paper. After moving from general to specific information in the introduction and body paragraphs, your conclusion should begin pulling back into more general information that </a:t>
            </a:r>
            <a:r>
              <a:rPr lang="en-US" altLang="zh-CN" sz="2800" dirty="0">
                <a:solidFill>
                  <a:srgbClr val="FF0000"/>
                </a:solidFill>
              </a:rPr>
              <a:t>restates the main points of your argument</a:t>
            </a:r>
            <a:r>
              <a:rPr lang="en-US" altLang="zh-CN" sz="2800" dirty="0"/>
              <a:t>. Conclusions may also call for action or overview future possible research.</a:t>
            </a:r>
            <a:r>
              <a:rPr lang="en-US" altLang="zh-CN" dirty="0"/>
              <a:t> </a:t>
            </a:r>
            <a:endParaRPr lang="zh-CN" alt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1" name="标题 1"/>
          <p:cNvSpPr>
            <a:spLocks noGrp="1"/>
          </p:cNvSpPr>
          <p:nvPr>
            <p:ph type="title"/>
          </p:nvPr>
        </p:nvSpPr>
        <p:spPr>
          <a:ln/>
        </p:spPr>
        <p:txBody>
          <a:bodyPr vert="horz" wrap="square" lIns="91440" tIns="45720" rIns="91440" bIns="45720" anchor="ctr" anchorCtr="0"/>
          <a:p>
            <a:r>
              <a:rPr lang="en-US" altLang="zh-CN" dirty="0"/>
              <a:t>Conclusions</a:t>
            </a:r>
            <a:endParaRPr lang="zh-CN" altLang="en-US" dirty="0"/>
          </a:p>
        </p:txBody>
      </p:sp>
      <p:sp>
        <p:nvSpPr>
          <p:cNvPr id="20482" name="内容占位符 2"/>
          <p:cNvSpPr>
            <a:spLocks noGrp="1"/>
          </p:cNvSpPr>
          <p:nvPr>
            <p:ph idx="1"/>
          </p:nvPr>
        </p:nvSpPr>
        <p:spPr>
          <a:ln/>
        </p:spPr>
        <p:txBody>
          <a:bodyPr vert="horz" wrap="square" lIns="91440" tIns="45720" rIns="91440" bIns="45720" anchor="t" anchorCtr="0"/>
          <a:p>
            <a:r>
              <a:rPr lang="en-US" altLang="zh-CN" dirty="0"/>
              <a:t>Restate your topic and why it is important,</a:t>
            </a:r>
            <a:endParaRPr lang="en-US" altLang="zh-CN" dirty="0"/>
          </a:p>
          <a:p>
            <a:r>
              <a:rPr lang="en-US" altLang="zh-CN" dirty="0"/>
              <a:t>Restate your thesis/claim,</a:t>
            </a:r>
            <a:endParaRPr lang="en-US" altLang="zh-CN" dirty="0"/>
          </a:p>
          <a:p>
            <a:r>
              <a:rPr lang="en-US" altLang="zh-CN" dirty="0"/>
              <a:t>Address opposing viewpoints and explain why readers should align with your position,</a:t>
            </a:r>
            <a:endParaRPr lang="en-US" altLang="zh-CN" dirty="0"/>
          </a:p>
          <a:p>
            <a:r>
              <a:rPr lang="en-US" altLang="zh-CN" dirty="0"/>
              <a:t>Call for action or overview future research possibilities.</a:t>
            </a:r>
            <a:endParaRPr lang="en-US" altLang="zh-CN" dirty="0"/>
          </a:p>
          <a:p>
            <a:endParaRPr lang="zh-CN" alt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5" name="标题 1"/>
          <p:cNvSpPr>
            <a:spLocks noGrp="1"/>
          </p:cNvSpPr>
          <p:nvPr>
            <p:ph type="title"/>
          </p:nvPr>
        </p:nvSpPr>
        <p:spPr>
          <a:ln/>
        </p:spPr>
        <p:txBody>
          <a:bodyPr vert="horz" wrap="square" lIns="91440" tIns="45720" rIns="91440" bIns="45720" anchor="ctr" anchorCtr="0"/>
          <a:p>
            <a:endParaRPr lang="zh-CN" altLang="en-US" dirty="0"/>
          </a:p>
        </p:txBody>
      </p:sp>
      <p:sp>
        <p:nvSpPr>
          <p:cNvPr id="21506" name="内容占位符 2"/>
          <p:cNvSpPr>
            <a:spLocks noGrp="1"/>
          </p:cNvSpPr>
          <p:nvPr>
            <p:ph idx="1"/>
          </p:nvPr>
        </p:nvSpPr>
        <p:spPr>
          <a:ln/>
        </p:spPr>
        <p:txBody>
          <a:bodyPr vert="horz" wrap="square" lIns="91440" tIns="45720" rIns="91440" bIns="45720" anchor="t" anchorCtr="0"/>
          <a:p>
            <a:r>
              <a:rPr lang="en-US" altLang="zh-CN" dirty="0"/>
              <a:t>Tell what you're going to tell them (introduction).</a:t>
            </a:r>
            <a:endParaRPr lang="en-US" altLang="zh-CN" dirty="0"/>
          </a:p>
          <a:p>
            <a:r>
              <a:rPr lang="en-US" altLang="zh-CN" dirty="0"/>
              <a:t>Tell them (body).</a:t>
            </a:r>
            <a:endParaRPr lang="en-US" altLang="zh-CN" dirty="0"/>
          </a:p>
          <a:p>
            <a:r>
              <a:rPr lang="en-US" altLang="zh-CN" dirty="0"/>
              <a:t>Tell them what you told them (conclusion).</a:t>
            </a:r>
            <a:endParaRPr lang="en-US" altLang="zh-CN" dirty="0"/>
          </a:p>
          <a:p>
            <a:pPr>
              <a:buNone/>
            </a:pPr>
            <a:endParaRPr lang="zh-CN" alt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29" name="标题 1"/>
          <p:cNvSpPr>
            <a:spLocks noGrp="1"/>
          </p:cNvSpPr>
          <p:nvPr>
            <p:ph type="title"/>
          </p:nvPr>
        </p:nvSpPr>
        <p:spPr>
          <a:ln/>
        </p:spPr>
        <p:txBody>
          <a:bodyPr vert="horz" wrap="square" lIns="91440" tIns="45720" rIns="91440" bIns="45720" anchor="ctr" anchorCtr="0"/>
          <a:p>
            <a:r>
              <a:rPr lang="en-US" altLang="zh-CN" dirty="0"/>
              <a:t>Acknowledgements</a:t>
            </a:r>
            <a:endParaRPr lang="zh-CN" altLang="en-US" dirty="0"/>
          </a:p>
        </p:txBody>
      </p:sp>
      <p:sp>
        <p:nvSpPr>
          <p:cNvPr id="22530" name="内容占位符 2"/>
          <p:cNvSpPr>
            <a:spLocks noGrp="1"/>
          </p:cNvSpPr>
          <p:nvPr>
            <p:ph idx="1"/>
          </p:nvPr>
        </p:nvSpPr>
        <p:spPr>
          <a:ln/>
        </p:spPr>
        <p:txBody>
          <a:bodyPr vert="horz" wrap="square" lIns="91440" tIns="45720" rIns="91440" bIns="45720" anchor="t" anchorCtr="0"/>
          <a:p>
            <a:r>
              <a:rPr lang="en-US" altLang="zh-CN" dirty="0"/>
              <a:t>People</a:t>
            </a:r>
            <a:endParaRPr lang="en-US" altLang="zh-CN" dirty="0"/>
          </a:p>
          <a:p>
            <a:r>
              <a:rPr lang="en-US" altLang="zh-CN" dirty="0"/>
              <a:t>Projects Supporting</a:t>
            </a:r>
            <a:endParaRPr lang="zh-CN"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1" name="标题 1"/>
          <p:cNvSpPr>
            <a:spLocks noGrp="1"/>
          </p:cNvSpPr>
          <p:nvPr>
            <p:ph type="title"/>
          </p:nvPr>
        </p:nvSpPr>
        <p:spPr>
          <a:ln/>
        </p:spPr>
        <p:txBody>
          <a:bodyPr vert="horz" wrap="square" lIns="91440" tIns="45720" rIns="91440" bIns="45720" anchor="ctr" anchorCtr="0"/>
          <a:p>
            <a:r>
              <a:rPr lang="en-US" altLang="zh-CN" dirty="0"/>
              <a:t>Writing of Research Papers</a:t>
            </a:r>
            <a:endParaRPr lang="zh-CN" altLang="en-US" dirty="0"/>
          </a:p>
        </p:txBody>
      </p:sp>
      <p:sp>
        <p:nvSpPr>
          <p:cNvPr id="3075" name="内容占位符 2"/>
          <p:cNvSpPr>
            <a:spLocks noGrp="1"/>
          </p:cNvSpPr>
          <p:nvPr>
            <p:ph idx="1"/>
          </p:nvPr>
        </p:nvSpPr>
        <p:spPr>
          <a:xfrm>
            <a:off x="685800" y="1643063"/>
            <a:ext cx="7743825" cy="5214938"/>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None/>
              <a:defRPr/>
            </a:pPr>
            <a:r>
              <a:rPr kumimoji="1" lang="en-US" altLang="zh-CN" sz="2800" b="0" i="0" u="none" strike="noStrike" kern="0" cap="none" spc="0" normalizeH="0" baseline="0" noProof="0" dirty="0" smtClean="0">
                <a:ln>
                  <a:noFill/>
                </a:ln>
                <a:solidFill>
                  <a:schemeClr val="tx1"/>
                </a:solidFill>
                <a:effectLst/>
                <a:uLnTx/>
                <a:uFillTx/>
                <a:latin typeface="+mn-lt"/>
                <a:ea typeface="+mn-ea"/>
                <a:cs typeface="+mn-cs"/>
              </a:rPr>
              <a:t>Title (Authors)</a:t>
            </a:r>
            <a:endParaRPr kumimoji="1" lang="en-US" altLang="zh-CN" sz="2800"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Tx/>
              <a:buNone/>
              <a:defRPr/>
            </a:pPr>
            <a:r>
              <a:rPr kumimoji="1" lang="en-US" altLang="zh-CN" sz="2800" b="0" i="0" u="none" strike="noStrike" kern="0" cap="none" spc="0" normalizeH="0" baseline="0" noProof="0" dirty="0" smtClean="0">
                <a:ln>
                  <a:noFill/>
                </a:ln>
                <a:solidFill>
                  <a:schemeClr val="tx1"/>
                </a:solidFill>
                <a:effectLst/>
                <a:uLnTx/>
                <a:uFillTx/>
                <a:latin typeface="+mn-lt"/>
                <a:ea typeface="+mn-ea"/>
                <a:cs typeface="+mn-cs"/>
              </a:rPr>
              <a:t>Abstract</a:t>
            </a:r>
            <a:endParaRPr kumimoji="1" lang="en-US" altLang="zh-CN" sz="2800"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Tx/>
              <a:buNone/>
              <a:defRPr/>
            </a:pPr>
            <a:r>
              <a:rPr kumimoji="1" lang="en-US" altLang="zh-CN" sz="2800" b="0" i="0" u="none" strike="noStrike" kern="0" cap="none" spc="0" normalizeH="0" baseline="0" noProof="0" dirty="0" smtClean="0">
                <a:ln>
                  <a:noFill/>
                </a:ln>
                <a:solidFill>
                  <a:schemeClr val="tx1"/>
                </a:solidFill>
                <a:effectLst/>
                <a:uLnTx/>
                <a:uFillTx/>
                <a:latin typeface="+mn-lt"/>
                <a:ea typeface="+mn-ea"/>
                <a:cs typeface="+mn-cs"/>
              </a:rPr>
              <a:t>Introduction</a:t>
            </a:r>
            <a:endParaRPr kumimoji="1" lang="en-US" altLang="zh-CN" sz="2800"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Tx/>
              <a:buNone/>
              <a:defRPr/>
            </a:pPr>
            <a:r>
              <a:rPr kumimoji="1" lang="en-US" altLang="zh-CN" sz="2800" b="0" i="0" u="none" strike="noStrike" kern="0" cap="none" spc="0" normalizeH="0" baseline="0" noProof="0" dirty="0" smtClean="0">
                <a:ln>
                  <a:noFill/>
                </a:ln>
                <a:solidFill>
                  <a:schemeClr val="tx1"/>
                </a:solidFill>
                <a:effectLst/>
                <a:uLnTx/>
                <a:uFillTx/>
                <a:latin typeface="+mn-lt"/>
                <a:ea typeface="+mn-ea"/>
                <a:cs typeface="+mn-cs"/>
              </a:rPr>
              <a:t>Materials and Methods</a:t>
            </a:r>
            <a:r>
              <a:rPr kumimoji="1" lang="zh-CN" altLang="en-US" sz="2800" b="0" i="0" u="none" strike="noStrike" kern="0" cap="none" spc="0" normalizeH="0" baseline="0" noProof="0" dirty="0" smtClean="0">
                <a:ln>
                  <a:noFill/>
                </a:ln>
                <a:solidFill>
                  <a:schemeClr val="tx1"/>
                </a:solidFill>
                <a:effectLst/>
                <a:uLnTx/>
                <a:uFillTx/>
                <a:latin typeface="+mn-lt"/>
                <a:ea typeface="+mn-ea"/>
                <a:cs typeface="+mn-cs"/>
              </a:rPr>
              <a:t> </a:t>
            </a:r>
            <a:r>
              <a:rPr kumimoji="1" lang="en-US" altLang="zh-CN" sz="2800" b="0" i="0" u="none" strike="noStrike" kern="0" cap="none" spc="0" normalizeH="0" baseline="0" noProof="0" dirty="0" smtClean="0">
                <a:ln>
                  <a:noFill/>
                </a:ln>
                <a:solidFill>
                  <a:schemeClr val="tx1"/>
                </a:solidFill>
                <a:effectLst/>
                <a:uLnTx/>
                <a:uFillTx/>
                <a:latin typeface="+mn-lt"/>
                <a:ea typeface="+mn-ea"/>
                <a:cs typeface="+mn-cs"/>
              </a:rPr>
              <a:t>(varied with research fields)</a:t>
            </a:r>
            <a:endParaRPr kumimoji="1" lang="en-US" altLang="zh-CN" sz="2800"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Tx/>
              <a:buNone/>
              <a:defRPr/>
            </a:pPr>
            <a:r>
              <a:rPr kumimoji="1" lang="en-US" altLang="zh-CN" sz="2800" b="0" i="0" u="none" strike="noStrike" kern="0" cap="none" spc="0" normalizeH="0" baseline="0" noProof="0" dirty="0" smtClean="0">
                <a:ln>
                  <a:noFill/>
                </a:ln>
                <a:solidFill>
                  <a:schemeClr val="tx1"/>
                </a:solidFill>
                <a:effectLst/>
                <a:uLnTx/>
                <a:uFillTx/>
                <a:latin typeface="+mn-lt"/>
                <a:ea typeface="+mn-ea"/>
                <a:cs typeface="+mn-cs"/>
              </a:rPr>
              <a:t>Results &amp; </a:t>
            </a:r>
            <a:r>
              <a:rPr kumimoji="1" lang="en-US" altLang="zh-CN" sz="2800" b="0" i="0" u="none" strike="noStrike" kern="0" cap="none" spc="0" normalizeH="0" baseline="0" noProof="0" dirty="0" smtClean="0">
                <a:ln>
                  <a:noFill/>
                </a:ln>
                <a:solidFill>
                  <a:schemeClr val="accent6"/>
                </a:solidFill>
                <a:effectLst/>
                <a:uLnTx/>
                <a:uFillTx/>
                <a:latin typeface="+mn-lt"/>
                <a:ea typeface="+mn-ea"/>
                <a:cs typeface="+mn-cs"/>
              </a:rPr>
              <a:t>Discussion</a:t>
            </a:r>
            <a:endParaRPr kumimoji="1" lang="en-US" altLang="zh-CN" sz="2800" b="0" i="0" u="none" strike="noStrike" kern="0" cap="none" spc="0" normalizeH="0" baseline="0" noProof="0" dirty="0" smtClean="0">
              <a:ln>
                <a:noFill/>
              </a:ln>
              <a:solidFill>
                <a:schemeClr val="accent6"/>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Tx/>
              <a:buNone/>
              <a:defRPr/>
            </a:pPr>
            <a:r>
              <a:rPr kumimoji="1" lang="en-US" altLang="zh-CN" sz="2800" b="0" i="0" u="none" strike="noStrike" kern="0" cap="none" spc="0" normalizeH="0" baseline="0" noProof="0" dirty="0" smtClean="0">
                <a:ln>
                  <a:noFill/>
                </a:ln>
                <a:solidFill>
                  <a:schemeClr val="tx1"/>
                </a:solidFill>
                <a:effectLst/>
                <a:uLnTx/>
                <a:uFillTx/>
                <a:latin typeface="+mn-lt"/>
                <a:ea typeface="+mn-ea"/>
                <a:cs typeface="+mn-cs"/>
              </a:rPr>
              <a:t>Conclusions</a:t>
            </a:r>
            <a:endParaRPr kumimoji="1" lang="en-US" altLang="zh-CN" sz="2800"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Tx/>
              <a:buNone/>
              <a:defRPr/>
            </a:pPr>
            <a:r>
              <a:rPr kumimoji="1" lang="en-US" altLang="zh-CN" sz="2800" b="0" i="0" u="none" strike="noStrike" kern="0" cap="none" spc="0" normalizeH="0" baseline="0" noProof="0" dirty="0" smtClean="0">
                <a:ln>
                  <a:noFill/>
                </a:ln>
                <a:solidFill>
                  <a:schemeClr val="tx1"/>
                </a:solidFill>
                <a:effectLst/>
                <a:uLnTx/>
                <a:uFillTx/>
                <a:latin typeface="+mn-lt"/>
                <a:ea typeface="+mn-ea"/>
                <a:cs typeface="+mn-cs"/>
              </a:rPr>
              <a:t>Acknowledgements</a:t>
            </a:r>
            <a:endParaRPr kumimoji="1" lang="en-US" altLang="zh-CN" sz="2800"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Tx/>
              <a:buNone/>
              <a:defRPr/>
            </a:pPr>
            <a:r>
              <a:rPr kumimoji="1" lang="en-US" altLang="zh-CN" sz="2800" b="0" i="0" u="none" strike="noStrike" kern="0" cap="none" spc="0" normalizeH="0" baseline="0" noProof="0" dirty="0" smtClean="0">
                <a:ln>
                  <a:noFill/>
                </a:ln>
                <a:solidFill>
                  <a:schemeClr val="tx1"/>
                </a:solidFill>
                <a:effectLst/>
                <a:uLnTx/>
                <a:uFillTx/>
                <a:latin typeface="+mn-lt"/>
                <a:ea typeface="+mn-ea"/>
                <a:cs typeface="+mn-cs"/>
              </a:rPr>
              <a:t>References</a:t>
            </a:r>
            <a:endParaRPr kumimoji="1" lang="en-US" altLang="zh-CN" sz="2800"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Tx/>
              <a:buNone/>
              <a:defRPr/>
            </a:pPr>
            <a:endParaRPr kumimoji="1" lang="en-US" altLang="zh-CN" sz="3200" b="0" i="0" u="none" strike="noStrike" kern="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3" name="标题 1"/>
          <p:cNvSpPr>
            <a:spLocks noGrp="1"/>
          </p:cNvSpPr>
          <p:nvPr>
            <p:ph type="title"/>
          </p:nvPr>
        </p:nvSpPr>
        <p:spPr>
          <a:ln/>
        </p:spPr>
        <p:txBody>
          <a:bodyPr vert="horz" wrap="square" lIns="91440" tIns="45720" rIns="91440" bIns="45720" anchor="ctr" anchorCtr="0"/>
          <a:p>
            <a:r>
              <a:rPr lang="en-US" altLang="zh-CN" dirty="0"/>
              <a:t>References</a:t>
            </a:r>
            <a:endParaRPr lang="zh-CN" altLang="en-US" dirty="0"/>
          </a:p>
        </p:txBody>
      </p:sp>
      <p:sp>
        <p:nvSpPr>
          <p:cNvPr id="23554" name="内容占位符 2"/>
          <p:cNvSpPr>
            <a:spLocks noGrp="1"/>
          </p:cNvSpPr>
          <p:nvPr>
            <p:ph idx="1"/>
          </p:nvPr>
        </p:nvSpPr>
        <p:spPr>
          <a:ln/>
        </p:spPr>
        <p:txBody>
          <a:bodyPr vert="horz" wrap="square" lIns="91440" tIns="45720" rIns="91440" bIns="45720" anchor="t" anchorCtr="0"/>
          <a:p>
            <a:r>
              <a:rPr lang="en-US" altLang="zh-CN" dirty="0"/>
              <a:t>Citation</a:t>
            </a:r>
            <a:endParaRPr lang="en-US" altLang="zh-CN" dirty="0"/>
          </a:p>
          <a:p>
            <a:endParaRPr lang="zh-CN" alt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30" name="WordArt 2" descr="纸袋"/>
          <p:cNvSpPr>
            <a:spLocks noTextEdit="1"/>
          </p:cNvSpPr>
          <p:nvPr/>
        </p:nvSpPr>
        <p:spPr>
          <a:xfrm>
            <a:off x="3708400" y="2924175"/>
            <a:ext cx="1800225" cy="766763"/>
          </a:xfrm>
          <a:prstGeom prst="rect">
            <a:avLst/>
          </a:prstGeom>
        </p:spPr>
        <p:txBody>
          <a:bodyPr wrap="none" fromWordArt="1">
            <a:prstTxWarp prst="textPlain">
              <a:avLst>
                <a:gd name="adj" fmla="val 50000"/>
              </a:avLst>
            </a:prstTxWarp>
            <a:normAutofit/>
          </a:bodyPr>
          <a:p>
            <a:pPr algn="ctr"/>
            <a:r>
              <a:rPr lang="zh-CN" altLang="en-US" sz="3600">
                <a:ln w="9525" cap="flat" cmpd="sng">
                  <a:solidFill>
                    <a:srgbClr val="008000"/>
                  </a:solidFill>
                  <a:prstDash val="solid"/>
                  <a:round/>
                  <a:headEnd type="none" w="med" len="med"/>
                  <a:tailEnd type="none" w="med" len="med"/>
                </a:ln>
                <a:blipFill rotWithShape="0">
                  <a:blip r:embed="rId1"/>
                </a:blipFill>
                <a:effectLst>
                  <a:outerShdw dist="563971" dir="14049737" sx="125000" sy="125000" algn="tl" rotWithShape="0">
                    <a:srgbClr val="C7DFD3">
                      <a:alpha val="79999"/>
                    </a:srgbClr>
                  </a:outerShdw>
                </a:effectLst>
                <a:latin typeface="Times New Roman" panose="02020603050405020304" pitchFamily="18" charset="0"/>
                <a:ea typeface="Times New Roman" panose="02020603050405020304" pitchFamily="18" charset="0"/>
              </a:rPr>
              <a:t>END</a:t>
            </a:r>
            <a:endParaRPr lang="zh-CN" altLang="en-US" sz="3600">
              <a:ln w="9525" cap="flat" cmpd="sng">
                <a:solidFill>
                  <a:srgbClr val="008000"/>
                </a:solidFill>
                <a:prstDash val="solid"/>
                <a:round/>
                <a:headEnd type="none" w="med" len="med"/>
                <a:tailEnd type="none" w="med" len="med"/>
              </a:ln>
              <a:blipFill rotWithShape="0">
                <a:blip r:embed="rId1"/>
              </a:blipFill>
              <a:effectLst>
                <a:outerShdw dist="563971" dir="14049737" sx="125000" sy="125000" algn="tl" rotWithShape="0">
                  <a:srgbClr val="C7DFD3">
                    <a:alpha val="79999"/>
                  </a:srgbClr>
                </a:outerShdw>
              </a:effectLst>
              <a:latin typeface="Times New Roman" panose="02020603050405020304" pitchFamily="18" charset="0"/>
              <a:ea typeface="Times New Roman" panose="02020603050405020304" pitchFamily="18" charset="0"/>
            </a:endParaRPr>
          </a:p>
        </p:txBody>
      </p:sp>
      <p:sp>
        <p:nvSpPr>
          <p:cNvPr id="64515" name="Rectangle 3"/>
          <p:cNvSpPr>
            <a:spLocks noChangeArrowheads="1"/>
          </p:cNvSpPr>
          <p:nvPr/>
        </p:nvSpPr>
        <p:spPr bwMode="auto">
          <a:xfrm>
            <a:off x="7164388" y="6356350"/>
            <a:ext cx="576263" cy="247650"/>
          </a:xfrm>
          <a:prstGeom prst="rect">
            <a:avLst/>
          </a:prstGeom>
          <a:gradFill rotWithShape="1">
            <a:gsLst>
              <a:gs pos="0">
                <a:srgbClr val="008080"/>
              </a:gs>
              <a:gs pos="50000">
                <a:schemeClr val="bg1"/>
              </a:gs>
              <a:gs pos="100000">
                <a:srgbClr val="008080"/>
              </a:gs>
            </a:gsLst>
            <a:lin ang="0" scaled="1"/>
          </a:gradFill>
          <a:ln w="9525">
            <a:solidFill>
              <a:schemeClr val="tx1"/>
            </a:solid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000" b="0" i="0" u="none" strike="noStrike" kern="1200" cap="none" spc="0" normalizeH="0" baseline="0" noProof="0">
              <a:ln>
                <a:noFill/>
              </a:ln>
              <a:solidFill>
                <a:schemeClr val="tx1"/>
              </a:solidFill>
              <a:effectLst/>
              <a:uLnTx/>
              <a:uFillTx/>
              <a:latin typeface="Times New Roman" panose="02020603050405020304" pitchFamily="18" charset="0"/>
              <a:ea typeface="隶书" pitchFamily="49" charset="-122"/>
              <a:cs typeface="+mn-cs"/>
            </a:endParaRPr>
          </a:p>
        </p:txBody>
      </p:sp>
      <p:sp>
        <p:nvSpPr>
          <p:cNvPr id="24579" name="Text Box 4">
            <a:hlinkClick r:id="" action="ppaction://hlinkshowjump?jump=firstslide"/>
          </p:cNvPr>
          <p:cNvSpPr txBox="1"/>
          <p:nvPr/>
        </p:nvSpPr>
        <p:spPr>
          <a:xfrm>
            <a:off x="7164388" y="6308725"/>
            <a:ext cx="647700" cy="336550"/>
          </a:xfrm>
          <a:prstGeom prst="rect">
            <a:avLst/>
          </a:prstGeom>
          <a:noFill/>
          <a:ln w="9525">
            <a:noFill/>
          </a:ln>
        </p:spPr>
        <p:txBody>
          <a:bodyPr anchor="t" anchorCtr="0">
            <a:spAutoFit/>
          </a:bodyPr>
          <a:p>
            <a:pPr>
              <a:spcBef>
                <a:spcPct val="50000"/>
              </a:spcBef>
            </a:pPr>
            <a:r>
              <a:rPr lang="zh-CN" altLang="en-US" sz="1600" dirty="0">
                <a:solidFill>
                  <a:srgbClr val="CC3300"/>
                </a:solidFill>
                <a:latin typeface="Times New Roman" panose="02020603050405020304" pitchFamily="18" charset="0"/>
                <a:ea typeface="隶书" pitchFamily="49" charset="-122"/>
              </a:rPr>
              <a:t>返回</a:t>
            </a:r>
            <a:endParaRPr lang="zh-CN" altLang="en-US" sz="1600" dirty="0">
              <a:solidFill>
                <a:srgbClr val="CC3300"/>
              </a:solidFill>
              <a:latin typeface="Times New Roman" panose="02020603050405020304" pitchFamily="18" charset="0"/>
              <a:ea typeface="隶书" pitchFamily="49" charset="-122"/>
            </a:endParaRPr>
          </a:p>
        </p:txBody>
      </p:sp>
      <p:sp>
        <p:nvSpPr>
          <p:cNvPr id="64517" name="Rectangle 5"/>
          <p:cNvSpPr>
            <a:spLocks noChangeArrowheads="1"/>
          </p:cNvSpPr>
          <p:nvPr/>
        </p:nvSpPr>
        <p:spPr bwMode="auto">
          <a:xfrm>
            <a:off x="7883525" y="6356350"/>
            <a:ext cx="576263" cy="247650"/>
          </a:xfrm>
          <a:prstGeom prst="rect">
            <a:avLst/>
          </a:prstGeom>
          <a:gradFill rotWithShape="1">
            <a:gsLst>
              <a:gs pos="0">
                <a:srgbClr val="008080"/>
              </a:gs>
              <a:gs pos="50000">
                <a:schemeClr val="bg1"/>
              </a:gs>
              <a:gs pos="100000">
                <a:srgbClr val="008080"/>
              </a:gs>
            </a:gsLst>
            <a:lin ang="0" scaled="1"/>
          </a:gradFill>
          <a:ln w="9525">
            <a:solidFill>
              <a:schemeClr val="tx1"/>
            </a:solid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000" b="0" i="0" u="none" strike="noStrike" kern="1200" cap="none" spc="0" normalizeH="0" baseline="0" noProof="0">
              <a:ln>
                <a:noFill/>
              </a:ln>
              <a:solidFill>
                <a:schemeClr val="tx1"/>
              </a:solidFill>
              <a:effectLst/>
              <a:uLnTx/>
              <a:uFillTx/>
              <a:latin typeface="Times New Roman" panose="02020603050405020304" pitchFamily="18" charset="0"/>
              <a:ea typeface="隶书" pitchFamily="49" charset="-122"/>
              <a:cs typeface="+mn-cs"/>
            </a:endParaRPr>
          </a:p>
        </p:txBody>
      </p:sp>
      <p:sp>
        <p:nvSpPr>
          <p:cNvPr id="24581" name="Text Box 6">
            <a:hlinkClick r:id="" action="ppaction://hlinkshowjump?jump=endshow"/>
          </p:cNvPr>
          <p:cNvSpPr txBox="1"/>
          <p:nvPr/>
        </p:nvSpPr>
        <p:spPr>
          <a:xfrm>
            <a:off x="7883525" y="6308725"/>
            <a:ext cx="647700" cy="336550"/>
          </a:xfrm>
          <a:prstGeom prst="rect">
            <a:avLst/>
          </a:prstGeom>
          <a:noFill/>
          <a:ln w="9525">
            <a:noFill/>
          </a:ln>
        </p:spPr>
        <p:txBody>
          <a:bodyPr anchor="t" anchorCtr="0">
            <a:spAutoFit/>
          </a:bodyPr>
          <a:p>
            <a:pPr>
              <a:spcBef>
                <a:spcPct val="50000"/>
              </a:spcBef>
            </a:pPr>
            <a:r>
              <a:rPr lang="zh-CN" altLang="en-US" sz="1600" dirty="0">
                <a:solidFill>
                  <a:srgbClr val="CC3300"/>
                </a:solidFill>
                <a:latin typeface="Times New Roman" panose="02020603050405020304" pitchFamily="18" charset="0"/>
                <a:ea typeface="隶书" pitchFamily="49" charset="-122"/>
              </a:rPr>
              <a:t>结束</a:t>
            </a:r>
            <a:endParaRPr lang="zh-CN" altLang="en-US" sz="1600" dirty="0">
              <a:solidFill>
                <a:srgbClr val="CC3300"/>
              </a:solidFill>
              <a:latin typeface="Times New Roman" panose="02020603050405020304" pitchFamily="18" charset="0"/>
              <a:ea typeface="隶书"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22530"/>
                                        </p:tgtEl>
                                        <p:attrNameLst>
                                          <p:attrName>style.visibility</p:attrName>
                                        </p:attrNameLst>
                                      </p:cBhvr>
                                      <p:to>
                                        <p:strVal val="visible"/>
                                      </p:to>
                                    </p:set>
                                    <p:animEffect transition="in" filter="randombar(horizontal)">
                                      <p:cBhvr>
                                        <p:cTn id="7" dur="2000"/>
                                        <p:tgtEl>
                                          <p:spTgt spid="225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标题 1"/>
          <p:cNvSpPr>
            <a:spLocks noGrp="1"/>
          </p:cNvSpPr>
          <p:nvPr>
            <p:ph type="title"/>
          </p:nvPr>
        </p:nvSpPr>
        <p:spPr>
          <a:ln/>
        </p:spPr>
        <p:txBody>
          <a:bodyPr vert="horz" wrap="square" lIns="91440" tIns="45720" rIns="91440" bIns="45720" anchor="ctr" anchorCtr="0"/>
          <a:p>
            <a:r>
              <a:rPr lang="en-US" altLang="zh-CN" dirty="0"/>
              <a:t>Title</a:t>
            </a:r>
            <a:endParaRPr lang="zh-CN" altLang="en-US" dirty="0"/>
          </a:p>
        </p:txBody>
      </p:sp>
      <p:sp>
        <p:nvSpPr>
          <p:cNvPr id="6146" name="内容占位符 2"/>
          <p:cNvSpPr>
            <a:spLocks noGrp="1"/>
          </p:cNvSpPr>
          <p:nvPr>
            <p:ph idx="1"/>
          </p:nvPr>
        </p:nvSpPr>
        <p:spPr>
          <a:ln/>
        </p:spPr>
        <p:txBody>
          <a:bodyPr vert="horz" wrap="square" lIns="91440" tIns="45720" rIns="91440" bIns="45720" anchor="t" anchorCtr="0"/>
          <a:p>
            <a:r>
              <a:rPr lang="en-US" altLang="zh-CN" dirty="0"/>
              <a:t>Concise</a:t>
            </a:r>
            <a:endParaRPr lang="en-US" altLang="zh-CN" dirty="0"/>
          </a:p>
          <a:p>
            <a:r>
              <a:rPr lang="en-US" altLang="zh-CN" dirty="0"/>
              <a:t>Be specific</a:t>
            </a:r>
            <a:endParaRPr lang="en-US" altLang="zh-CN" dirty="0"/>
          </a:p>
          <a:p>
            <a:r>
              <a:rPr lang="en-US" altLang="zh-CN" dirty="0"/>
              <a:t>Authors</a:t>
            </a:r>
            <a:endParaRPr lang="zh-CN"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9" name="标题 1"/>
          <p:cNvSpPr>
            <a:spLocks noGrp="1"/>
          </p:cNvSpPr>
          <p:nvPr>
            <p:ph type="title"/>
          </p:nvPr>
        </p:nvSpPr>
        <p:spPr>
          <a:ln/>
        </p:spPr>
        <p:txBody>
          <a:bodyPr vert="horz" wrap="square" lIns="91440" tIns="45720" rIns="91440" bIns="45720" anchor="ctr" anchorCtr="0"/>
          <a:p>
            <a:r>
              <a:rPr lang="en-US" altLang="zh-CN" dirty="0"/>
              <a:t>Abstract</a:t>
            </a:r>
            <a:endParaRPr lang="zh-CN" altLang="en-US" dirty="0"/>
          </a:p>
        </p:txBody>
      </p:sp>
      <p:sp>
        <p:nvSpPr>
          <p:cNvPr id="7170" name="内容占位符 2"/>
          <p:cNvSpPr>
            <a:spLocks noGrp="1"/>
          </p:cNvSpPr>
          <p:nvPr>
            <p:ph idx="1"/>
          </p:nvPr>
        </p:nvSpPr>
        <p:spPr>
          <a:xfrm>
            <a:off x="571500" y="1643063"/>
            <a:ext cx="7772400" cy="4114800"/>
          </a:xfrm>
          <a:ln/>
        </p:spPr>
        <p:txBody>
          <a:bodyPr vert="horz" wrap="square" lIns="91440" tIns="45720" rIns="91440" bIns="45720" anchor="t" anchorCtr="0"/>
          <a:p>
            <a:r>
              <a:rPr lang="en-US" altLang="zh-CN" dirty="0"/>
              <a:t>Your abstract is simply a short, standalone summary of the work or paper that others can use as an overview. An abstract describes what you do in your essay, whether it’s a scientific experiment or a literary analysis paper. It should help your reader understand the paper and help people searching for this paper decide whether it suits their purposes prior to reading. </a:t>
            </a:r>
            <a:endParaRPr lang="zh-CN"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3" name="标题 1"/>
          <p:cNvSpPr>
            <a:spLocks noGrp="1"/>
          </p:cNvSpPr>
          <p:nvPr>
            <p:ph type="title"/>
          </p:nvPr>
        </p:nvSpPr>
        <p:spPr>
          <a:ln/>
        </p:spPr>
        <p:txBody>
          <a:bodyPr vert="horz" wrap="square" lIns="91440" tIns="45720" rIns="91440" bIns="45720" anchor="ctr" anchorCtr="0"/>
          <a:p>
            <a:endParaRPr lang="zh-CN" altLang="en-US" dirty="0"/>
          </a:p>
        </p:txBody>
      </p:sp>
      <p:sp>
        <p:nvSpPr>
          <p:cNvPr id="8194" name="内容占位符 2"/>
          <p:cNvSpPr>
            <a:spLocks noGrp="1"/>
          </p:cNvSpPr>
          <p:nvPr>
            <p:ph idx="1"/>
          </p:nvPr>
        </p:nvSpPr>
        <p:spPr>
          <a:ln/>
        </p:spPr>
        <p:txBody>
          <a:bodyPr vert="horz" wrap="square" lIns="91440" tIns="45720" rIns="91440" bIns="45720" anchor="t" anchorCtr="0"/>
          <a:p>
            <a:r>
              <a:rPr lang="en-US" altLang="zh-CN" dirty="0"/>
              <a:t>To write an abstract, finish your paper first, then type a summary that identifies the </a:t>
            </a:r>
            <a:r>
              <a:rPr lang="en-US" altLang="zh-CN" dirty="0">
                <a:solidFill>
                  <a:srgbClr val="FF0000"/>
                </a:solidFill>
              </a:rPr>
              <a:t>purpose, problem, methods, results, and conclusion of your work</a:t>
            </a:r>
            <a:r>
              <a:rPr lang="en-US" altLang="zh-CN" dirty="0"/>
              <a:t>. After you get the details down, all that's left is to format it correctly. Since an abstract is only a summary of the work you've already done, it's easy to accomplish!</a:t>
            </a:r>
            <a:endParaRPr lang="zh-CN"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7" name="标题 1"/>
          <p:cNvSpPr>
            <a:spLocks noGrp="1"/>
          </p:cNvSpPr>
          <p:nvPr>
            <p:ph type="title"/>
          </p:nvPr>
        </p:nvSpPr>
        <p:spPr>
          <a:ln/>
        </p:spPr>
        <p:txBody>
          <a:bodyPr vert="horz" wrap="square" lIns="91440" tIns="45720" rIns="91440" bIns="45720" anchor="ctr" anchorCtr="0"/>
          <a:p>
            <a:r>
              <a:rPr lang="en-US" altLang="zh-CN" dirty="0"/>
              <a:t>Introduction</a:t>
            </a:r>
            <a:endParaRPr lang="zh-CN" altLang="en-US" dirty="0"/>
          </a:p>
        </p:txBody>
      </p:sp>
      <p:sp>
        <p:nvSpPr>
          <p:cNvPr id="9218" name="内容占位符 2"/>
          <p:cNvSpPr>
            <a:spLocks noGrp="1"/>
          </p:cNvSpPr>
          <p:nvPr>
            <p:ph idx="1"/>
          </p:nvPr>
        </p:nvSpPr>
        <p:spPr>
          <a:ln/>
        </p:spPr>
        <p:txBody>
          <a:bodyPr vert="horz" wrap="square" lIns="91440" tIns="45720" rIns="91440" bIns="45720" anchor="t" anchorCtr="0"/>
          <a:p>
            <a:r>
              <a:rPr lang="en-US" altLang="zh-CN" sz="2800" dirty="0"/>
              <a:t>The introduction to a research paper can be the most challenging part of the paper to write. The length of the introduction will vary depending on the type of research paper you are writing. An introduction should announce your topic, provide context and a rationale for your work, before stating your research questions and hypothesis. Well-written introductions set the tone for the paper, catch the reader's interest, and communicate the hypothesis or thesis statement.</a:t>
            </a:r>
            <a:endParaRPr lang="zh-CN" altLang="en-US" sz="2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1" name="标题 1"/>
          <p:cNvSpPr>
            <a:spLocks noGrp="1"/>
          </p:cNvSpPr>
          <p:nvPr>
            <p:ph type="title"/>
          </p:nvPr>
        </p:nvSpPr>
        <p:spPr>
          <a:ln/>
        </p:spPr>
        <p:txBody>
          <a:bodyPr vert="horz" wrap="square" lIns="91440" tIns="45720" rIns="91440" bIns="45720" anchor="ctr" anchorCtr="0"/>
          <a:p>
            <a:endParaRPr lang="zh-CN" altLang="en-US" dirty="0"/>
          </a:p>
        </p:txBody>
      </p:sp>
      <p:sp>
        <p:nvSpPr>
          <p:cNvPr id="10242" name="内容占位符 2"/>
          <p:cNvSpPr>
            <a:spLocks noGrp="1"/>
          </p:cNvSpPr>
          <p:nvPr>
            <p:ph idx="1"/>
          </p:nvPr>
        </p:nvSpPr>
        <p:spPr>
          <a:ln/>
        </p:spPr>
        <p:txBody>
          <a:bodyPr vert="horz" wrap="square" lIns="91440" tIns="45720" rIns="91440" bIns="45720" anchor="t" anchorCtr="0"/>
          <a:p>
            <a:r>
              <a:rPr lang="en-US" altLang="zh-CN" dirty="0"/>
              <a:t>Background</a:t>
            </a:r>
            <a:endParaRPr lang="en-US" altLang="zh-CN" dirty="0"/>
          </a:p>
          <a:p>
            <a:r>
              <a:rPr lang="en-US" altLang="zh-CN" dirty="0"/>
              <a:t>Problem</a:t>
            </a:r>
            <a:endParaRPr lang="en-US" altLang="zh-CN" dirty="0"/>
          </a:p>
          <a:p>
            <a:r>
              <a:rPr lang="en-US" altLang="zh-CN" dirty="0">
                <a:solidFill>
                  <a:srgbClr val="FF0000"/>
                </a:solidFill>
              </a:rPr>
              <a:t>Related Work</a:t>
            </a:r>
            <a:endParaRPr lang="en-US" altLang="zh-CN" dirty="0">
              <a:solidFill>
                <a:srgbClr val="FF0000"/>
              </a:solidFill>
            </a:endParaRPr>
          </a:p>
          <a:p>
            <a:r>
              <a:rPr lang="en-US" altLang="zh-CN" dirty="0"/>
              <a:t>Summary of your work</a:t>
            </a:r>
            <a:endParaRPr lang="en-US" altLang="zh-CN" dirty="0"/>
          </a:p>
          <a:p>
            <a:endParaRPr lang="en-US" altLang="zh-CN" dirty="0"/>
          </a:p>
          <a:p>
            <a:endParaRPr lang="zh-CN"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5" name="标题 1"/>
          <p:cNvSpPr>
            <a:spLocks noGrp="1"/>
          </p:cNvSpPr>
          <p:nvPr>
            <p:ph type="title"/>
          </p:nvPr>
        </p:nvSpPr>
        <p:spPr>
          <a:ln/>
        </p:spPr>
        <p:txBody>
          <a:bodyPr vert="horz" wrap="square" lIns="91440" tIns="45720" rIns="91440" bIns="45720" anchor="ctr" anchorCtr="0"/>
          <a:p>
            <a:r>
              <a:rPr lang="en-US" altLang="zh-CN" dirty="0"/>
              <a:t>Material and methods</a:t>
            </a:r>
            <a:endParaRPr lang="zh-CN" altLang="en-US" dirty="0"/>
          </a:p>
        </p:txBody>
      </p:sp>
      <p:sp>
        <p:nvSpPr>
          <p:cNvPr id="11266" name="内容占位符 2"/>
          <p:cNvSpPr>
            <a:spLocks noGrp="1"/>
          </p:cNvSpPr>
          <p:nvPr>
            <p:ph idx="1"/>
          </p:nvPr>
        </p:nvSpPr>
        <p:spPr>
          <a:ln/>
        </p:spPr>
        <p:txBody>
          <a:bodyPr vert="horz" wrap="square" lIns="91440" tIns="45720" rIns="91440" bIns="45720" anchor="t" anchorCtr="0"/>
          <a:p>
            <a:r>
              <a:rPr lang="en-US" altLang="zh-CN" dirty="0"/>
              <a:t>Related Technologies</a:t>
            </a:r>
            <a:endParaRPr lang="en-US" altLang="zh-CN" dirty="0"/>
          </a:p>
          <a:p>
            <a:r>
              <a:rPr lang="en-US" altLang="zh-CN" dirty="0"/>
              <a:t>Your </a:t>
            </a:r>
            <a:r>
              <a:rPr lang="en-US" altLang="zh-CN" dirty="0">
                <a:solidFill>
                  <a:srgbClr val="FF0000"/>
                </a:solidFill>
              </a:rPr>
              <a:t>proposed</a:t>
            </a:r>
            <a:r>
              <a:rPr lang="en-US" altLang="zh-CN" dirty="0"/>
              <a:t> technologies (algorithm, protocol, schemes)</a:t>
            </a:r>
            <a:endParaRPr lang="en-US" altLang="zh-CN" dirty="0"/>
          </a:p>
          <a:p>
            <a:r>
              <a:rPr lang="en-US" altLang="zh-CN" dirty="0"/>
              <a:t>(Experimental setup, Dataset introduction,………)</a:t>
            </a:r>
            <a:endParaRPr lang="en-US" altLang="zh-CN" dirty="0"/>
          </a:p>
          <a:p>
            <a:pPr>
              <a:buNone/>
            </a:pPr>
            <a:endParaRPr lang="zh-CN"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89" name="标题 1"/>
          <p:cNvSpPr>
            <a:spLocks noGrp="1"/>
          </p:cNvSpPr>
          <p:nvPr>
            <p:ph type="title"/>
          </p:nvPr>
        </p:nvSpPr>
        <p:spPr>
          <a:ln/>
        </p:spPr>
        <p:txBody>
          <a:bodyPr vert="horz" wrap="square" lIns="91440" tIns="45720" rIns="91440" bIns="45720" anchor="ctr" anchorCtr="0"/>
          <a:p>
            <a:r>
              <a:rPr lang="en-US" altLang="zh-CN" dirty="0"/>
              <a:t>Results</a:t>
            </a:r>
            <a:endParaRPr lang="zh-CN" altLang="en-US" dirty="0"/>
          </a:p>
        </p:txBody>
      </p:sp>
      <p:sp>
        <p:nvSpPr>
          <p:cNvPr id="12290" name="内容占位符 2"/>
          <p:cNvSpPr>
            <a:spLocks noGrp="1"/>
          </p:cNvSpPr>
          <p:nvPr>
            <p:ph idx="1"/>
          </p:nvPr>
        </p:nvSpPr>
        <p:spPr>
          <a:xfrm>
            <a:off x="642938" y="1500188"/>
            <a:ext cx="8286750" cy="4714875"/>
          </a:xfrm>
          <a:ln/>
        </p:spPr>
        <p:txBody>
          <a:bodyPr vert="horz" wrap="square" lIns="91440" tIns="45720" rIns="91440" bIns="45720" anchor="t" anchorCtr="0"/>
          <a:p>
            <a:r>
              <a:rPr lang="en-US" altLang="zh-CN" sz="2400" dirty="0"/>
              <a:t>Summarize your findings in text and illustrate them, if appropriate, with figures and tables.</a:t>
            </a:r>
            <a:endParaRPr lang="en-US" altLang="zh-CN" sz="2400" dirty="0"/>
          </a:p>
          <a:p>
            <a:r>
              <a:rPr lang="en-US" altLang="zh-CN" sz="2400" dirty="0"/>
              <a:t>In text, describe each of your results, pointing the reader to observations that are most relevant.</a:t>
            </a:r>
            <a:endParaRPr lang="en-US" altLang="zh-CN" sz="2400" dirty="0"/>
          </a:p>
          <a:p>
            <a:r>
              <a:rPr lang="en-US" altLang="zh-CN" sz="2400" dirty="0"/>
              <a:t>Provide a context, such as by describing the question that was addressed by making a particular observation.</a:t>
            </a:r>
            <a:endParaRPr lang="en-US" altLang="zh-CN" sz="2400" dirty="0"/>
          </a:p>
          <a:p>
            <a:r>
              <a:rPr lang="en-US" altLang="zh-CN" sz="2400" dirty="0"/>
              <a:t>Describe results of control experiments and include observations that are not presented in a formal figure or table, if appropriate.</a:t>
            </a:r>
            <a:endParaRPr lang="en-US" altLang="zh-CN" sz="2400" dirty="0"/>
          </a:p>
          <a:p>
            <a:r>
              <a:rPr lang="en-US" altLang="zh-CN" sz="2400" dirty="0"/>
              <a:t>Analyze your data, then prepare the analyzed (converted) data in the form of a figure (graph), table, or in text form.</a:t>
            </a:r>
            <a:endParaRPr lang="en-US" altLang="zh-CN" sz="2400" dirty="0"/>
          </a:p>
          <a:p>
            <a:endParaRPr lang="zh-CN" altLang="en-US" dirty="0"/>
          </a:p>
        </p:txBody>
      </p:sp>
    </p:spTree>
  </p:cSld>
  <p:clrMapOvr>
    <a:masterClrMapping/>
  </p:clrMapOvr>
</p:sld>
</file>

<file path=ppt/theme/theme1.xml><?xml version="1.0" encoding="utf-8"?>
<a:theme xmlns:a="http://schemas.openxmlformats.org/drawingml/2006/main" name="默认设计模板">
  <a:themeElements>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默认设计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zh-CN" altLang="en-US" sz="2000" b="0" i="0" u="none" strike="noStrike" cap="none" normalizeH="0" baseline="0" smtClean="0">
            <a:ln>
              <a:noFill/>
            </a:ln>
            <a:solidFill>
              <a:schemeClr val="tx1"/>
            </a:solidFill>
            <a:effectLst/>
            <a:latin typeface="Times New Roman" panose="02020603050405020304" pitchFamily="18" charset="0"/>
            <a:ea typeface="隶书" pitchFamily="49"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zh-CN" altLang="en-US" sz="2000" b="0" i="0" u="none" strike="noStrike" cap="none" normalizeH="0" baseline="0" smtClean="0">
            <a:ln>
              <a:noFill/>
            </a:ln>
            <a:solidFill>
              <a:schemeClr val="tx1"/>
            </a:solidFill>
            <a:effectLst/>
            <a:latin typeface="Times New Roman" panose="02020603050405020304" pitchFamily="18" charset="0"/>
            <a:ea typeface="隶书" pitchFamily="49" charset="-122"/>
          </a:defRPr>
        </a:defPPr>
      </a:lstStyle>
    </a:lnDef>
  </a:objectDefaults>
  <a:extraClrSchemeLst>
    <a:extraClrScheme>
      <a:clrScheme name="默认设计模板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5354</Words>
  <Application>WPS 文字</Application>
  <PresentationFormat>全屏显示(4:3)</PresentationFormat>
  <Paragraphs>126</Paragraphs>
  <Slides>21</Slides>
  <Notes>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21</vt:i4>
      </vt:variant>
    </vt:vector>
  </HeadingPairs>
  <TitlesOfParts>
    <vt:vector size="35" baseType="lpstr">
      <vt:lpstr>Arial</vt:lpstr>
      <vt:lpstr>宋体</vt:lpstr>
      <vt:lpstr>Wingdings</vt:lpstr>
      <vt:lpstr>汉仪书宋二KW</vt:lpstr>
      <vt:lpstr>Times New Roman</vt:lpstr>
      <vt:lpstr>隶书</vt:lpstr>
      <vt:lpstr>报隶-简</vt:lpstr>
      <vt:lpstr>Calibri</vt:lpstr>
      <vt:lpstr>Helvetica Neue</vt:lpstr>
      <vt:lpstr>微软雅黑</vt:lpstr>
      <vt:lpstr>汉仪旗黑</vt:lpstr>
      <vt:lpstr>Arial Unicode MS</vt:lpstr>
      <vt:lpstr>宋体</vt:lpstr>
      <vt:lpstr>默认设计模板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Home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Jang</dc:creator>
  <cp:lastModifiedBy>root of hope</cp:lastModifiedBy>
  <cp:revision>379</cp:revision>
  <dcterms:created xsi:type="dcterms:W3CDTF">2023-01-16T04:53:05Z</dcterms:created>
  <dcterms:modified xsi:type="dcterms:W3CDTF">2023-01-16T04:53:05Z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2052-4.4.1.7360</vt:lpwstr>
  </property>
  <property fmtid="{D5CDD505-2E9C-101B-9397-08002B2CF9AE}" pid="3" name="ICV">
    <vt:lpwstr>346749FBF8EFBFAB31D8C463F9C5C7D8</vt:lpwstr>
  </property>
</Properties>
</file>