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73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36B2674-7053-4F7C-84B2-C1F665AADCFA}" type="datetimeFigureOut">
              <a:rPr lang="en-GB"/>
              <a:pPr>
                <a:defRPr/>
              </a:pPr>
              <a:t>23/07/2019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14DDCF5-4A45-4BCC-BCFB-E8CC71681E2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534654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83679-8C36-4B5D-8370-ABED520517F9}" type="datetimeFigureOut">
              <a:rPr lang="en-GB"/>
              <a:pPr>
                <a:defRPr/>
              </a:pPr>
              <a:t>23/07/2019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E34571-5AE3-44E9-940D-816B0B699D3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2205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2933F-F5CD-439D-82BE-121649BE4A7B}" type="datetimeFigureOut">
              <a:rPr lang="en-GB"/>
              <a:pPr>
                <a:defRPr/>
              </a:pPr>
              <a:t>23/07/2019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2E53E-D3AA-4364-9C34-92066D124E0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6699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78FBEE-1FE7-465C-9511-8FEF66D41DA2}" type="datetimeFigureOut">
              <a:rPr lang="en-GB"/>
              <a:pPr>
                <a:defRPr/>
              </a:pPr>
              <a:t>23/07/2019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1F748-80B4-4D3E-80FB-2F283475AD0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8595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6C662-D12D-45BD-8DA8-1E8D49C731E0}" type="datetimeFigureOut">
              <a:rPr lang="en-GB"/>
              <a:pPr>
                <a:defRPr/>
              </a:pPr>
              <a:t>23/07/2019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C32EF-12C1-429E-9E25-B9243045590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74518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3EEA0-FC51-4467-A13A-10A7FB93C6A8}" type="datetimeFigureOut">
              <a:rPr lang="en-GB"/>
              <a:pPr>
                <a:defRPr/>
              </a:pPr>
              <a:t>23/07/2019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A4B8A-ADD4-4A0E-8E8C-51290C1CB7C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09659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24255-B190-4F54-869F-C84E129F2913}" type="datetimeFigureOut">
              <a:rPr lang="en-GB"/>
              <a:pPr>
                <a:defRPr/>
              </a:pPr>
              <a:t>23/07/2019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65F4B-19B1-4B10-846B-786E4B72B67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70531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3B5DF4-359E-4A09-A41C-1ED54EB8AE9F}" type="datetimeFigureOut">
              <a:rPr lang="en-GB"/>
              <a:pPr>
                <a:defRPr/>
              </a:pPr>
              <a:t>23/07/2019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1D49C-61C2-486C-838C-B894EB1CB38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1255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A0A3E-F16E-42AE-BF45-C7E0C91134A4}" type="datetimeFigureOut">
              <a:rPr lang="en-GB"/>
              <a:pPr>
                <a:defRPr/>
              </a:pPr>
              <a:t>23/07/2019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594347-3A0C-4407-A252-761845ECCCB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6593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D2B5FA-B713-419F-AB81-97B2AE23E7EC}" type="datetimeFigureOut">
              <a:rPr lang="en-GB"/>
              <a:pPr>
                <a:defRPr/>
              </a:pPr>
              <a:t>23/07/2019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862D6-FF88-42BA-A6ED-C3D8D9D5DD0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94735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307A4-0670-4B8C-A85A-413E74C31AC6}" type="datetimeFigureOut">
              <a:rPr lang="en-GB"/>
              <a:pPr>
                <a:defRPr/>
              </a:pPr>
              <a:t>23/07/2019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B820C-3E92-4B1E-B328-E9CE48E117B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3130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EDF36-73F4-4504-9D8A-F2842EC45FB3}" type="datetimeFigureOut">
              <a:rPr lang="en-GB"/>
              <a:pPr>
                <a:defRPr/>
              </a:pPr>
              <a:t>23/07/2019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D0371-6467-4D1E-B209-355D8B5DF59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3503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8CE1920-F486-4884-84D0-E9F04F328D87}" type="datetimeFigureOut">
              <a:rPr lang="en-GB"/>
              <a:pPr>
                <a:defRPr/>
              </a:pPr>
              <a:t>23/07/2019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9221732-3210-4491-B4A9-41DB5D0957B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27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Box 1"/>
          <p:cNvSpPr txBox="1">
            <a:spLocks noChangeArrowheads="1"/>
          </p:cNvSpPr>
          <p:nvPr/>
        </p:nvSpPr>
        <p:spPr bwMode="auto">
          <a:xfrm>
            <a:off x="228329" y="980728"/>
            <a:ext cx="867568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6000" b="1" dirty="0" smtClean="0"/>
              <a:t>Android</a:t>
            </a:r>
            <a:endParaRPr lang="en-GB" altLang="en-US" sz="6000" b="1" dirty="0"/>
          </a:p>
        </p:txBody>
      </p:sp>
      <p:sp>
        <p:nvSpPr>
          <p:cNvPr id="2" name="文字方塊 1"/>
          <p:cNvSpPr txBox="1"/>
          <p:nvPr/>
        </p:nvSpPr>
        <p:spPr>
          <a:xfrm>
            <a:off x="3498362" y="2538653"/>
            <a:ext cx="2135619" cy="461665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altLang="zh-TW" sz="2400" dirty="0" smtClean="0"/>
              <a:t>Base Adapter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3498361" y="3311747"/>
            <a:ext cx="2135619" cy="461665"/>
          </a:xfrm>
          <a:prstGeom prst="rect">
            <a:avLst/>
          </a:prstGeom>
          <a:noFill/>
        </p:spPr>
        <p:txBody>
          <a:bodyPr vert="horz" wrap="square" rtlCol="0" anchor="ctr" anchorCtr="0">
            <a:spAutoFit/>
          </a:bodyPr>
          <a:lstStyle/>
          <a:p>
            <a:r>
              <a:rPr lang="en-US" altLang="zh-TW" sz="2400" dirty="0" smtClean="0"/>
              <a:t>View Holder</a:t>
            </a:r>
            <a:endParaRPr lang="zh-TW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228329" y="980728"/>
            <a:ext cx="867568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6000" b="1" dirty="0" err="1" smtClean="0"/>
              <a:t>ListView</a:t>
            </a:r>
            <a:r>
              <a:rPr lang="en-US" altLang="en-US" sz="6000" b="1" dirty="0" smtClean="0"/>
              <a:t> Adapter</a:t>
            </a:r>
            <a:endParaRPr lang="en-GB" altLang="en-US" sz="60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677740" y="2017529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1.</a:t>
            </a:r>
            <a:r>
              <a:rPr lang="en-US" altLang="zh-TW" sz="2400" dirty="0"/>
              <a:t> </a:t>
            </a:r>
            <a:r>
              <a:rPr lang="en-US" altLang="zh-TW" sz="2400" dirty="0" err="1"/>
              <a:t>ArrayAdapter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77740" y="3018071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</a:t>
            </a:r>
            <a:r>
              <a:rPr lang="en-US" altLang="zh-TW" sz="2400" dirty="0" smtClean="0"/>
              <a:t>.SimpleAdapter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77740" y="4054894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3.</a:t>
            </a:r>
            <a:r>
              <a:rPr lang="en-US" altLang="zh-TW" sz="2400" dirty="0"/>
              <a:t> </a:t>
            </a:r>
            <a:r>
              <a:rPr lang="en-US" altLang="zh-TW" sz="2400" dirty="0" err="1"/>
              <a:t>CursorAdapter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77740" y="5091717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4.</a:t>
            </a:r>
            <a:r>
              <a:rPr lang="en-US" altLang="zh-TW" sz="2400" dirty="0"/>
              <a:t> </a:t>
            </a:r>
            <a:r>
              <a:rPr lang="en-US" altLang="zh-TW" sz="2400" dirty="0" err="1" smtClean="0"/>
              <a:t>BaseAdapter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01776" y="2538376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Use when data comes from list or array</a:t>
            </a:r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001776" y="3539379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Use when data comes from map or set, use list to store each line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001776" y="4666644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Use to display the result of database access</a:t>
            </a:r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999537" y="5651693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User all customize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769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228329" y="980728"/>
            <a:ext cx="867568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6000" b="1" dirty="0" smtClean="0"/>
              <a:t>Implementation</a:t>
            </a:r>
            <a:endParaRPr lang="en-GB" altLang="en-US" sz="60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677740" y="2017529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1. 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75501" y="2579361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2. 4 abstract methods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999537" y="3489805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get the number of items</a:t>
            </a:r>
            <a:endParaRPr lang="zh-TW" altLang="en-US" sz="2000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187625" y="2045546"/>
            <a:ext cx="5832648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public class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listview_adapter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extends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BaseAdapter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989232" y="4361661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get the item at “position” of the </a:t>
            </a:r>
            <a:r>
              <a:rPr lang="en-US" altLang="zh-TW" sz="2000" dirty="0" err="1" smtClean="0"/>
              <a:t>ListView</a:t>
            </a:r>
            <a:endParaRPr lang="zh-TW" altLang="en-US" sz="20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999537" y="5305164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get the item ID at “position” of the </a:t>
            </a:r>
            <a:r>
              <a:rPr lang="en-US" altLang="zh-TW" sz="2000" dirty="0" err="1" smtClean="0"/>
              <a:t>ListView</a:t>
            </a:r>
            <a:endParaRPr lang="zh-TW" altLang="en-US" sz="20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989232" y="6351691"/>
            <a:ext cx="7914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Set and return the </a:t>
            </a:r>
            <a:r>
              <a:rPr lang="en-US" altLang="zh-TW" sz="2000" dirty="0" err="1" smtClean="0"/>
              <a:t>convertView</a:t>
            </a:r>
            <a:r>
              <a:rPr lang="en-US" altLang="zh-TW" sz="2000" dirty="0" smtClean="0"/>
              <a:t> for the View of the item at this position</a:t>
            </a:r>
            <a:endParaRPr lang="zh-TW" altLang="en-US" sz="2000" dirty="0"/>
          </a:p>
        </p:txBody>
      </p: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723667" y="5921500"/>
            <a:ext cx="8312829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public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View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getView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int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position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View convertView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ViewGroup parent)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723668" y="4896996"/>
            <a:ext cx="4280382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public long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getItemId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int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position)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741225" y="3091207"/>
            <a:ext cx="2606639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public int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getCount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()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723667" y="3960769"/>
            <a:ext cx="4280382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public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Object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getItem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int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position)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30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769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228329" y="980728"/>
            <a:ext cx="867568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6000" b="1" dirty="0" smtClean="0"/>
              <a:t>Implementation</a:t>
            </a:r>
            <a:endParaRPr lang="en-GB" altLang="en-US" sz="60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673339" y="1939578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1.Constructer 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73339" y="2965370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2. Use </a:t>
            </a:r>
            <a:endParaRPr lang="zh-TW" altLang="en-US" sz="24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3635896" y="199639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89232" y="2472956"/>
            <a:ext cx="7571303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public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FFC66D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listview_adapter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(String[] data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LayoutInflater inflater)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89232" y="3531988"/>
            <a:ext cx="7802136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data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new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String[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output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.size()]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inflater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= (LayoutInflater)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getSystemService(Context.</a:t>
            </a:r>
            <a:r>
              <a:rPr kumimoji="0" lang="zh-TW" altLang="zh-TW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LAYOUT_INFLATER_SERVICE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  <a:b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listview_adapter adapter =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   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new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listview_adapter(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output_data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inflater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listview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.setAdapter(adapter)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  <a:b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listview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.setOnItemClickListener(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listviewOnClick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92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228329" y="980728"/>
            <a:ext cx="867568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6000" b="1" dirty="0" err="1" smtClean="0"/>
              <a:t>ViewHolder</a:t>
            </a:r>
            <a:endParaRPr lang="en-GB" altLang="en-US" sz="60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677740" y="2017529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1.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Avoid non-necessary build of objects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77740" y="3018071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2.If we can recycle some tags in </a:t>
            </a:r>
            <a:r>
              <a:rPr lang="en-US" altLang="zh-TW" sz="2400" dirty="0" err="1" smtClean="0"/>
              <a:t>ViewHolder</a:t>
            </a:r>
            <a:r>
              <a:rPr lang="en-US" altLang="zh-TW" sz="2400" dirty="0" smtClean="0"/>
              <a:t> then reuse it,</a:t>
            </a:r>
          </a:p>
          <a:p>
            <a:endParaRPr lang="en-US" altLang="zh-TW" sz="2400" dirty="0"/>
          </a:p>
          <a:p>
            <a:r>
              <a:rPr lang="en-US" altLang="zh-TW" sz="2400" dirty="0" smtClean="0"/>
              <a:t>   or set up new tags by new </a:t>
            </a:r>
            <a:r>
              <a:rPr lang="en-US" altLang="zh-TW" sz="2400" dirty="0" err="1" smtClean="0"/>
              <a:t>ViewHolder</a:t>
            </a:r>
            <a:r>
              <a:rPr lang="en-US" altLang="zh-TW" sz="2400" dirty="0" smtClean="0"/>
              <a:t> for </a:t>
            </a:r>
            <a:r>
              <a:rPr lang="en-US" altLang="zh-TW" sz="2400" dirty="0" err="1" smtClean="0"/>
              <a:t>convertView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5629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228329" y="980728"/>
            <a:ext cx="867568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6000" b="1" dirty="0" smtClean="0"/>
              <a:t>Implementation</a:t>
            </a:r>
            <a:endParaRPr lang="en-GB" altLang="en-US" sz="6000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677740" y="2017529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1.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Static class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77740" y="2945117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2.Use in </a:t>
            </a:r>
            <a:r>
              <a:rPr lang="en-US" altLang="zh-TW" sz="2400" dirty="0" err="1" smtClean="0"/>
              <a:t>getView</a:t>
            </a:r>
            <a:r>
              <a:rPr lang="en-US" altLang="zh-TW" sz="2400" dirty="0" smtClean="0"/>
              <a:t>() function</a:t>
            </a:r>
            <a:endParaRPr lang="zh-TW" altLang="en-US" sz="24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1187624" y="83671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43608" y="2535268"/>
            <a:ext cx="2839239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static class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ViewHolder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511152" y="443228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43608" y="3492767"/>
            <a:ext cx="7571303" cy="25853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if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( convertView ==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null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 {</a:t>
            </a:r>
            <a:b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view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holder =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new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ViewHolder()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CC7832"/>
              </a:solidFill>
              <a:effectLst/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CC7832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……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/>
            </a:r>
            <a:b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convertView = </a:t>
            </a:r>
            <a:endParaRPr kumimoji="0" lang="en-US" altLang="zh-TW" b="0" i="0" u="none" strike="noStrike" cap="none" normalizeH="0" baseline="0" dirty="0" smtClean="0">
              <a:ln>
                <a:noFill/>
              </a:ln>
              <a:solidFill>
                <a:srgbClr val="A9B7C6"/>
              </a:solidFill>
              <a:effectLst/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A9B7C6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inflater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.inflate(R.layout.</a:t>
            </a:r>
            <a:r>
              <a:rPr kumimoji="0" lang="zh-TW" altLang="zh-TW" b="0" i="1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listview_itemstyle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,null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)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  <a:b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convertView.setTag(</a:t>
            </a: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view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holder)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  <a:b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else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  <a:b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kumimoji="0" lang="en-US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view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holder = (ViewHolder) convertView.getTag() </a:t>
            </a: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  <a:b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</a:br>
            <a:r>
              <a:rPr kumimoji="0" lang="zh-TW" altLang="zh-TW" b="0" i="0" u="none" strike="noStrike" cap="none" normalizeH="0" baseline="0" dirty="0" smtClean="0">
                <a:ln>
                  <a:noFill/>
                </a:ln>
                <a:solidFill>
                  <a:srgbClr val="A9B7C6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kumimoji="0" lang="zh-TW" altLang="zh-TW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77740" y="6208495"/>
            <a:ext cx="8226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3.Add your own view style in res/layout/listview_itemstyle.xml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463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219</Words>
  <Application>Microsoft Office PowerPoint</Application>
  <PresentationFormat>如螢幕大小 (4:3)</PresentationFormat>
  <Paragraphs>46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細明體</vt:lpstr>
      <vt:lpstr>新細明體</vt:lpstr>
      <vt:lpstr>Arial</vt:lpstr>
      <vt:lpstr>Calibri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Sketchpad PowerPoint Presentation</dc:title>
  <dc:creator>Windows User</dc:creator>
  <cp:lastModifiedBy>陳奕昕</cp:lastModifiedBy>
  <cp:revision>14</cp:revision>
  <dcterms:created xsi:type="dcterms:W3CDTF">2011-05-27T00:49:11Z</dcterms:created>
  <dcterms:modified xsi:type="dcterms:W3CDTF">2019-07-23T07:49:41Z</dcterms:modified>
</cp:coreProperties>
</file>