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6B2674-7053-4F7C-84B2-C1F665AADCFA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4DDCF5-4A45-4BCC-BCFB-E8CC71681E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3465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83679-8C36-4B5D-8370-ABED520517F9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34571-5AE3-44E9-940D-816B0B699D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20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2933F-F5CD-439D-82BE-121649BE4A7B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2E53E-D3AA-4364-9C34-92066D124E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69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8FBEE-1FE7-465C-9511-8FEF66D41DA2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1F748-80B4-4D3E-80FB-2F283475AD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95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6C662-D12D-45BD-8DA8-1E8D49C731E0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C32EF-12C1-429E-9E25-B924304559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451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3EEA0-FC51-4467-A13A-10A7FB93C6A8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4B8A-ADD4-4A0E-8E8C-51290C1CB7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965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24255-B190-4F54-869F-C84E129F2913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65F4B-19B1-4B10-846B-786E4B72B6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053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B5DF4-359E-4A09-A41C-1ED54EB8AE9F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D49C-61C2-486C-838C-B894EB1CB3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25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A0A3E-F16E-42AE-BF45-C7E0C91134A4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94347-3A0C-4407-A252-761845ECCCB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593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2B5FA-B713-419F-AB81-97B2AE23E7EC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862D6-FF88-42BA-A6ED-C3D8D9D5DD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473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307A4-0670-4B8C-A85A-413E74C31AC6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B820C-3E92-4B1E-B328-E9CE48E117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130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EDF36-73F4-4504-9D8A-F2842EC45FB3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D0371-6467-4D1E-B209-355D8B5DF5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03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CE1920-F486-4884-84D0-E9F04F328D87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221732-3210-4491-B4A9-41DB5D0957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7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6000" b="1" dirty="0" smtClean="0"/>
              <a:t>Android</a:t>
            </a:r>
            <a:endParaRPr lang="en-GB" altLang="en-US" sz="60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3498362" y="2538653"/>
            <a:ext cx="2135619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altLang="zh-TW" sz="2400" dirty="0" smtClean="0"/>
              <a:t>Base Adapter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8361" y="3311747"/>
            <a:ext cx="2135619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altLang="zh-TW" sz="2400" dirty="0" smtClean="0"/>
              <a:t>View Holder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 err="1" smtClean="0"/>
              <a:t>ListView</a:t>
            </a:r>
            <a:r>
              <a:rPr lang="en-US" altLang="en-US" sz="6000" b="1" dirty="0" smtClean="0"/>
              <a:t> Adapter</a:t>
            </a:r>
            <a:endParaRPr lang="en-GB" altLang="en-US" sz="6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740" y="20175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ArrayAdapter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7740" y="301807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dirty="0" smtClean="0"/>
              <a:t>.SimpleAdapter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7740" y="405489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CursorAdapter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7740" y="5091717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4.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BaseAdapter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1776" y="253837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 when data comes from list or array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01776" y="353937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 when data comes from map or set, use list to store each line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01776" y="46666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 to display the result of database access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99537" y="5651693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User all customize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6000" b="1" dirty="0" smtClean="0"/>
              <a:t>Implementation</a:t>
            </a:r>
            <a:endParaRPr lang="en-GB" altLang="en-US" sz="6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740" y="20175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5501" y="257936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2. 4 abstract methods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99537" y="3489805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get the number of items</a:t>
            </a:r>
            <a:endParaRPr lang="zh-TW" altLang="en-US" sz="20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87625" y="2045546"/>
            <a:ext cx="583264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class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listview_adapter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extends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BaseAdapter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9232" y="4361661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get the item at “position” of the </a:t>
            </a:r>
            <a:r>
              <a:rPr lang="en-US" altLang="zh-TW" sz="2000" dirty="0" err="1" smtClean="0"/>
              <a:t>ListView</a:t>
            </a:r>
            <a:endParaRPr lang="zh-TW" altLang="en-US" sz="2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99537" y="5305164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get the item ID at “position” of the </a:t>
            </a:r>
            <a:r>
              <a:rPr lang="en-US" altLang="zh-TW" sz="2000" dirty="0" err="1" smtClean="0"/>
              <a:t>ListView</a:t>
            </a:r>
            <a:endParaRPr lang="zh-TW" altLang="en-US" sz="2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89232" y="6351691"/>
            <a:ext cx="791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Set and return the </a:t>
            </a:r>
            <a:r>
              <a:rPr lang="en-US" altLang="zh-TW" sz="2000" dirty="0" err="1" smtClean="0"/>
              <a:t>convertView</a:t>
            </a:r>
            <a:r>
              <a:rPr lang="en-US" altLang="zh-TW" sz="2000" dirty="0" smtClean="0"/>
              <a:t> for the View of the item at this position</a:t>
            </a:r>
            <a:endParaRPr lang="zh-TW" altLang="en-US" sz="2000" dirty="0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723667" y="5921500"/>
            <a:ext cx="831282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position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 convertView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ViewGroup parent)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23668" y="4896996"/>
            <a:ext cx="428038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long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getItemId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position)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741225" y="3091207"/>
            <a:ext cx="26066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int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getCount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723667" y="3960769"/>
            <a:ext cx="428038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Object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getItem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position)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6000" b="1" dirty="0" smtClean="0"/>
              <a:t>Implementation</a:t>
            </a:r>
            <a:endParaRPr lang="en-GB" altLang="en-US" sz="6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3339" y="193957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r>
              <a:rPr lang="en-US" altLang="zh-TW" sz="2400" dirty="0" smtClean="0"/>
              <a:t>.Constructer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3339" y="296537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r>
              <a:rPr lang="en-US" altLang="zh-TW" sz="2400" dirty="0" smtClean="0"/>
              <a:t>. </a:t>
            </a:r>
            <a:r>
              <a:rPr lang="en-US" altLang="zh-TW" sz="2400" dirty="0" smtClean="0"/>
              <a:t>Use 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635896" y="199639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9232" y="2472956"/>
            <a:ext cx="757130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listview_adapter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(String[] data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LayoutInflater inflater)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9232" y="3531988"/>
            <a:ext cx="780213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data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new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String[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output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.size()]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inflater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(LayoutInflater)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getSystemService(Context.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LAYOUT_INFLATER_SERVICE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listview_adapter adapter =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new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listview_adapter(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data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inflater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.setAdapter(adapter)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.setOnItemClickListener(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listviewOnClick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6000" b="1" dirty="0" err="1" smtClean="0"/>
              <a:t>ViewHolder</a:t>
            </a:r>
            <a:endParaRPr lang="en-GB" altLang="en-US" sz="6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740" y="20175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Avoid non-necessary build of objects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7740" y="3018071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2.If we can recycle some tags in </a:t>
            </a:r>
            <a:r>
              <a:rPr lang="en-US" altLang="zh-TW" sz="2400" dirty="0" err="1" smtClean="0"/>
              <a:t>ViewHolder</a:t>
            </a:r>
            <a:r>
              <a:rPr lang="en-US" altLang="zh-TW" sz="2400" dirty="0" smtClean="0"/>
              <a:t> then reuse it,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   or set up new tags by new </a:t>
            </a:r>
            <a:r>
              <a:rPr lang="en-US" altLang="zh-TW" sz="2400" dirty="0" err="1" smtClean="0"/>
              <a:t>ViewHolder</a:t>
            </a:r>
            <a:r>
              <a:rPr lang="en-US" altLang="zh-TW" sz="2400" dirty="0" smtClean="0"/>
              <a:t> for </a:t>
            </a:r>
            <a:r>
              <a:rPr lang="en-US" altLang="zh-TW" sz="2400" dirty="0" err="1" smtClean="0"/>
              <a:t>convertView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62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6000" b="1" dirty="0" smtClean="0"/>
              <a:t>Implementation</a:t>
            </a:r>
            <a:endParaRPr lang="en-GB" altLang="en-US" sz="6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740" y="20175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Static class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7740" y="2945117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2.Use in </a:t>
            </a:r>
            <a:r>
              <a:rPr lang="en-US" altLang="zh-TW" sz="2400" dirty="0" err="1" smtClean="0"/>
              <a:t>getView</a:t>
            </a:r>
            <a:r>
              <a:rPr lang="en-US" altLang="zh-TW" sz="2400" dirty="0" smtClean="0"/>
              <a:t>() function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187624" y="8367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2535268"/>
            <a:ext cx="28392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static class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ViewHolder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11152" y="44322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3608" y="3492767"/>
            <a:ext cx="757130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 convertView ==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null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holder 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new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ViewHolder()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……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convertView =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inflater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.inflate(R.layout.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listview_itemstyle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,null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convertView.setTag(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holder)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else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holder = (ViewHolder) convertView.getTag()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7740" y="6208495"/>
            <a:ext cx="82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3.Add your own view style in res/layout/listview_itemstyle.xml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6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219</Words>
  <Application>Microsoft Office PowerPoint</Application>
  <PresentationFormat>如螢幕大小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細明體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Sketchpad PowerPoint Presentation</dc:title>
  <dc:creator>Windows User</dc:creator>
  <cp:lastModifiedBy>陳奕昕</cp:lastModifiedBy>
  <cp:revision>16</cp:revision>
  <dcterms:created xsi:type="dcterms:W3CDTF">2011-05-27T00:49:11Z</dcterms:created>
  <dcterms:modified xsi:type="dcterms:W3CDTF">2019-07-25T00:33:56Z</dcterms:modified>
</cp:coreProperties>
</file>