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8" r:id="rId6"/>
    <p:sldId id="259" r:id="rId7"/>
    <p:sldId id="260" r:id="rId8"/>
    <p:sldId id="264" r:id="rId9"/>
    <p:sldId id="268" r:id="rId10"/>
    <p:sldId id="266" r:id="rId11"/>
    <p:sldId id="267" r:id="rId12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470" autoAdjust="0"/>
  </p:normalViewPr>
  <p:slideViewPr>
    <p:cSldViewPr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6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1BCFE4-69B7-40AF-9778-AAEF66EFE432}" type="datetime2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t>2019年7月16日</a:t>
            </a:fld>
            <a:endParaRPr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A0AFF6A3-05A2-43C9-BAC6-E7F777C40D60}" type="datetime2">
              <a:rPr lang="zh-TW" altLang="en-US" smtClean="0"/>
              <a:pPr/>
              <a:t>2019年7月16日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BB98AFB-CB0D-4DFE-87B9-B4B0D0DE73C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6325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354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4146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8069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8028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4801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/>
            </a:lvl1pPr>
          </a:lstStyle>
          <a:p>
            <a:fld id="{DF1CA1B2-0B65-48FF-A4EF-D52F44E0BC0E}" type="datetime2">
              <a:rPr lang="zh-TW" altLang="en-US" smtClean="0"/>
              <a:pPr/>
              <a:t>2019年7月16日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90557D-BF90-4EAC-8435-FD0F2293EA9D}" type="datetime2">
              <a:rPr lang="zh-TW" altLang="en-US" smtClean="0"/>
              <a:pPr/>
              <a:t>2019年7月16日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A06F219-A01D-46C2-AB8F-66850193113A}" type="datetime2">
              <a:rPr lang="zh-TW" altLang="en-US" smtClean="0"/>
              <a:pPr/>
              <a:t>2019年7月16日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B8F7E0-475E-4A4F-B251-AF4D4B9F823E}" type="datetime2">
              <a:rPr lang="zh-TW" altLang="en-US" smtClean="0"/>
              <a:pPr/>
              <a:t>2019年7月16日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CD96140-6517-4429-8245-8048EFFD722F}" type="datetime2">
              <a:rPr lang="zh-TW" altLang="en-US" smtClean="0"/>
              <a:pPr/>
              <a:t>2019年7月16日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214E14-FC91-4A98-BE2C-45A91C87CABA}" type="datetime2">
              <a:rPr lang="zh-TW" altLang="en-US" smtClean="0"/>
              <a:pPr/>
              <a:t>2019年7月16日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90FCD0-1450-4EF5-9EB6-93838DB68598}" type="datetime2">
              <a:rPr lang="zh-TW" altLang="en-US" smtClean="0"/>
              <a:pPr/>
              <a:t>2019年7月16日</a:t>
            </a:fld>
            <a:endParaRPr 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F19C76-1DF4-4157-8E83-99CDD7C5813A}" type="datetime2">
              <a:rPr lang="zh-TW" altLang="en-US" smtClean="0"/>
              <a:pPr/>
              <a:t>2019年7月16日</a:t>
            </a:fld>
            <a:endParaRPr 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0150BE-B45A-4071-8F2D-10F115658B39}" type="datetime2">
              <a:rPr lang="zh-TW" altLang="en-US" smtClean="0"/>
              <a:pPr/>
              <a:t>2019年7月16日</a:t>
            </a:fld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DB22753-B0A9-4CCB-8874-8C3403729D00}" type="datetime2">
              <a:rPr lang="zh-TW" altLang="en-US" smtClean="0"/>
              <a:pPr/>
              <a:t>2019年7月16日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D8E3081-8997-4FCC-AA9C-554AF3E1C629}" type="datetime2">
              <a:rPr lang="zh-TW" altLang="en-US" smtClean="0"/>
              <a:pPr/>
              <a:t>2019年7月16日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</a:defRPr>
            </a:lvl1pPr>
          </a:lstStyle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swlh/git-as-the-newbies-learning-steroid-963a2146220b" TargetMode="External"/><Relationship Id="rId4" Type="http://schemas.openxmlformats.org/officeDocument/2006/relationships/hyperlink" Target="https://www.git-tower.com/blog/8-reasons-for-switching-to-gi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lfred.yu.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forwindows.org/" TargetMode="External"/><Relationship Id="rId4" Type="http://schemas.openxmlformats.org/officeDocument/2006/relationships/hyperlink" Target="https://www.sourcetreeapp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vie.com/posts/a-successful-git-branching-mode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git+merge+tool&amp;oq=git+merge+tool&amp;aqs=chrome..69i57j0l5.6359j0j4&amp;sourceid=chrome&amp;ie=UTF-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fredyu0911/NCU_HCI_tem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ea typeface="Microsoft JhengHei UI" panose="020B0604030504040204" pitchFamily="34" charset="-120"/>
              </a:rPr>
              <a:t>Git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Freestyle Script" panose="030804020302050B0404" pitchFamily="66" charset="0"/>
              </a:rPr>
              <a:t>NCU HCI Lab 108 summer, 7/15</a:t>
            </a:r>
            <a:endParaRPr lang="zh-TW" altLang="en-US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/>
              <a:t>Introduce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4696544"/>
          </a:xfrm>
        </p:spPr>
        <p:txBody>
          <a:bodyPr rtlCol="0">
            <a:norm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What is ”Git”</a:t>
            </a:r>
          </a:p>
          <a:p>
            <a:pPr lvl="1"/>
            <a:r>
              <a:rPr lang="en-US" altLang="zh-TW" sz="2000" dirty="0">
                <a:latin typeface="Comic Sans MS" panose="030F0702030302020204" pitchFamily="66" charset="0"/>
              </a:rPr>
              <a:t>A distributed version-control system for tracking changes in source code [</a:t>
            </a:r>
            <a:r>
              <a:rPr lang="en-US" altLang="zh-TW" sz="2000" dirty="0">
                <a:latin typeface="Comic Sans MS" panose="030F0702030302020204" pitchFamily="66" charset="0"/>
                <a:hlinkClick r:id="rId3"/>
              </a:rPr>
              <a:t>ref</a:t>
            </a:r>
            <a:r>
              <a:rPr lang="en-US" altLang="zh-TW" sz="2000" dirty="0">
                <a:latin typeface="Comic Sans MS" panose="030F0702030302020204" pitchFamily="66" charset="0"/>
              </a:rPr>
              <a:t>.]</a:t>
            </a:r>
          </a:p>
          <a:p>
            <a:r>
              <a:rPr lang="en-US" altLang="zh-TW" dirty="0">
                <a:latin typeface="Comic Sans MS" panose="030F0702030302020204" pitchFamily="66" charset="0"/>
              </a:rPr>
              <a:t>Why to use</a:t>
            </a:r>
          </a:p>
          <a:p>
            <a:pPr lvl="1"/>
            <a:r>
              <a:rPr lang="en-US" altLang="zh-TW" sz="2000" dirty="0">
                <a:latin typeface="Comic Sans MS" panose="030F0702030302020204" pitchFamily="66" charset="0"/>
              </a:rPr>
              <a:t>[</a:t>
            </a:r>
            <a:r>
              <a:rPr lang="en-US" altLang="zh-TW" sz="2000" dirty="0">
                <a:latin typeface="Comic Sans MS" panose="030F0702030302020204" pitchFamily="66" charset="0"/>
                <a:hlinkClick r:id="rId4"/>
              </a:rPr>
              <a:t>ref</a:t>
            </a:r>
            <a:r>
              <a:rPr lang="en-US" altLang="zh-TW" sz="2000" dirty="0">
                <a:latin typeface="Comic Sans MS" panose="030F0702030302020204" pitchFamily="66" charset="0"/>
              </a:rPr>
              <a:t>.1][</a:t>
            </a:r>
            <a:r>
              <a:rPr lang="en-US" altLang="zh-TW" sz="2000" dirty="0">
                <a:latin typeface="Comic Sans MS" panose="030F0702030302020204" pitchFamily="66" charset="0"/>
                <a:hlinkClick r:id="rId5"/>
              </a:rPr>
              <a:t>ref</a:t>
            </a:r>
            <a:r>
              <a:rPr lang="en-US" altLang="zh-TW" sz="2000" dirty="0">
                <a:latin typeface="Comic Sans MS" panose="030F0702030302020204" pitchFamily="66" charset="0"/>
              </a:rPr>
              <a:t>.2]</a:t>
            </a:r>
          </a:p>
          <a:p>
            <a:pPr lvl="1"/>
            <a:r>
              <a:rPr lang="en-US" altLang="zh-TW" sz="2000" dirty="0">
                <a:latin typeface="Comic Sans MS" panose="030F0702030302020204" pitchFamily="66" charset="0"/>
              </a:rPr>
              <a:t>We are plan to use it to manage the source code of our system</a:t>
            </a:r>
          </a:p>
          <a:p>
            <a:r>
              <a:rPr lang="en-US" altLang="zh-TW" dirty="0">
                <a:latin typeface="Comic Sans MS" panose="030F0702030302020204" pitchFamily="66" charset="0"/>
              </a:rPr>
              <a:t>How to use</a:t>
            </a:r>
          </a:p>
          <a:p>
            <a:pPr lvl="1"/>
            <a:r>
              <a:rPr lang="en-US" altLang="zh-TW" sz="2000" dirty="0">
                <a:latin typeface="Comic Sans MS" panose="030F0702030302020204" pitchFamily="66" charset="0"/>
              </a:rPr>
              <a:t>Graphic user interface</a:t>
            </a:r>
          </a:p>
          <a:p>
            <a:pPr lvl="1"/>
            <a:r>
              <a:rPr lang="en-US" altLang="zh-TW" sz="2000" dirty="0">
                <a:latin typeface="Comic Sans MS" panose="030F0702030302020204" pitchFamily="66" charset="0"/>
              </a:rPr>
              <a:t>Command line tool</a:t>
            </a:r>
            <a:endParaRPr lang="zh-TW" alt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Setup the environment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502920" indent="-457200">
              <a:buFont typeface="+mj-lt"/>
              <a:buAutoNum type="arabicPeriod"/>
            </a:pPr>
            <a:r>
              <a:rPr lang="en-US" altLang="zh-TW" dirty="0">
                <a:latin typeface="Comic Sans MS" panose="030F0702030302020204" pitchFamily="66" charset="0"/>
              </a:rPr>
              <a:t>Get an account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>
                <a:latin typeface="Comic Sans MS" panose="030F0702030302020204" pitchFamily="66" charset="0"/>
              </a:rPr>
              <a:t>Sign up on Github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>
                <a:latin typeface="Comic Sans MS" panose="030F0702030302020204" pitchFamily="66" charset="0"/>
              </a:rPr>
              <a:t>private message your account to </a:t>
            </a:r>
            <a:r>
              <a:rPr lang="en-US" altLang="zh-TW" dirty="0">
                <a:latin typeface="Comic Sans MS" panose="030F0702030302020204" pitchFamily="66" charset="0"/>
                <a:hlinkClick r:id="rId3"/>
              </a:rPr>
              <a:t>me</a:t>
            </a:r>
            <a:endParaRPr lang="en-US" altLang="zh-TW" dirty="0">
              <a:latin typeface="Comic Sans MS" panose="030F0702030302020204" pitchFamily="66" charset="0"/>
            </a:endParaRPr>
          </a:p>
          <a:p>
            <a:pPr lvl="2"/>
            <a:r>
              <a:rPr lang="en-US" altLang="zh-TW" b="1" dirty="0">
                <a:solidFill>
                  <a:srgbClr val="FF0000"/>
                </a:solidFill>
                <a:latin typeface="Comic Sans MS" panose="030F0702030302020204" pitchFamily="66" charset="0"/>
              </a:rPr>
              <a:t>Do not</a:t>
            </a:r>
            <a:r>
              <a:rPr lang="en-US" altLang="zh-TW" dirty="0">
                <a:latin typeface="Comic Sans MS" panose="030F0702030302020204" pitchFamily="66" charset="0"/>
              </a:rPr>
              <a:t> post on FB club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>
                <a:latin typeface="Comic Sans MS" panose="030F0702030302020204" pitchFamily="66" charset="0"/>
              </a:rPr>
              <a:t>Install Git</a:t>
            </a:r>
          </a:p>
          <a:p>
            <a:pPr lvl="1"/>
            <a:r>
              <a:rPr lang="en-US" altLang="zh-TW" dirty="0">
                <a:latin typeface="Comic Sans MS" panose="030F0702030302020204" pitchFamily="66" charset="0"/>
              </a:rPr>
              <a:t>You can choose between the following options</a:t>
            </a:r>
          </a:p>
          <a:p>
            <a:pPr lvl="2"/>
            <a:r>
              <a:rPr lang="en-US" altLang="zh-TW" dirty="0">
                <a:latin typeface="Comic Sans MS" panose="030F0702030302020204" pitchFamily="66" charset="0"/>
              </a:rPr>
              <a:t>GUI (e.g. </a:t>
            </a:r>
            <a:r>
              <a:rPr lang="en-US" altLang="zh-TW" dirty="0">
                <a:latin typeface="Comic Sans MS" panose="030F0702030302020204" pitchFamily="66" charset="0"/>
                <a:hlinkClick r:id="rId4"/>
              </a:rPr>
              <a:t>Sourcetree</a:t>
            </a:r>
            <a:r>
              <a:rPr lang="en-US" altLang="zh-TW" dirty="0">
                <a:latin typeface="Comic Sans MS" panose="030F0702030302020204" pitchFamily="66" charset="0"/>
              </a:rPr>
              <a:t>)</a:t>
            </a:r>
          </a:p>
          <a:p>
            <a:pPr lvl="2"/>
            <a:r>
              <a:rPr lang="en-US" altLang="zh-TW" dirty="0">
                <a:latin typeface="Comic Sans MS" panose="030F0702030302020204" pitchFamily="66" charset="0"/>
              </a:rPr>
              <a:t>Command line tool</a:t>
            </a:r>
            <a:r>
              <a:rPr lang="zh-TW" altLang="en-US" dirty="0">
                <a:latin typeface="Comic Sans MS" panose="030F0702030302020204" pitchFamily="66" charset="0"/>
              </a:rPr>
              <a:t> </a:t>
            </a:r>
            <a:r>
              <a:rPr lang="en-US" altLang="zh-TW" dirty="0">
                <a:latin typeface="Comic Sans MS" panose="030F0702030302020204" pitchFamily="66" charset="0"/>
              </a:rPr>
              <a:t>(e.g. Git Bash, one of the tool of </a:t>
            </a:r>
            <a:r>
              <a:rPr lang="en-US" altLang="zh-TW" dirty="0">
                <a:latin typeface="Comic Sans MS" panose="030F0702030302020204" pitchFamily="66" charset="0"/>
                <a:hlinkClick r:id="rId5"/>
              </a:rPr>
              <a:t>Git for Windows</a:t>
            </a:r>
            <a:r>
              <a:rPr lang="en-US" altLang="zh-TW" dirty="0">
                <a:latin typeface="Comic Sans MS" panose="030F0702030302020204" pitchFamily="66" charset="0"/>
              </a:rPr>
              <a:t>)</a:t>
            </a:r>
          </a:p>
          <a:p>
            <a:r>
              <a:rPr lang="en-US" altLang="zh-TW" dirty="0">
                <a:latin typeface="Comic Sans MS" panose="030F0702030302020204" pitchFamily="66" charset="0"/>
              </a:rPr>
              <a:t>Please finish this step within 20 minute</a:t>
            </a:r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ea typeface="Microsoft JhengHei UI" panose="020B0604030504040204" pitchFamily="34" charset="-120"/>
              </a:rPr>
              <a:t>Git flow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TW" dirty="0">
                <a:latin typeface="Comic Sans MS" panose="030F0702030302020204" pitchFamily="66" charset="0"/>
              </a:rPr>
              <a:t>Manage your source code by Git is like planting a tree</a:t>
            </a:r>
          </a:p>
          <a:p>
            <a:pPr lvl="1"/>
            <a:r>
              <a:rPr lang="en-US" altLang="zh-TW" dirty="0">
                <a:latin typeface="Comic Sans MS" panose="030F0702030302020204" pitchFamily="66" charset="0"/>
              </a:rPr>
              <a:t>Which the tree is construct with many branches and normally with a main branch</a:t>
            </a:r>
          </a:p>
          <a:p>
            <a:pPr lvl="2"/>
            <a:r>
              <a:rPr lang="en-US" altLang="zh-TW" dirty="0">
                <a:latin typeface="Comic Sans MS" panose="030F0702030302020204" pitchFamily="66" charset="0"/>
              </a:rPr>
              <a:t>Especially when your project is collaborating with a team</a:t>
            </a:r>
          </a:p>
          <a:p>
            <a:pPr lvl="1"/>
            <a:r>
              <a:rPr lang="en-US" altLang="zh-TW" dirty="0">
                <a:latin typeface="Comic Sans MS" panose="030F0702030302020204" pitchFamily="66" charset="0"/>
              </a:rPr>
              <a:t>And you can imagine that as</a:t>
            </a:r>
            <a:r>
              <a:rPr lang="zh-TW" altLang="en-US" dirty="0">
                <a:latin typeface="Comic Sans MS" panose="030F0702030302020204" pitchFamily="66" charset="0"/>
              </a:rPr>
              <a:t> </a:t>
            </a:r>
            <a:r>
              <a:rPr lang="en-US" altLang="zh-TW" dirty="0">
                <a:latin typeface="Comic Sans MS" panose="030F0702030302020204" pitchFamily="66" charset="0"/>
              </a:rPr>
              <a:t>multi-universe(science fiction movies plot e.g. Avengers: Endgame)</a:t>
            </a:r>
            <a:r>
              <a:rPr lang="zh-TW" altLang="en-US" dirty="0">
                <a:latin typeface="Comic Sans MS" panose="030F0702030302020204" pitchFamily="66" charset="0"/>
              </a:rPr>
              <a:t> </a:t>
            </a:r>
            <a:r>
              <a:rPr lang="en-US" altLang="zh-TW" dirty="0">
                <a:latin typeface="Comic Sans MS" panose="030F0702030302020204" pitchFamily="66" charset="0"/>
              </a:rPr>
              <a:t>as well</a:t>
            </a:r>
          </a:p>
          <a:p>
            <a:r>
              <a:rPr lang="en-US" altLang="zh-TW" dirty="0">
                <a:latin typeface="Comic Sans MS" panose="030F0702030302020204" pitchFamily="66" charset="0"/>
              </a:rPr>
              <a:t>There</a:t>
            </a:r>
            <a:r>
              <a:rPr lang="zh-TW" altLang="en-US" dirty="0">
                <a:latin typeface="Comic Sans MS" panose="030F0702030302020204" pitchFamily="66" charset="0"/>
              </a:rPr>
              <a:t> </a:t>
            </a:r>
            <a:r>
              <a:rPr lang="en-US" altLang="zh-TW" dirty="0">
                <a:latin typeface="Comic Sans MS" panose="030F0702030302020204" pitchFamily="66" charset="0"/>
              </a:rPr>
              <a:t>many ways (or principle or roles) to manage your “tree” depend on different group or team or company, and “Git Flow” is one of the most common standard</a:t>
            </a:r>
          </a:p>
          <a:p>
            <a:pPr lvl="1"/>
            <a:r>
              <a:rPr lang="en-US" altLang="zh-TW" dirty="0">
                <a:latin typeface="Comic Sans MS" panose="030F0702030302020204" pitchFamily="66" charset="0"/>
              </a:rPr>
              <a:t>[</a:t>
            </a:r>
            <a:r>
              <a:rPr lang="en-US" altLang="zh-TW" dirty="0">
                <a:latin typeface="Comic Sans MS" panose="030F0702030302020204" pitchFamily="66" charset="0"/>
                <a:hlinkClick r:id="rId3"/>
              </a:rPr>
              <a:t>ref</a:t>
            </a:r>
            <a:r>
              <a:rPr lang="en-US" altLang="zh-TW" dirty="0">
                <a:latin typeface="Comic Sans MS" panose="030F0702030302020204" pitchFamily="66" charset="0"/>
              </a:rPr>
              <a:t>.]</a:t>
            </a:r>
          </a:p>
          <a:p>
            <a:pPr lvl="1"/>
            <a:r>
              <a:rPr lang="en-US" altLang="zh-TW" dirty="0">
                <a:latin typeface="Comic Sans MS" panose="030F0702030302020204" pitchFamily="66" charset="0"/>
              </a:rPr>
              <a:t>And this is the main standard that we’ll using</a:t>
            </a:r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ea typeface="Microsoft JhengHei UI" panose="020B0604030504040204" pitchFamily="34" charset="-120"/>
              </a:rPr>
              <a:t>Git flow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1E4E7940-A56F-466A-9564-008A37CCF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3" y="1850257"/>
            <a:ext cx="8686800" cy="4148086"/>
          </a:xfrm>
        </p:spPr>
      </p:pic>
    </p:spTree>
    <p:extLst>
      <p:ext uri="{BB962C8B-B14F-4D97-AF65-F5344CB8AC3E}">
        <p14:creationId xmlns:p14="http://schemas.microsoft.com/office/powerpoint/2010/main" val="379481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TW" dirty="0"/>
              <a:t>Basic steps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4552528"/>
          </a:xfrm>
        </p:spPr>
        <p:txBody>
          <a:bodyPr rtlCol="0">
            <a:normAutofit fontScale="92500" lnSpcReduction="10000"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On a existing repository, modify a tracked file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>
                <a:latin typeface="Comic Sans MS" panose="030F0702030302020204" pitchFamily="66" charset="0"/>
              </a:rPr>
              <a:t>Check out to certain branch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>
                <a:latin typeface="Comic Sans MS" panose="030F0702030302020204" pitchFamily="66" charset="0"/>
              </a:rPr>
              <a:t>Pull the branch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>
                <a:latin typeface="Comic Sans MS" panose="030F0702030302020204" pitchFamily="66" charset="0"/>
              </a:rPr>
              <a:t>Modify your file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>
                <a:latin typeface="Comic Sans MS" panose="030F0702030302020204" pitchFamily="66" charset="0"/>
              </a:rPr>
              <a:t>“Stage” all the changes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>
                <a:latin typeface="Comic Sans MS" panose="030F0702030302020204" pitchFamily="66" charset="0"/>
              </a:rPr>
              <a:t>Commit (at local)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>
                <a:latin typeface="Comic Sans MS" panose="030F0702030302020204" pitchFamily="66" charset="0"/>
              </a:rPr>
              <a:t>Pull from remote again (in case there’re any changes during step 3~5)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>
                <a:latin typeface="Comic Sans MS" panose="030F0702030302020204" pitchFamily="66" charset="0"/>
              </a:rPr>
              <a:t>Merge if need</a:t>
            </a:r>
          </a:p>
          <a:p>
            <a:pPr lvl="1"/>
            <a:r>
              <a:rPr lang="en-US" altLang="zh-TW" dirty="0">
                <a:latin typeface="Comic Sans MS" panose="030F0702030302020204" pitchFamily="66" charset="0"/>
              </a:rPr>
              <a:t>which you may choose to use the </a:t>
            </a:r>
            <a:r>
              <a:rPr lang="en-US" altLang="zh-TW" dirty="0">
                <a:latin typeface="Comic Sans MS" panose="030F0702030302020204" pitchFamily="66" charset="0"/>
                <a:hlinkClick r:id="rId3"/>
              </a:rPr>
              <a:t>merge tool</a:t>
            </a:r>
            <a:r>
              <a:rPr lang="en-US" altLang="zh-TW" dirty="0">
                <a:latin typeface="Comic Sans MS" panose="030F0702030302020204" pitchFamily="66" charset="0"/>
              </a:rPr>
              <a:t> or just do it manually 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>
                <a:latin typeface="Comic Sans MS" panose="030F0702030302020204" pitchFamily="66" charset="0"/>
              </a:rPr>
              <a:t>Push to remote repository </a:t>
            </a:r>
          </a:p>
          <a:p>
            <a:pPr marL="502920" indent="-457200">
              <a:buFont typeface="+mj-lt"/>
              <a:buAutoNum type="arabicPeriod"/>
            </a:pPr>
            <a:endParaRPr lang="en-US" altLang="zh-TW" dirty="0">
              <a:latin typeface="Comic Sans MS" panose="030F0702030302020204" pitchFamily="66" charset="0"/>
            </a:endParaRPr>
          </a:p>
          <a:p>
            <a:pPr marL="502920" indent="-457200">
              <a:buFont typeface="+mj-lt"/>
              <a:buAutoNum type="arabicPeriod"/>
            </a:pPr>
            <a:endParaRPr lang="en-US" altLang="zh-TW" dirty="0">
              <a:latin typeface="Comic Sans MS" panose="030F0702030302020204" pitchFamily="66" charset="0"/>
            </a:endParaRPr>
          </a:p>
          <a:p>
            <a:pPr marL="502920" indent="-457200">
              <a:buFont typeface="+mj-lt"/>
              <a:buAutoNum type="arabicPeriod"/>
            </a:pPr>
            <a:endParaRPr lang="en-US" altLang="zh-TW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57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FB6A76-5AF4-4AE5-8314-B5E82B0B11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Demonstration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B3938E-44C6-4E65-ABBC-421B7227A9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</a:rPr>
              <a:t>Git GUI (Sourcetree)</a:t>
            </a:r>
          </a:p>
          <a:p>
            <a:r>
              <a:rPr lang="en-US" altLang="zh-TW" dirty="0">
                <a:latin typeface="Comic Sans MS" panose="030F0702030302020204" pitchFamily="66" charset="0"/>
              </a:rPr>
              <a:t>Git Bash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25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ea typeface="Microsoft JhengHei UI" panose="020B0604030504040204" pitchFamily="34" charset="-120"/>
              </a:rPr>
              <a:t>Homework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TW" dirty="0">
                <a:latin typeface="Comic Sans MS" panose="030F0702030302020204" pitchFamily="66" charset="0"/>
              </a:rPr>
              <a:t>Detail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>
                <a:latin typeface="Comic Sans MS" panose="030F0702030302020204" pitchFamily="66" charset="0"/>
              </a:rPr>
              <a:t>Please clone the following remote repository</a:t>
            </a:r>
          </a:p>
          <a:p>
            <a:pPr lvl="2"/>
            <a:r>
              <a:rPr lang="en-US" altLang="zh-TW" dirty="0">
                <a:latin typeface="Comic Sans MS" panose="030F0702030302020204" pitchFamily="66" charset="0"/>
                <a:hlinkClick r:id="rId3"/>
              </a:rPr>
              <a:t>https://github.com/alfredyu0911/NCU_HCI_temp</a:t>
            </a:r>
            <a:endParaRPr lang="en-US" altLang="zh-TW" dirty="0">
              <a:latin typeface="Comic Sans MS" panose="030F0702030302020204" pitchFamily="66" charset="0"/>
            </a:endParaRPr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>
                <a:latin typeface="Comic Sans MS" panose="030F0702030302020204" pitchFamily="66" charset="0"/>
              </a:rPr>
              <a:t>Modify the html file</a:t>
            </a:r>
          </a:p>
          <a:p>
            <a:pPr lvl="2"/>
            <a:r>
              <a:rPr lang="en-US" altLang="zh-TW" dirty="0">
                <a:latin typeface="Comic Sans MS" panose="030F0702030302020204" pitchFamily="66" charset="0"/>
              </a:rPr>
              <a:t>Just fill in your information in it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zh-TW" dirty="0">
                <a:latin typeface="Comic Sans MS" panose="030F0702030302020204" pitchFamily="66" charset="0"/>
              </a:rPr>
              <a:t>Commit and push to remote repository </a:t>
            </a:r>
          </a:p>
          <a:p>
            <a:r>
              <a:rPr lang="en-US" altLang="zh-TW" dirty="0">
                <a:latin typeface="Comic Sans MS" panose="030F0702030302020204" pitchFamily="66" charset="0"/>
              </a:rPr>
              <a:t>Deadline</a:t>
            </a:r>
          </a:p>
          <a:p>
            <a:pPr lvl="1"/>
            <a:r>
              <a:rPr lang="en-US" altLang="zh-TW" dirty="0">
                <a:latin typeface="Comic Sans MS" panose="030F0702030302020204" pitchFamily="66" charset="0"/>
              </a:rPr>
              <a:t>7/16 14:00</a:t>
            </a:r>
          </a:p>
        </p:txBody>
      </p:sp>
    </p:spTree>
    <p:extLst>
      <p:ext uri="{BB962C8B-B14F-4D97-AF65-F5344CB8AC3E}">
        <p14:creationId xmlns:p14="http://schemas.microsoft.com/office/powerpoint/2010/main" val="336646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商務策略簡報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1901_TF03460663.potx" id="{CA205AA1-F0A2-4EFA-8929-33A26053ED7C}" vid="{5DDE2F13-7488-4895-811E-FD5DE3AB6C6B}"/>
    </a:ext>
  </a:extLst>
</a:theme>
</file>

<file path=ppt/theme/theme2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FF1070-8794-47AC-90B7-1F2E078096FF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40262f94-9f35-4ac3-9a90-690165a166b7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a4f35948-e619-41b3-aa29-22878b09cfd2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商務策略簡報</Template>
  <TotalTime>173</TotalTime>
  <Words>360</Words>
  <Application>Microsoft Office PowerPoint</Application>
  <PresentationFormat>自訂</PresentationFormat>
  <Paragraphs>61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Microsoft JhengHei UI</vt:lpstr>
      <vt:lpstr>細明體</vt:lpstr>
      <vt:lpstr>新細明體</vt:lpstr>
      <vt:lpstr>Arial</vt:lpstr>
      <vt:lpstr>Comic Sans MS</vt:lpstr>
      <vt:lpstr>Freestyle Script</vt:lpstr>
      <vt:lpstr>商務策略簡報</vt:lpstr>
      <vt:lpstr>Git</vt:lpstr>
      <vt:lpstr>Introduce</vt:lpstr>
      <vt:lpstr>Setup the environment</vt:lpstr>
      <vt:lpstr>Git flow</vt:lpstr>
      <vt:lpstr>Git flow</vt:lpstr>
      <vt:lpstr>Basic steps</vt:lpstr>
      <vt:lpstr>Demonstration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Alfred</dc:creator>
  <cp:lastModifiedBy>hci</cp:lastModifiedBy>
  <cp:revision>19</cp:revision>
  <dcterms:created xsi:type="dcterms:W3CDTF">2019-07-15T13:44:55Z</dcterms:created>
  <dcterms:modified xsi:type="dcterms:W3CDTF">2019-07-16T01:40:22Z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