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8A67F1-1AD6-42A2-AC19-761347598F8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54F461A-EF03-4723-AF21-4916FB3D2308}">
      <dgm:prSet phldrT="[文字]"/>
      <dgm:spPr/>
      <dgm:t>
        <a:bodyPr/>
        <a:lstStyle/>
        <a:p>
          <a:r>
            <a:rPr lang="en-US" altLang="zh-TW" dirty="0" err="1"/>
            <a:t>Index.php</a:t>
          </a:r>
          <a:endParaRPr lang="zh-TW" altLang="en-US" dirty="0"/>
        </a:p>
      </dgm:t>
    </dgm:pt>
    <dgm:pt modelId="{0CD50068-DC72-4A19-A196-447D264D543F}" type="parTrans" cxnId="{485924CD-0579-42F0-8318-40421087D14E}">
      <dgm:prSet/>
      <dgm:spPr/>
      <dgm:t>
        <a:bodyPr/>
        <a:lstStyle/>
        <a:p>
          <a:endParaRPr lang="zh-TW" altLang="en-US"/>
        </a:p>
      </dgm:t>
    </dgm:pt>
    <dgm:pt modelId="{E666D800-2AC9-4112-8F50-F959C06A29BB}" type="sibTrans" cxnId="{485924CD-0579-42F0-8318-40421087D14E}">
      <dgm:prSet/>
      <dgm:spPr/>
      <dgm:t>
        <a:bodyPr/>
        <a:lstStyle/>
        <a:p>
          <a:endParaRPr lang="zh-TW" altLang="en-US"/>
        </a:p>
      </dgm:t>
    </dgm:pt>
    <dgm:pt modelId="{FEEAFB17-E0A7-4747-ABE7-7408CBF955CF}">
      <dgm:prSet phldrT="[文字]"/>
      <dgm:spPr/>
      <dgm:t>
        <a:bodyPr/>
        <a:lstStyle/>
        <a:p>
          <a:r>
            <a:rPr lang="en-US" altLang="zh-TW" dirty="0" err="1"/>
            <a:t>Meeting_edit.php</a:t>
          </a:r>
          <a:endParaRPr lang="zh-TW" altLang="en-US" dirty="0"/>
        </a:p>
      </dgm:t>
    </dgm:pt>
    <dgm:pt modelId="{D00176B3-19E0-47DB-946B-EC0815AD59E3}" type="parTrans" cxnId="{1CFF1372-DF7E-4EC7-AD9B-DBD46847EF92}">
      <dgm:prSet/>
      <dgm:spPr/>
      <dgm:t>
        <a:bodyPr/>
        <a:lstStyle/>
        <a:p>
          <a:endParaRPr lang="zh-TW" altLang="en-US"/>
        </a:p>
      </dgm:t>
    </dgm:pt>
    <dgm:pt modelId="{EC6C3280-9F0C-40D5-9E10-966453636EF3}" type="sibTrans" cxnId="{1CFF1372-DF7E-4EC7-AD9B-DBD46847EF92}">
      <dgm:prSet/>
      <dgm:spPr/>
      <dgm:t>
        <a:bodyPr/>
        <a:lstStyle/>
        <a:p>
          <a:endParaRPr lang="zh-TW" altLang="en-US"/>
        </a:p>
      </dgm:t>
    </dgm:pt>
    <dgm:pt modelId="{EBD215A8-8BF1-49D4-BA0F-B569B33B0E60}">
      <dgm:prSet phldrT="[文字]"/>
      <dgm:spPr/>
      <dgm:t>
        <a:bodyPr/>
        <a:lstStyle/>
        <a:p>
          <a:r>
            <a:rPr lang="en-US" altLang="zh-TW" dirty="0" err="1"/>
            <a:t>Meeting_add.php</a:t>
          </a:r>
          <a:endParaRPr lang="zh-TW" altLang="en-US" dirty="0"/>
        </a:p>
      </dgm:t>
    </dgm:pt>
    <dgm:pt modelId="{01DFB993-7440-43F2-B4BF-78B1D34A7E3F}" type="parTrans" cxnId="{D352360F-A361-4B52-9A04-3E529E66187B}">
      <dgm:prSet/>
      <dgm:spPr/>
      <dgm:t>
        <a:bodyPr/>
        <a:lstStyle/>
        <a:p>
          <a:endParaRPr lang="zh-TW" altLang="en-US"/>
        </a:p>
      </dgm:t>
    </dgm:pt>
    <dgm:pt modelId="{6F0D897D-54BC-4F1C-9C8D-D4ED03240D11}" type="sibTrans" cxnId="{D352360F-A361-4B52-9A04-3E529E66187B}">
      <dgm:prSet/>
      <dgm:spPr/>
      <dgm:t>
        <a:bodyPr/>
        <a:lstStyle/>
        <a:p>
          <a:endParaRPr lang="zh-TW" altLang="en-US"/>
        </a:p>
      </dgm:t>
    </dgm:pt>
    <dgm:pt modelId="{C2B30746-9555-444C-8882-397C4C30C527}">
      <dgm:prSet phldrT="[文字]"/>
      <dgm:spPr/>
      <dgm:t>
        <a:bodyPr/>
        <a:lstStyle/>
        <a:p>
          <a:r>
            <a:rPr lang="en-US" altLang="zh-TW" dirty="0" err="1"/>
            <a:t>Meeting_delsave.php</a:t>
          </a:r>
          <a:endParaRPr lang="zh-TW" altLang="en-US" dirty="0"/>
        </a:p>
      </dgm:t>
    </dgm:pt>
    <dgm:pt modelId="{BEDC575E-C656-4964-817E-017D638B192F}" type="parTrans" cxnId="{579AC6FA-ED4D-4D32-8AEF-A6E7DC472ABB}">
      <dgm:prSet/>
      <dgm:spPr/>
      <dgm:t>
        <a:bodyPr/>
        <a:lstStyle/>
        <a:p>
          <a:endParaRPr lang="zh-TW" altLang="en-US"/>
        </a:p>
      </dgm:t>
    </dgm:pt>
    <dgm:pt modelId="{A73CD414-B178-4495-B55D-406B3F354E9D}" type="sibTrans" cxnId="{579AC6FA-ED4D-4D32-8AEF-A6E7DC472ABB}">
      <dgm:prSet/>
      <dgm:spPr/>
      <dgm:t>
        <a:bodyPr/>
        <a:lstStyle/>
        <a:p>
          <a:endParaRPr lang="zh-TW" altLang="en-US"/>
        </a:p>
      </dgm:t>
    </dgm:pt>
    <dgm:pt modelId="{A5EDD1AF-E874-4516-A65E-AAA44CCA1D35}">
      <dgm:prSet phldrT="[文字]"/>
      <dgm:spPr/>
      <dgm:t>
        <a:bodyPr/>
        <a:lstStyle/>
        <a:p>
          <a:r>
            <a:rPr lang="en-US" altLang="zh-TW" dirty="0" err="1"/>
            <a:t>Meeting_info.php</a:t>
          </a:r>
          <a:endParaRPr lang="zh-TW" altLang="en-US" dirty="0"/>
        </a:p>
      </dgm:t>
    </dgm:pt>
    <dgm:pt modelId="{C11AD117-E629-4EA1-834B-98E199C77CE8}" type="parTrans" cxnId="{833044AE-92E6-4FD8-989B-61920C0DEE1D}">
      <dgm:prSet/>
      <dgm:spPr/>
      <dgm:t>
        <a:bodyPr/>
        <a:lstStyle/>
        <a:p>
          <a:endParaRPr lang="zh-TW" altLang="en-US"/>
        </a:p>
      </dgm:t>
    </dgm:pt>
    <dgm:pt modelId="{AA54C8D0-B42E-4A4B-A239-466889177DCD}" type="sibTrans" cxnId="{833044AE-92E6-4FD8-989B-61920C0DEE1D}">
      <dgm:prSet/>
      <dgm:spPr/>
      <dgm:t>
        <a:bodyPr/>
        <a:lstStyle/>
        <a:p>
          <a:endParaRPr lang="zh-TW" altLang="en-US"/>
        </a:p>
      </dgm:t>
    </dgm:pt>
    <dgm:pt modelId="{188EFDC3-26D6-49B1-8EA8-118387E90895}">
      <dgm:prSet/>
      <dgm:spPr/>
      <dgm:t>
        <a:bodyPr/>
        <a:lstStyle/>
        <a:p>
          <a:r>
            <a:rPr lang="en-US" altLang="zh-TW" dirty="0" err="1"/>
            <a:t>Meeting_modify.php</a:t>
          </a:r>
          <a:endParaRPr lang="zh-TW" altLang="en-US" dirty="0"/>
        </a:p>
      </dgm:t>
    </dgm:pt>
    <dgm:pt modelId="{54F603F1-FFDF-4CDC-B93B-CD296D7BF707}" type="parTrans" cxnId="{4D2F18CD-1A3C-42C4-ACC4-E95F2DAA30BD}">
      <dgm:prSet/>
      <dgm:spPr/>
      <dgm:t>
        <a:bodyPr/>
        <a:lstStyle/>
        <a:p>
          <a:endParaRPr lang="zh-TW" altLang="en-US"/>
        </a:p>
      </dgm:t>
    </dgm:pt>
    <dgm:pt modelId="{FF3C439D-5029-4498-8D10-582F32A640A1}" type="sibTrans" cxnId="{4D2F18CD-1A3C-42C4-ACC4-E95F2DAA30BD}">
      <dgm:prSet/>
      <dgm:spPr/>
      <dgm:t>
        <a:bodyPr/>
        <a:lstStyle/>
        <a:p>
          <a:endParaRPr lang="zh-TW" altLang="en-US"/>
        </a:p>
      </dgm:t>
    </dgm:pt>
    <dgm:pt modelId="{B2FB5536-07B7-4726-A0AA-A6EC5DBD8EC6}">
      <dgm:prSet/>
      <dgm:spPr/>
      <dgm:t>
        <a:bodyPr/>
        <a:lstStyle/>
        <a:p>
          <a:r>
            <a:rPr lang="en-US" altLang="zh-TW" dirty="0" err="1"/>
            <a:t>Meeting_content.php</a:t>
          </a:r>
          <a:endParaRPr lang="zh-TW" altLang="en-US" dirty="0"/>
        </a:p>
      </dgm:t>
    </dgm:pt>
    <dgm:pt modelId="{AA0F7F4F-3B48-4D20-97DD-4B168689918B}" type="parTrans" cxnId="{24625470-EE42-4F2F-AE16-FCA1CB6ACE78}">
      <dgm:prSet/>
      <dgm:spPr/>
      <dgm:t>
        <a:bodyPr/>
        <a:lstStyle/>
        <a:p>
          <a:endParaRPr lang="zh-TW" altLang="en-US"/>
        </a:p>
      </dgm:t>
    </dgm:pt>
    <dgm:pt modelId="{DC06937D-B38C-419E-A007-7112328CE845}" type="sibTrans" cxnId="{24625470-EE42-4F2F-AE16-FCA1CB6ACE78}">
      <dgm:prSet/>
      <dgm:spPr/>
      <dgm:t>
        <a:bodyPr/>
        <a:lstStyle/>
        <a:p>
          <a:endParaRPr lang="zh-TW" altLang="en-US"/>
        </a:p>
      </dgm:t>
    </dgm:pt>
    <dgm:pt modelId="{3D9B02C0-F672-4DAC-8C4A-B844128EDDA4}">
      <dgm:prSet/>
      <dgm:spPr/>
      <dgm:t>
        <a:bodyPr/>
        <a:lstStyle/>
        <a:p>
          <a:r>
            <a:rPr lang="en-US" altLang="zh-TW" dirty="0" err="1"/>
            <a:t>Meeting_addsave.php</a:t>
          </a:r>
          <a:endParaRPr lang="zh-TW" altLang="en-US" dirty="0"/>
        </a:p>
      </dgm:t>
    </dgm:pt>
    <dgm:pt modelId="{73ED8AC8-A0A2-4030-A985-AEB8A5CB8D18}" type="sibTrans" cxnId="{586B94BE-DC41-49AF-B0C2-6E6B3B9209D8}">
      <dgm:prSet/>
      <dgm:spPr/>
      <dgm:t>
        <a:bodyPr/>
        <a:lstStyle/>
        <a:p>
          <a:endParaRPr lang="zh-TW" altLang="en-US"/>
        </a:p>
      </dgm:t>
    </dgm:pt>
    <dgm:pt modelId="{D01A9C4C-973B-44AF-A6FF-31D158D0AA73}" type="parTrans" cxnId="{586B94BE-DC41-49AF-B0C2-6E6B3B9209D8}">
      <dgm:prSet/>
      <dgm:spPr/>
      <dgm:t>
        <a:bodyPr/>
        <a:lstStyle/>
        <a:p>
          <a:endParaRPr lang="zh-TW" altLang="en-US"/>
        </a:p>
      </dgm:t>
    </dgm:pt>
    <dgm:pt modelId="{2AABBE8E-F4C5-4156-8463-C81EE79DDD7D}">
      <dgm:prSet/>
      <dgm:spPr/>
      <dgm:t>
        <a:bodyPr/>
        <a:lstStyle/>
        <a:p>
          <a:r>
            <a:rPr lang="en-US" altLang="zh-TW" dirty="0" err="1"/>
            <a:t>Meeting_mdysave.php</a:t>
          </a:r>
          <a:endParaRPr lang="zh-TW" altLang="en-US" dirty="0"/>
        </a:p>
      </dgm:t>
    </dgm:pt>
    <dgm:pt modelId="{DE217D99-E3D5-4866-BDD6-10EA0DC45001}" type="parTrans" cxnId="{DE3675ED-AC22-4695-90E9-DF8D4C6CDF79}">
      <dgm:prSet/>
      <dgm:spPr/>
      <dgm:t>
        <a:bodyPr/>
        <a:lstStyle/>
        <a:p>
          <a:endParaRPr lang="zh-TW" altLang="en-US"/>
        </a:p>
      </dgm:t>
    </dgm:pt>
    <dgm:pt modelId="{B94BDB83-9236-4003-A9C7-8A812D741F10}" type="sibTrans" cxnId="{DE3675ED-AC22-4695-90E9-DF8D4C6CDF79}">
      <dgm:prSet/>
      <dgm:spPr/>
      <dgm:t>
        <a:bodyPr/>
        <a:lstStyle/>
        <a:p>
          <a:endParaRPr lang="zh-TW" altLang="en-US"/>
        </a:p>
      </dgm:t>
    </dgm:pt>
    <dgm:pt modelId="{7E215BD6-1B44-4FF8-966C-C6161D478984}">
      <dgm:prSet/>
      <dgm:spPr/>
      <dgm:t>
        <a:bodyPr/>
        <a:lstStyle/>
        <a:p>
          <a:r>
            <a:rPr lang="en-US" altLang="zh-TW" dirty="0" err="1"/>
            <a:t>discusser.php</a:t>
          </a:r>
          <a:endParaRPr lang="zh-TW" altLang="en-US" dirty="0"/>
        </a:p>
      </dgm:t>
    </dgm:pt>
    <dgm:pt modelId="{4DBF1920-E89B-42BC-A3CD-CFA805E0B414}" type="parTrans" cxnId="{9CA1B34B-BD88-4DF9-8BC2-F6C46D5864D4}">
      <dgm:prSet/>
      <dgm:spPr/>
      <dgm:t>
        <a:bodyPr/>
        <a:lstStyle/>
        <a:p>
          <a:endParaRPr lang="zh-TW" altLang="en-US"/>
        </a:p>
      </dgm:t>
    </dgm:pt>
    <dgm:pt modelId="{AD066A2A-75B1-41E1-A7EB-73F303A16737}" type="sibTrans" cxnId="{9CA1B34B-BD88-4DF9-8BC2-F6C46D5864D4}">
      <dgm:prSet/>
      <dgm:spPr/>
      <dgm:t>
        <a:bodyPr/>
        <a:lstStyle/>
        <a:p>
          <a:endParaRPr lang="zh-TW" altLang="en-US"/>
        </a:p>
      </dgm:t>
    </dgm:pt>
    <dgm:pt modelId="{142AB6B4-9955-43DA-A41E-F2098DB77E4F}">
      <dgm:prSet/>
      <dgm:spPr/>
      <dgm:t>
        <a:bodyPr/>
        <a:lstStyle/>
        <a:p>
          <a:r>
            <a:rPr lang="en-US" altLang="zh-TW" dirty="0" err="1"/>
            <a:t>Teacher.php</a:t>
          </a:r>
          <a:endParaRPr lang="zh-TW" altLang="en-US" dirty="0"/>
        </a:p>
      </dgm:t>
    </dgm:pt>
    <dgm:pt modelId="{5E417C72-A425-4212-AA9B-1738F345354A}" type="parTrans" cxnId="{133F86B1-53A4-4431-8583-D3A1FA6D4DD8}">
      <dgm:prSet/>
      <dgm:spPr/>
      <dgm:t>
        <a:bodyPr/>
        <a:lstStyle/>
        <a:p>
          <a:endParaRPr lang="zh-TW" altLang="en-US"/>
        </a:p>
      </dgm:t>
    </dgm:pt>
    <dgm:pt modelId="{BE582108-739C-4771-8EA4-E78E3BF9C7C3}" type="sibTrans" cxnId="{133F86B1-53A4-4431-8583-D3A1FA6D4DD8}">
      <dgm:prSet/>
      <dgm:spPr/>
      <dgm:t>
        <a:bodyPr/>
        <a:lstStyle/>
        <a:p>
          <a:endParaRPr lang="zh-TW" altLang="en-US"/>
        </a:p>
      </dgm:t>
    </dgm:pt>
    <dgm:pt modelId="{92D404B2-B8AE-41BD-B4BF-688EC3056244}">
      <dgm:prSet/>
      <dgm:spPr/>
      <dgm:t>
        <a:bodyPr/>
        <a:lstStyle/>
        <a:p>
          <a:r>
            <a:rPr lang="en-US" altLang="zh-TW" dirty="0" err="1"/>
            <a:t>Discusser_edit.php</a:t>
          </a:r>
          <a:endParaRPr lang="zh-TW" altLang="en-US" dirty="0"/>
        </a:p>
      </dgm:t>
    </dgm:pt>
    <dgm:pt modelId="{4C1080F2-56FB-4E87-91E1-8CF84DF53078}" type="parTrans" cxnId="{32EF3BB0-91ED-4623-9D8E-C11BDD83120C}">
      <dgm:prSet/>
      <dgm:spPr/>
      <dgm:t>
        <a:bodyPr/>
        <a:lstStyle/>
        <a:p>
          <a:endParaRPr lang="zh-TW" altLang="en-US"/>
        </a:p>
      </dgm:t>
    </dgm:pt>
    <dgm:pt modelId="{8E5E3E1D-D99E-4994-8F0E-749E6C40CF77}" type="sibTrans" cxnId="{32EF3BB0-91ED-4623-9D8E-C11BDD83120C}">
      <dgm:prSet/>
      <dgm:spPr/>
      <dgm:t>
        <a:bodyPr/>
        <a:lstStyle/>
        <a:p>
          <a:endParaRPr lang="zh-TW" altLang="en-US"/>
        </a:p>
      </dgm:t>
    </dgm:pt>
    <dgm:pt modelId="{1ADAE082-0DBF-4E06-8E87-4A713E0654B5}">
      <dgm:prSet/>
      <dgm:spPr/>
      <dgm:t>
        <a:bodyPr/>
        <a:lstStyle/>
        <a:p>
          <a:r>
            <a:rPr lang="en-US" altLang="zh-TW" dirty="0" err="1"/>
            <a:t>Teacher_edit.php</a:t>
          </a:r>
          <a:endParaRPr lang="zh-TW" altLang="en-US" dirty="0"/>
        </a:p>
      </dgm:t>
    </dgm:pt>
    <dgm:pt modelId="{D769765A-E5F5-4F65-A2FE-F91CBC04F974}" type="parTrans" cxnId="{D906AB83-9CA3-4752-B673-23B8B5B912BB}">
      <dgm:prSet/>
      <dgm:spPr/>
      <dgm:t>
        <a:bodyPr/>
        <a:lstStyle/>
        <a:p>
          <a:endParaRPr lang="zh-TW" altLang="en-US"/>
        </a:p>
      </dgm:t>
    </dgm:pt>
    <dgm:pt modelId="{C0C3F722-6A29-4B8C-B3C1-9DA0D3149193}" type="sibTrans" cxnId="{D906AB83-9CA3-4752-B673-23B8B5B912BB}">
      <dgm:prSet/>
      <dgm:spPr/>
      <dgm:t>
        <a:bodyPr/>
        <a:lstStyle/>
        <a:p>
          <a:endParaRPr lang="zh-TW" altLang="en-US"/>
        </a:p>
      </dgm:t>
    </dgm:pt>
    <dgm:pt modelId="{40C98A35-6894-4D4B-8A38-07908A495D54}">
      <dgm:prSet/>
      <dgm:spPr/>
      <dgm:t>
        <a:bodyPr/>
        <a:lstStyle/>
        <a:p>
          <a:r>
            <a:rPr lang="en-US" altLang="zh-TW" dirty="0" err="1"/>
            <a:t>Discusser_add.php</a:t>
          </a:r>
          <a:endParaRPr lang="zh-TW" altLang="en-US" dirty="0"/>
        </a:p>
      </dgm:t>
    </dgm:pt>
    <dgm:pt modelId="{73629021-E971-4C55-8B65-7C6B9DE6214D}" type="parTrans" cxnId="{64410808-39B4-44BE-9395-3389CCB10C9F}">
      <dgm:prSet/>
      <dgm:spPr/>
      <dgm:t>
        <a:bodyPr/>
        <a:lstStyle/>
        <a:p>
          <a:endParaRPr lang="zh-TW" altLang="en-US"/>
        </a:p>
      </dgm:t>
    </dgm:pt>
    <dgm:pt modelId="{0B112FFE-F38C-4F50-BBA6-100E283ED351}" type="sibTrans" cxnId="{64410808-39B4-44BE-9395-3389CCB10C9F}">
      <dgm:prSet/>
      <dgm:spPr/>
      <dgm:t>
        <a:bodyPr/>
        <a:lstStyle/>
        <a:p>
          <a:endParaRPr lang="zh-TW" altLang="en-US"/>
        </a:p>
      </dgm:t>
    </dgm:pt>
    <dgm:pt modelId="{C0DB1204-9E64-48A5-A606-C373288E8084}">
      <dgm:prSet/>
      <dgm:spPr/>
      <dgm:t>
        <a:bodyPr/>
        <a:lstStyle/>
        <a:p>
          <a:r>
            <a:rPr lang="en-US" altLang="zh-TW" dirty="0" err="1"/>
            <a:t>Teacher_add.php</a:t>
          </a:r>
          <a:endParaRPr lang="zh-TW" altLang="en-US" dirty="0"/>
        </a:p>
      </dgm:t>
    </dgm:pt>
    <dgm:pt modelId="{1E180EE3-F496-43D7-B7BC-EEDC0011A6B5}" type="parTrans" cxnId="{3583F0A4-5432-42F0-A526-9392476681FD}">
      <dgm:prSet/>
      <dgm:spPr/>
      <dgm:t>
        <a:bodyPr/>
        <a:lstStyle/>
        <a:p>
          <a:endParaRPr lang="zh-TW" altLang="en-US"/>
        </a:p>
      </dgm:t>
    </dgm:pt>
    <dgm:pt modelId="{00C526FE-4C3B-43A6-B150-68F04D3585B0}" type="sibTrans" cxnId="{3583F0A4-5432-42F0-A526-9392476681FD}">
      <dgm:prSet/>
      <dgm:spPr/>
      <dgm:t>
        <a:bodyPr/>
        <a:lstStyle/>
        <a:p>
          <a:endParaRPr lang="zh-TW" altLang="en-US"/>
        </a:p>
      </dgm:t>
    </dgm:pt>
    <dgm:pt modelId="{03D29E62-838A-48B5-809F-C835154206BE}">
      <dgm:prSet/>
      <dgm:spPr/>
      <dgm:t>
        <a:bodyPr/>
        <a:lstStyle/>
        <a:p>
          <a:r>
            <a:rPr lang="en-US" altLang="zh-TW" dirty="0" err="1"/>
            <a:t>Discusser_delsave.php</a:t>
          </a:r>
          <a:endParaRPr lang="zh-TW" altLang="en-US" dirty="0"/>
        </a:p>
      </dgm:t>
    </dgm:pt>
    <dgm:pt modelId="{B27F52F9-9D50-4A0B-820E-1A75B36D1726}" type="parTrans" cxnId="{92B08272-C6C2-4C53-B904-258BB5EE99DB}">
      <dgm:prSet/>
      <dgm:spPr/>
      <dgm:t>
        <a:bodyPr/>
        <a:lstStyle/>
        <a:p>
          <a:endParaRPr lang="zh-TW" altLang="en-US"/>
        </a:p>
      </dgm:t>
    </dgm:pt>
    <dgm:pt modelId="{FB75C881-A9B8-44C1-B161-EF8490A2F03D}" type="sibTrans" cxnId="{92B08272-C6C2-4C53-B904-258BB5EE99DB}">
      <dgm:prSet/>
      <dgm:spPr/>
      <dgm:t>
        <a:bodyPr/>
        <a:lstStyle/>
        <a:p>
          <a:endParaRPr lang="zh-TW" altLang="en-US"/>
        </a:p>
      </dgm:t>
    </dgm:pt>
    <dgm:pt modelId="{B24D575F-5761-470C-A14C-50B009D6BB78}">
      <dgm:prSet/>
      <dgm:spPr/>
      <dgm:t>
        <a:bodyPr/>
        <a:lstStyle/>
        <a:p>
          <a:r>
            <a:rPr lang="en-US" altLang="zh-TW" dirty="0" err="1"/>
            <a:t>Teacher_delsave.php</a:t>
          </a:r>
          <a:endParaRPr lang="zh-TW" altLang="en-US" dirty="0"/>
        </a:p>
      </dgm:t>
    </dgm:pt>
    <dgm:pt modelId="{04E5EACC-5708-4F94-A47E-BA99E2F88ADC}" type="parTrans" cxnId="{765BEF40-000D-41D2-8514-F9E520D4C5D0}">
      <dgm:prSet/>
      <dgm:spPr/>
      <dgm:t>
        <a:bodyPr/>
        <a:lstStyle/>
        <a:p>
          <a:endParaRPr lang="zh-TW" altLang="en-US"/>
        </a:p>
      </dgm:t>
    </dgm:pt>
    <dgm:pt modelId="{77B005A0-D549-41EF-BFD6-96FBA0DCF29A}" type="sibTrans" cxnId="{765BEF40-000D-41D2-8514-F9E520D4C5D0}">
      <dgm:prSet/>
      <dgm:spPr/>
      <dgm:t>
        <a:bodyPr/>
        <a:lstStyle/>
        <a:p>
          <a:endParaRPr lang="zh-TW" altLang="en-US"/>
        </a:p>
      </dgm:t>
    </dgm:pt>
    <dgm:pt modelId="{8BCCBAB9-D0F7-4F8D-8D7C-20C6102BEAEE}">
      <dgm:prSet/>
      <dgm:spPr/>
      <dgm:t>
        <a:bodyPr/>
        <a:lstStyle/>
        <a:p>
          <a:r>
            <a:rPr lang="en-US" altLang="zh-TW" dirty="0" err="1"/>
            <a:t>Discusser_addsave.php</a:t>
          </a:r>
          <a:endParaRPr lang="zh-TW" altLang="en-US" dirty="0"/>
        </a:p>
      </dgm:t>
    </dgm:pt>
    <dgm:pt modelId="{CE6484C0-505B-4CC2-9C15-273634C73986}" type="parTrans" cxnId="{71C8E4CA-CF07-4D1B-8D4D-645C2260A33E}">
      <dgm:prSet/>
      <dgm:spPr/>
      <dgm:t>
        <a:bodyPr/>
        <a:lstStyle/>
        <a:p>
          <a:endParaRPr lang="zh-TW" altLang="en-US"/>
        </a:p>
      </dgm:t>
    </dgm:pt>
    <dgm:pt modelId="{956B4704-A242-4CC2-86C7-01913E6CE95D}" type="sibTrans" cxnId="{71C8E4CA-CF07-4D1B-8D4D-645C2260A33E}">
      <dgm:prSet/>
      <dgm:spPr/>
      <dgm:t>
        <a:bodyPr/>
        <a:lstStyle/>
        <a:p>
          <a:endParaRPr lang="zh-TW" altLang="en-US"/>
        </a:p>
      </dgm:t>
    </dgm:pt>
    <dgm:pt modelId="{0172787E-8EC9-4899-8B28-05FB0C91A3E2}">
      <dgm:prSet/>
      <dgm:spPr/>
      <dgm:t>
        <a:bodyPr/>
        <a:lstStyle/>
        <a:p>
          <a:r>
            <a:rPr lang="en-US" altLang="zh-TW" dirty="0" err="1"/>
            <a:t>Teacher_addsave.php</a:t>
          </a:r>
          <a:endParaRPr lang="zh-TW" altLang="en-US" dirty="0"/>
        </a:p>
      </dgm:t>
    </dgm:pt>
    <dgm:pt modelId="{D81CAD83-F49C-4D5D-98B1-E664F7B3DDB1}" type="parTrans" cxnId="{F38B8DBA-AC58-4EAD-9961-5F466DFAE23A}">
      <dgm:prSet/>
      <dgm:spPr/>
      <dgm:t>
        <a:bodyPr/>
        <a:lstStyle/>
        <a:p>
          <a:endParaRPr lang="zh-TW" altLang="en-US"/>
        </a:p>
      </dgm:t>
    </dgm:pt>
    <dgm:pt modelId="{A9E29EC8-668D-40C1-A93B-7D05B473E023}" type="sibTrans" cxnId="{F38B8DBA-AC58-4EAD-9961-5F466DFAE23A}">
      <dgm:prSet/>
      <dgm:spPr/>
      <dgm:t>
        <a:bodyPr/>
        <a:lstStyle/>
        <a:p>
          <a:endParaRPr lang="zh-TW" altLang="en-US"/>
        </a:p>
      </dgm:t>
    </dgm:pt>
    <dgm:pt modelId="{D27EB900-A224-43C1-9C47-CCCC007AFA90}" type="pres">
      <dgm:prSet presAssocID="{AF8A67F1-1AD6-42A2-AC19-761347598F8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CF6A4D2-D4A8-484C-BD51-C713061ED41C}" type="pres">
      <dgm:prSet presAssocID="{354F461A-EF03-4723-AF21-4916FB3D2308}" presName="root1" presStyleCnt="0"/>
      <dgm:spPr/>
    </dgm:pt>
    <dgm:pt modelId="{91A884C6-846B-4279-A5F6-13BF457472A0}" type="pres">
      <dgm:prSet presAssocID="{354F461A-EF03-4723-AF21-4916FB3D2308}" presName="LevelOneTextNode" presStyleLbl="node0" presStyleIdx="0" presStyleCnt="1">
        <dgm:presLayoutVars>
          <dgm:chPref val="3"/>
        </dgm:presLayoutVars>
      </dgm:prSet>
      <dgm:spPr/>
    </dgm:pt>
    <dgm:pt modelId="{D24E82B2-D046-44D4-8120-6ACC9AE29C7A}" type="pres">
      <dgm:prSet presAssocID="{354F461A-EF03-4723-AF21-4916FB3D2308}" presName="level2hierChild" presStyleCnt="0"/>
      <dgm:spPr/>
    </dgm:pt>
    <dgm:pt modelId="{C5A29F05-E5F2-4A71-A78A-32513B848591}" type="pres">
      <dgm:prSet presAssocID="{D00176B3-19E0-47DB-946B-EC0815AD59E3}" presName="conn2-1" presStyleLbl="parChTrans1D2" presStyleIdx="0" presStyleCnt="6"/>
      <dgm:spPr/>
    </dgm:pt>
    <dgm:pt modelId="{7C0F3530-BBD4-4F00-BD21-FC9FDF053720}" type="pres">
      <dgm:prSet presAssocID="{D00176B3-19E0-47DB-946B-EC0815AD59E3}" presName="connTx" presStyleLbl="parChTrans1D2" presStyleIdx="0" presStyleCnt="6"/>
      <dgm:spPr/>
    </dgm:pt>
    <dgm:pt modelId="{65191D5F-6A79-440E-9FFC-A126886491FA}" type="pres">
      <dgm:prSet presAssocID="{FEEAFB17-E0A7-4747-ABE7-7408CBF955CF}" presName="root2" presStyleCnt="0"/>
      <dgm:spPr/>
    </dgm:pt>
    <dgm:pt modelId="{93A7D367-070B-4AD8-B386-C2C0DA158184}" type="pres">
      <dgm:prSet presAssocID="{FEEAFB17-E0A7-4747-ABE7-7408CBF955CF}" presName="LevelTwoTextNode" presStyleLbl="node2" presStyleIdx="0" presStyleCnt="6">
        <dgm:presLayoutVars>
          <dgm:chPref val="3"/>
        </dgm:presLayoutVars>
      </dgm:prSet>
      <dgm:spPr/>
    </dgm:pt>
    <dgm:pt modelId="{2352E9CE-460E-4CD7-9BB1-21C827AD445B}" type="pres">
      <dgm:prSet presAssocID="{FEEAFB17-E0A7-4747-ABE7-7408CBF955CF}" presName="level3hierChild" presStyleCnt="0"/>
      <dgm:spPr/>
    </dgm:pt>
    <dgm:pt modelId="{D4E0238F-3E30-4835-8BEE-5AC535AAD313}" type="pres">
      <dgm:prSet presAssocID="{01DFB993-7440-43F2-B4BF-78B1D34A7E3F}" presName="conn2-1" presStyleLbl="parChTrans1D3" presStyleIdx="0" presStyleCnt="8"/>
      <dgm:spPr/>
    </dgm:pt>
    <dgm:pt modelId="{80785907-5BCB-41CF-997F-AC5F3D2264FC}" type="pres">
      <dgm:prSet presAssocID="{01DFB993-7440-43F2-B4BF-78B1D34A7E3F}" presName="connTx" presStyleLbl="parChTrans1D3" presStyleIdx="0" presStyleCnt="8"/>
      <dgm:spPr/>
    </dgm:pt>
    <dgm:pt modelId="{8ACA2122-131B-4521-AF75-355A0B76D96C}" type="pres">
      <dgm:prSet presAssocID="{EBD215A8-8BF1-49D4-BA0F-B569B33B0E60}" presName="root2" presStyleCnt="0"/>
      <dgm:spPr/>
    </dgm:pt>
    <dgm:pt modelId="{31A457B5-3FB3-4CD1-89EE-7E9AE7D77219}" type="pres">
      <dgm:prSet presAssocID="{EBD215A8-8BF1-49D4-BA0F-B569B33B0E60}" presName="LevelTwoTextNode" presStyleLbl="node3" presStyleIdx="0" presStyleCnt="8">
        <dgm:presLayoutVars>
          <dgm:chPref val="3"/>
        </dgm:presLayoutVars>
      </dgm:prSet>
      <dgm:spPr/>
    </dgm:pt>
    <dgm:pt modelId="{61B109A1-7110-4CEB-BEE0-5727484C2912}" type="pres">
      <dgm:prSet presAssocID="{EBD215A8-8BF1-49D4-BA0F-B569B33B0E60}" presName="level3hierChild" presStyleCnt="0"/>
      <dgm:spPr/>
    </dgm:pt>
    <dgm:pt modelId="{DEFF9BD9-068F-4B20-A775-C050F5B73F58}" type="pres">
      <dgm:prSet presAssocID="{D01A9C4C-973B-44AF-A6FF-31D158D0AA73}" presName="conn2-1" presStyleLbl="parChTrans1D4" presStyleIdx="0" presStyleCnt="4"/>
      <dgm:spPr/>
    </dgm:pt>
    <dgm:pt modelId="{A55DAFEB-D0E4-4C17-831B-667A522105B0}" type="pres">
      <dgm:prSet presAssocID="{D01A9C4C-973B-44AF-A6FF-31D158D0AA73}" presName="connTx" presStyleLbl="parChTrans1D4" presStyleIdx="0" presStyleCnt="4"/>
      <dgm:spPr/>
    </dgm:pt>
    <dgm:pt modelId="{A91FCC1C-A4D4-4BAB-A417-53DB484626E1}" type="pres">
      <dgm:prSet presAssocID="{3D9B02C0-F672-4DAC-8C4A-B844128EDDA4}" presName="root2" presStyleCnt="0"/>
      <dgm:spPr/>
    </dgm:pt>
    <dgm:pt modelId="{3E9C5FC6-EE0E-431C-877C-66FBCE22A143}" type="pres">
      <dgm:prSet presAssocID="{3D9B02C0-F672-4DAC-8C4A-B844128EDDA4}" presName="LevelTwoTextNode" presStyleLbl="node4" presStyleIdx="0" presStyleCnt="4">
        <dgm:presLayoutVars>
          <dgm:chPref val="3"/>
        </dgm:presLayoutVars>
      </dgm:prSet>
      <dgm:spPr/>
    </dgm:pt>
    <dgm:pt modelId="{45C25DE7-DFB5-4353-9930-1A42526743FA}" type="pres">
      <dgm:prSet presAssocID="{3D9B02C0-F672-4DAC-8C4A-B844128EDDA4}" presName="level3hierChild" presStyleCnt="0"/>
      <dgm:spPr/>
    </dgm:pt>
    <dgm:pt modelId="{21304FED-9D1C-43F5-A3CE-7C6B86DA192C}" type="pres">
      <dgm:prSet presAssocID="{BEDC575E-C656-4964-817E-017D638B192F}" presName="conn2-1" presStyleLbl="parChTrans1D3" presStyleIdx="1" presStyleCnt="8"/>
      <dgm:spPr/>
    </dgm:pt>
    <dgm:pt modelId="{F801C025-622D-43EC-B6B7-79BE0F54CF9C}" type="pres">
      <dgm:prSet presAssocID="{BEDC575E-C656-4964-817E-017D638B192F}" presName="connTx" presStyleLbl="parChTrans1D3" presStyleIdx="1" presStyleCnt="8"/>
      <dgm:spPr/>
    </dgm:pt>
    <dgm:pt modelId="{51790C7D-4C12-4FB5-A6DD-025EDA466F75}" type="pres">
      <dgm:prSet presAssocID="{C2B30746-9555-444C-8882-397C4C30C527}" presName="root2" presStyleCnt="0"/>
      <dgm:spPr/>
    </dgm:pt>
    <dgm:pt modelId="{978DD477-7742-48E8-B5CD-C4BB9E29A638}" type="pres">
      <dgm:prSet presAssocID="{C2B30746-9555-444C-8882-397C4C30C527}" presName="LevelTwoTextNode" presStyleLbl="node3" presStyleIdx="1" presStyleCnt="8">
        <dgm:presLayoutVars>
          <dgm:chPref val="3"/>
        </dgm:presLayoutVars>
      </dgm:prSet>
      <dgm:spPr/>
    </dgm:pt>
    <dgm:pt modelId="{FE27DA0D-1BBD-48B3-BE31-AB13A4ABE4AB}" type="pres">
      <dgm:prSet presAssocID="{C2B30746-9555-444C-8882-397C4C30C527}" presName="level3hierChild" presStyleCnt="0"/>
      <dgm:spPr/>
    </dgm:pt>
    <dgm:pt modelId="{54056079-0854-4D02-B176-0C83A07211FE}" type="pres">
      <dgm:prSet presAssocID="{54F603F1-FFDF-4CDC-B93B-CD296D7BF707}" presName="conn2-1" presStyleLbl="parChTrans1D3" presStyleIdx="2" presStyleCnt="8"/>
      <dgm:spPr/>
    </dgm:pt>
    <dgm:pt modelId="{80C83791-CBEB-416A-B72F-6699408F78D3}" type="pres">
      <dgm:prSet presAssocID="{54F603F1-FFDF-4CDC-B93B-CD296D7BF707}" presName="connTx" presStyleLbl="parChTrans1D3" presStyleIdx="2" presStyleCnt="8"/>
      <dgm:spPr/>
    </dgm:pt>
    <dgm:pt modelId="{7C1DE2CF-FFBE-494E-A75A-2C6C56CAA658}" type="pres">
      <dgm:prSet presAssocID="{188EFDC3-26D6-49B1-8EA8-118387E90895}" presName="root2" presStyleCnt="0"/>
      <dgm:spPr/>
    </dgm:pt>
    <dgm:pt modelId="{539128D9-1727-4C6E-98E1-0C56179D052F}" type="pres">
      <dgm:prSet presAssocID="{188EFDC3-26D6-49B1-8EA8-118387E90895}" presName="LevelTwoTextNode" presStyleLbl="node3" presStyleIdx="2" presStyleCnt="8">
        <dgm:presLayoutVars>
          <dgm:chPref val="3"/>
        </dgm:presLayoutVars>
      </dgm:prSet>
      <dgm:spPr/>
    </dgm:pt>
    <dgm:pt modelId="{3BEC2FE4-8DAD-4357-A8B6-D94EEBFB5474}" type="pres">
      <dgm:prSet presAssocID="{188EFDC3-26D6-49B1-8EA8-118387E90895}" presName="level3hierChild" presStyleCnt="0"/>
      <dgm:spPr/>
    </dgm:pt>
    <dgm:pt modelId="{0E164417-5E6E-4994-B1EE-00FA1A3FF37F}" type="pres">
      <dgm:prSet presAssocID="{DE217D99-E3D5-4866-BDD6-10EA0DC45001}" presName="conn2-1" presStyleLbl="parChTrans1D4" presStyleIdx="1" presStyleCnt="4"/>
      <dgm:spPr/>
    </dgm:pt>
    <dgm:pt modelId="{D19EB875-F21A-4E1D-B7E9-700A6A3E6217}" type="pres">
      <dgm:prSet presAssocID="{DE217D99-E3D5-4866-BDD6-10EA0DC45001}" presName="connTx" presStyleLbl="parChTrans1D4" presStyleIdx="1" presStyleCnt="4"/>
      <dgm:spPr/>
    </dgm:pt>
    <dgm:pt modelId="{EE299E0E-8DCF-4244-B1BE-ADCB42551807}" type="pres">
      <dgm:prSet presAssocID="{2AABBE8E-F4C5-4156-8463-C81EE79DDD7D}" presName="root2" presStyleCnt="0"/>
      <dgm:spPr/>
    </dgm:pt>
    <dgm:pt modelId="{78143A65-EA4A-4F7F-812A-ABA19CFE7E1B}" type="pres">
      <dgm:prSet presAssocID="{2AABBE8E-F4C5-4156-8463-C81EE79DDD7D}" presName="LevelTwoTextNode" presStyleLbl="node4" presStyleIdx="1" presStyleCnt="4">
        <dgm:presLayoutVars>
          <dgm:chPref val="3"/>
        </dgm:presLayoutVars>
      </dgm:prSet>
      <dgm:spPr/>
    </dgm:pt>
    <dgm:pt modelId="{2B1174E7-D8AD-49B9-8980-521E4C338848}" type="pres">
      <dgm:prSet presAssocID="{2AABBE8E-F4C5-4156-8463-C81EE79DDD7D}" presName="level3hierChild" presStyleCnt="0"/>
      <dgm:spPr/>
    </dgm:pt>
    <dgm:pt modelId="{4252976B-9628-4FF1-B6F5-5CDB74074AE3}" type="pres">
      <dgm:prSet presAssocID="{C11AD117-E629-4EA1-834B-98E199C77CE8}" presName="conn2-1" presStyleLbl="parChTrans1D2" presStyleIdx="1" presStyleCnt="6"/>
      <dgm:spPr/>
    </dgm:pt>
    <dgm:pt modelId="{CA979C73-A88C-4193-922C-C034D5CDF0AA}" type="pres">
      <dgm:prSet presAssocID="{C11AD117-E629-4EA1-834B-98E199C77CE8}" presName="connTx" presStyleLbl="parChTrans1D2" presStyleIdx="1" presStyleCnt="6"/>
      <dgm:spPr/>
    </dgm:pt>
    <dgm:pt modelId="{59AC99B2-D250-474F-BDBE-2405BA8F1B3C}" type="pres">
      <dgm:prSet presAssocID="{A5EDD1AF-E874-4516-A65E-AAA44CCA1D35}" presName="root2" presStyleCnt="0"/>
      <dgm:spPr/>
    </dgm:pt>
    <dgm:pt modelId="{2E63D618-DAF3-4B8E-887B-DD67CE2503BD}" type="pres">
      <dgm:prSet presAssocID="{A5EDD1AF-E874-4516-A65E-AAA44CCA1D35}" presName="LevelTwoTextNode" presStyleLbl="node2" presStyleIdx="1" presStyleCnt="6" custLinFactNeighborX="407">
        <dgm:presLayoutVars>
          <dgm:chPref val="3"/>
        </dgm:presLayoutVars>
      </dgm:prSet>
      <dgm:spPr/>
    </dgm:pt>
    <dgm:pt modelId="{CBA2ADD7-9627-48E2-A071-120F7E255B7C}" type="pres">
      <dgm:prSet presAssocID="{A5EDD1AF-E874-4516-A65E-AAA44CCA1D35}" presName="level3hierChild" presStyleCnt="0"/>
      <dgm:spPr/>
    </dgm:pt>
    <dgm:pt modelId="{27F19372-0141-4F38-BBD9-27E46D05FE63}" type="pres">
      <dgm:prSet presAssocID="{AA0F7F4F-3B48-4D20-97DD-4B168689918B}" presName="conn2-1" presStyleLbl="parChTrans1D3" presStyleIdx="3" presStyleCnt="8"/>
      <dgm:spPr/>
    </dgm:pt>
    <dgm:pt modelId="{FB4A92EB-62F1-479C-844D-FEB1F47F3300}" type="pres">
      <dgm:prSet presAssocID="{AA0F7F4F-3B48-4D20-97DD-4B168689918B}" presName="connTx" presStyleLbl="parChTrans1D3" presStyleIdx="3" presStyleCnt="8"/>
      <dgm:spPr/>
    </dgm:pt>
    <dgm:pt modelId="{98500CD9-2AFF-4F8B-AEEA-93A13510FE7C}" type="pres">
      <dgm:prSet presAssocID="{B2FB5536-07B7-4726-A0AA-A6EC5DBD8EC6}" presName="root2" presStyleCnt="0"/>
      <dgm:spPr/>
    </dgm:pt>
    <dgm:pt modelId="{9E7DBE22-E022-49CD-9A85-1EF022BAD952}" type="pres">
      <dgm:prSet presAssocID="{B2FB5536-07B7-4726-A0AA-A6EC5DBD8EC6}" presName="LevelTwoTextNode" presStyleLbl="node3" presStyleIdx="3" presStyleCnt="8">
        <dgm:presLayoutVars>
          <dgm:chPref val="3"/>
        </dgm:presLayoutVars>
      </dgm:prSet>
      <dgm:spPr/>
    </dgm:pt>
    <dgm:pt modelId="{D95DE4DC-247E-408B-8876-418CEC5CA650}" type="pres">
      <dgm:prSet presAssocID="{B2FB5536-07B7-4726-A0AA-A6EC5DBD8EC6}" presName="level3hierChild" presStyleCnt="0"/>
      <dgm:spPr/>
    </dgm:pt>
    <dgm:pt modelId="{F325747A-6FE1-41A5-A99C-3FC32C13B52A}" type="pres">
      <dgm:prSet presAssocID="{4DBF1920-E89B-42BC-A3CD-CFA805E0B414}" presName="conn2-1" presStyleLbl="parChTrans1D2" presStyleIdx="2" presStyleCnt="6"/>
      <dgm:spPr/>
    </dgm:pt>
    <dgm:pt modelId="{914D7B5F-77A5-4E15-B09B-15A3271E1FBF}" type="pres">
      <dgm:prSet presAssocID="{4DBF1920-E89B-42BC-A3CD-CFA805E0B414}" presName="connTx" presStyleLbl="parChTrans1D2" presStyleIdx="2" presStyleCnt="6"/>
      <dgm:spPr/>
    </dgm:pt>
    <dgm:pt modelId="{FF202B6A-334C-499C-AE5F-44A1767507E8}" type="pres">
      <dgm:prSet presAssocID="{7E215BD6-1B44-4FF8-966C-C6161D478984}" presName="root2" presStyleCnt="0"/>
      <dgm:spPr/>
    </dgm:pt>
    <dgm:pt modelId="{7C3EEE75-118F-4E29-9BEA-63EE25FA0E85}" type="pres">
      <dgm:prSet presAssocID="{7E215BD6-1B44-4FF8-966C-C6161D478984}" presName="LevelTwoTextNode" presStyleLbl="node2" presStyleIdx="2" presStyleCnt="6">
        <dgm:presLayoutVars>
          <dgm:chPref val="3"/>
        </dgm:presLayoutVars>
      </dgm:prSet>
      <dgm:spPr/>
    </dgm:pt>
    <dgm:pt modelId="{1BDD0DA1-5218-4145-A4D6-E6F364EC60DC}" type="pres">
      <dgm:prSet presAssocID="{7E215BD6-1B44-4FF8-966C-C6161D478984}" presName="level3hierChild" presStyleCnt="0"/>
      <dgm:spPr/>
    </dgm:pt>
    <dgm:pt modelId="{0B44E41B-43BE-4D6B-BF41-3B7A7E30C242}" type="pres">
      <dgm:prSet presAssocID="{5E417C72-A425-4212-AA9B-1738F345354A}" presName="conn2-1" presStyleLbl="parChTrans1D2" presStyleIdx="3" presStyleCnt="6"/>
      <dgm:spPr/>
    </dgm:pt>
    <dgm:pt modelId="{E6384BA6-58F1-4033-9736-A32B1410C4B7}" type="pres">
      <dgm:prSet presAssocID="{5E417C72-A425-4212-AA9B-1738F345354A}" presName="connTx" presStyleLbl="parChTrans1D2" presStyleIdx="3" presStyleCnt="6"/>
      <dgm:spPr/>
    </dgm:pt>
    <dgm:pt modelId="{B595B623-3005-4CE5-847D-FAF2144EA745}" type="pres">
      <dgm:prSet presAssocID="{142AB6B4-9955-43DA-A41E-F2098DB77E4F}" presName="root2" presStyleCnt="0"/>
      <dgm:spPr/>
    </dgm:pt>
    <dgm:pt modelId="{7ADA2F5B-2CF3-4301-84E4-AFF6695A8C50}" type="pres">
      <dgm:prSet presAssocID="{142AB6B4-9955-43DA-A41E-F2098DB77E4F}" presName="LevelTwoTextNode" presStyleLbl="node2" presStyleIdx="3" presStyleCnt="6">
        <dgm:presLayoutVars>
          <dgm:chPref val="3"/>
        </dgm:presLayoutVars>
      </dgm:prSet>
      <dgm:spPr/>
    </dgm:pt>
    <dgm:pt modelId="{692DE8AF-9577-4281-9CA4-62FC5F7156D2}" type="pres">
      <dgm:prSet presAssocID="{142AB6B4-9955-43DA-A41E-F2098DB77E4F}" presName="level3hierChild" presStyleCnt="0"/>
      <dgm:spPr/>
    </dgm:pt>
    <dgm:pt modelId="{3AAC5E12-0226-4CFF-90BB-5B48549DE668}" type="pres">
      <dgm:prSet presAssocID="{4C1080F2-56FB-4E87-91E1-8CF84DF53078}" presName="conn2-1" presStyleLbl="parChTrans1D2" presStyleIdx="4" presStyleCnt="6"/>
      <dgm:spPr/>
    </dgm:pt>
    <dgm:pt modelId="{A1074E9F-FA47-46AB-9FBB-A784066FFB31}" type="pres">
      <dgm:prSet presAssocID="{4C1080F2-56FB-4E87-91E1-8CF84DF53078}" presName="connTx" presStyleLbl="parChTrans1D2" presStyleIdx="4" presStyleCnt="6"/>
      <dgm:spPr/>
    </dgm:pt>
    <dgm:pt modelId="{3CF2BE51-E2AB-4322-A698-ABD3F211AA94}" type="pres">
      <dgm:prSet presAssocID="{92D404B2-B8AE-41BD-B4BF-688EC3056244}" presName="root2" presStyleCnt="0"/>
      <dgm:spPr/>
    </dgm:pt>
    <dgm:pt modelId="{F30A1F6F-BA04-4CC2-82FE-DEF85967CEFE}" type="pres">
      <dgm:prSet presAssocID="{92D404B2-B8AE-41BD-B4BF-688EC3056244}" presName="LevelTwoTextNode" presStyleLbl="node2" presStyleIdx="4" presStyleCnt="6" custLinFactNeighborX="761">
        <dgm:presLayoutVars>
          <dgm:chPref val="3"/>
        </dgm:presLayoutVars>
      </dgm:prSet>
      <dgm:spPr/>
    </dgm:pt>
    <dgm:pt modelId="{B19A2A19-9AD2-485D-85AA-4F8A9E50C097}" type="pres">
      <dgm:prSet presAssocID="{92D404B2-B8AE-41BD-B4BF-688EC3056244}" presName="level3hierChild" presStyleCnt="0"/>
      <dgm:spPr/>
    </dgm:pt>
    <dgm:pt modelId="{3E3DC994-457B-430C-895F-A9A43F03406D}" type="pres">
      <dgm:prSet presAssocID="{73629021-E971-4C55-8B65-7C6B9DE6214D}" presName="conn2-1" presStyleLbl="parChTrans1D3" presStyleIdx="4" presStyleCnt="8"/>
      <dgm:spPr/>
    </dgm:pt>
    <dgm:pt modelId="{FEAE0188-20DF-4C51-8A91-57F264F9B901}" type="pres">
      <dgm:prSet presAssocID="{73629021-E971-4C55-8B65-7C6B9DE6214D}" presName="connTx" presStyleLbl="parChTrans1D3" presStyleIdx="4" presStyleCnt="8"/>
      <dgm:spPr/>
    </dgm:pt>
    <dgm:pt modelId="{F3D438E9-0F9E-42B2-9619-7525EF14990A}" type="pres">
      <dgm:prSet presAssocID="{40C98A35-6894-4D4B-8A38-07908A495D54}" presName="root2" presStyleCnt="0"/>
      <dgm:spPr/>
    </dgm:pt>
    <dgm:pt modelId="{B653A276-750A-4268-884F-0A544E7E1E4B}" type="pres">
      <dgm:prSet presAssocID="{40C98A35-6894-4D4B-8A38-07908A495D54}" presName="LevelTwoTextNode" presStyleLbl="node3" presStyleIdx="4" presStyleCnt="8">
        <dgm:presLayoutVars>
          <dgm:chPref val="3"/>
        </dgm:presLayoutVars>
      </dgm:prSet>
      <dgm:spPr/>
    </dgm:pt>
    <dgm:pt modelId="{14746D34-1792-4546-8E36-3F60E72FCFF8}" type="pres">
      <dgm:prSet presAssocID="{40C98A35-6894-4D4B-8A38-07908A495D54}" presName="level3hierChild" presStyleCnt="0"/>
      <dgm:spPr/>
    </dgm:pt>
    <dgm:pt modelId="{E494AFDE-61E7-410C-91EB-AA50D38904A2}" type="pres">
      <dgm:prSet presAssocID="{CE6484C0-505B-4CC2-9C15-273634C73986}" presName="conn2-1" presStyleLbl="parChTrans1D4" presStyleIdx="2" presStyleCnt="4"/>
      <dgm:spPr/>
    </dgm:pt>
    <dgm:pt modelId="{E36BFB3A-2511-49B2-9E99-BB3A34351B66}" type="pres">
      <dgm:prSet presAssocID="{CE6484C0-505B-4CC2-9C15-273634C73986}" presName="connTx" presStyleLbl="parChTrans1D4" presStyleIdx="2" presStyleCnt="4"/>
      <dgm:spPr/>
    </dgm:pt>
    <dgm:pt modelId="{69884C1E-7BF4-4E92-A889-D27B80E34F15}" type="pres">
      <dgm:prSet presAssocID="{8BCCBAB9-D0F7-4F8D-8D7C-20C6102BEAEE}" presName="root2" presStyleCnt="0"/>
      <dgm:spPr/>
    </dgm:pt>
    <dgm:pt modelId="{3B2FDE76-7E7D-46AD-A8E4-D94ED6C04856}" type="pres">
      <dgm:prSet presAssocID="{8BCCBAB9-D0F7-4F8D-8D7C-20C6102BEAEE}" presName="LevelTwoTextNode" presStyleLbl="node4" presStyleIdx="2" presStyleCnt="4">
        <dgm:presLayoutVars>
          <dgm:chPref val="3"/>
        </dgm:presLayoutVars>
      </dgm:prSet>
      <dgm:spPr/>
    </dgm:pt>
    <dgm:pt modelId="{61BFFA0D-180E-4997-858B-EB5DEA756A62}" type="pres">
      <dgm:prSet presAssocID="{8BCCBAB9-D0F7-4F8D-8D7C-20C6102BEAEE}" presName="level3hierChild" presStyleCnt="0"/>
      <dgm:spPr/>
    </dgm:pt>
    <dgm:pt modelId="{A04E0C2A-188D-4362-90D1-0453D3B0276E}" type="pres">
      <dgm:prSet presAssocID="{B27F52F9-9D50-4A0B-820E-1A75B36D1726}" presName="conn2-1" presStyleLbl="parChTrans1D3" presStyleIdx="5" presStyleCnt="8"/>
      <dgm:spPr/>
    </dgm:pt>
    <dgm:pt modelId="{0A687BB2-2772-4437-901F-84635486841D}" type="pres">
      <dgm:prSet presAssocID="{B27F52F9-9D50-4A0B-820E-1A75B36D1726}" presName="connTx" presStyleLbl="parChTrans1D3" presStyleIdx="5" presStyleCnt="8"/>
      <dgm:spPr/>
    </dgm:pt>
    <dgm:pt modelId="{9513A884-2904-45CE-866D-F3132A78DE24}" type="pres">
      <dgm:prSet presAssocID="{03D29E62-838A-48B5-809F-C835154206BE}" presName="root2" presStyleCnt="0"/>
      <dgm:spPr/>
    </dgm:pt>
    <dgm:pt modelId="{36FC234D-753E-4DC0-8444-1EB92EC7147D}" type="pres">
      <dgm:prSet presAssocID="{03D29E62-838A-48B5-809F-C835154206BE}" presName="LevelTwoTextNode" presStyleLbl="node3" presStyleIdx="5" presStyleCnt="8">
        <dgm:presLayoutVars>
          <dgm:chPref val="3"/>
        </dgm:presLayoutVars>
      </dgm:prSet>
      <dgm:spPr/>
    </dgm:pt>
    <dgm:pt modelId="{4DE1FDDC-64B5-4BC7-B52F-935DD8C4AAD2}" type="pres">
      <dgm:prSet presAssocID="{03D29E62-838A-48B5-809F-C835154206BE}" presName="level3hierChild" presStyleCnt="0"/>
      <dgm:spPr/>
    </dgm:pt>
    <dgm:pt modelId="{EF18744C-80F7-45F8-8ACF-AE85851EB4A1}" type="pres">
      <dgm:prSet presAssocID="{D769765A-E5F5-4F65-A2FE-F91CBC04F974}" presName="conn2-1" presStyleLbl="parChTrans1D2" presStyleIdx="5" presStyleCnt="6"/>
      <dgm:spPr/>
    </dgm:pt>
    <dgm:pt modelId="{56AE9556-D7EE-42F5-84F0-B6F47B00F4B2}" type="pres">
      <dgm:prSet presAssocID="{D769765A-E5F5-4F65-A2FE-F91CBC04F974}" presName="connTx" presStyleLbl="parChTrans1D2" presStyleIdx="5" presStyleCnt="6"/>
      <dgm:spPr/>
    </dgm:pt>
    <dgm:pt modelId="{D2CC3AA5-F6C1-4F74-8317-6D05C79A45F1}" type="pres">
      <dgm:prSet presAssocID="{1ADAE082-0DBF-4E06-8E87-4A713E0654B5}" presName="root2" presStyleCnt="0"/>
      <dgm:spPr/>
    </dgm:pt>
    <dgm:pt modelId="{37E7F781-732D-4F02-B0D7-DAFB9F6BF256}" type="pres">
      <dgm:prSet presAssocID="{1ADAE082-0DBF-4E06-8E87-4A713E0654B5}" presName="LevelTwoTextNode" presStyleLbl="node2" presStyleIdx="5" presStyleCnt="6">
        <dgm:presLayoutVars>
          <dgm:chPref val="3"/>
        </dgm:presLayoutVars>
      </dgm:prSet>
      <dgm:spPr/>
    </dgm:pt>
    <dgm:pt modelId="{2094D1BC-6D11-4CFA-B28D-68B2B9B48EF6}" type="pres">
      <dgm:prSet presAssocID="{1ADAE082-0DBF-4E06-8E87-4A713E0654B5}" presName="level3hierChild" presStyleCnt="0"/>
      <dgm:spPr/>
    </dgm:pt>
    <dgm:pt modelId="{8C783326-28F8-4F51-9582-C41A76C3BC9E}" type="pres">
      <dgm:prSet presAssocID="{1E180EE3-F496-43D7-B7BC-EEDC0011A6B5}" presName="conn2-1" presStyleLbl="parChTrans1D3" presStyleIdx="6" presStyleCnt="8"/>
      <dgm:spPr/>
    </dgm:pt>
    <dgm:pt modelId="{A5E4D037-E715-46FD-B56E-FB569597D957}" type="pres">
      <dgm:prSet presAssocID="{1E180EE3-F496-43D7-B7BC-EEDC0011A6B5}" presName="connTx" presStyleLbl="parChTrans1D3" presStyleIdx="6" presStyleCnt="8"/>
      <dgm:spPr/>
    </dgm:pt>
    <dgm:pt modelId="{5BB7528E-6423-492A-ACCB-03320602BB70}" type="pres">
      <dgm:prSet presAssocID="{C0DB1204-9E64-48A5-A606-C373288E8084}" presName="root2" presStyleCnt="0"/>
      <dgm:spPr/>
    </dgm:pt>
    <dgm:pt modelId="{BF08E898-7FA2-421B-BEF9-1281D485A271}" type="pres">
      <dgm:prSet presAssocID="{C0DB1204-9E64-48A5-A606-C373288E8084}" presName="LevelTwoTextNode" presStyleLbl="node3" presStyleIdx="6" presStyleCnt="8">
        <dgm:presLayoutVars>
          <dgm:chPref val="3"/>
        </dgm:presLayoutVars>
      </dgm:prSet>
      <dgm:spPr/>
    </dgm:pt>
    <dgm:pt modelId="{B1B46C3E-E29B-438F-9562-BA0DA503EBCC}" type="pres">
      <dgm:prSet presAssocID="{C0DB1204-9E64-48A5-A606-C373288E8084}" presName="level3hierChild" presStyleCnt="0"/>
      <dgm:spPr/>
    </dgm:pt>
    <dgm:pt modelId="{D73E0CDA-95A1-49CC-A114-AC6931B63759}" type="pres">
      <dgm:prSet presAssocID="{D81CAD83-F49C-4D5D-98B1-E664F7B3DDB1}" presName="conn2-1" presStyleLbl="parChTrans1D4" presStyleIdx="3" presStyleCnt="4"/>
      <dgm:spPr/>
    </dgm:pt>
    <dgm:pt modelId="{BD4175C4-BB78-4262-84DC-F64A05F2E9C0}" type="pres">
      <dgm:prSet presAssocID="{D81CAD83-F49C-4D5D-98B1-E664F7B3DDB1}" presName="connTx" presStyleLbl="parChTrans1D4" presStyleIdx="3" presStyleCnt="4"/>
      <dgm:spPr/>
    </dgm:pt>
    <dgm:pt modelId="{54E5AA8A-30A1-4E27-93E2-4D81D50DC88E}" type="pres">
      <dgm:prSet presAssocID="{0172787E-8EC9-4899-8B28-05FB0C91A3E2}" presName="root2" presStyleCnt="0"/>
      <dgm:spPr/>
    </dgm:pt>
    <dgm:pt modelId="{F38C6238-C8E6-4684-AB85-2CF4ED3BD21D}" type="pres">
      <dgm:prSet presAssocID="{0172787E-8EC9-4899-8B28-05FB0C91A3E2}" presName="LevelTwoTextNode" presStyleLbl="node4" presStyleIdx="3" presStyleCnt="4">
        <dgm:presLayoutVars>
          <dgm:chPref val="3"/>
        </dgm:presLayoutVars>
      </dgm:prSet>
      <dgm:spPr/>
    </dgm:pt>
    <dgm:pt modelId="{ADBC9073-9110-453C-8454-E8D4FD31C06A}" type="pres">
      <dgm:prSet presAssocID="{0172787E-8EC9-4899-8B28-05FB0C91A3E2}" presName="level3hierChild" presStyleCnt="0"/>
      <dgm:spPr/>
    </dgm:pt>
    <dgm:pt modelId="{9AEF93CC-CA5C-47C1-932D-FB923304A1B8}" type="pres">
      <dgm:prSet presAssocID="{04E5EACC-5708-4F94-A47E-BA99E2F88ADC}" presName="conn2-1" presStyleLbl="parChTrans1D3" presStyleIdx="7" presStyleCnt="8"/>
      <dgm:spPr/>
    </dgm:pt>
    <dgm:pt modelId="{7775F433-7875-45FE-B1D5-8A98D8CCB0B5}" type="pres">
      <dgm:prSet presAssocID="{04E5EACC-5708-4F94-A47E-BA99E2F88ADC}" presName="connTx" presStyleLbl="parChTrans1D3" presStyleIdx="7" presStyleCnt="8"/>
      <dgm:spPr/>
    </dgm:pt>
    <dgm:pt modelId="{439B8A62-1638-4EA4-A2C0-90A8BE61FB0F}" type="pres">
      <dgm:prSet presAssocID="{B24D575F-5761-470C-A14C-50B009D6BB78}" presName="root2" presStyleCnt="0"/>
      <dgm:spPr/>
    </dgm:pt>
    <dgm:pt modelId="{7A360930-F849-47B9-9CD5-6A622BED38D6}" type="pres">
      <dgm:prSet presAssocID="{B24D575F-5761-470C-A14C-50B009D6BB78}" presName="LevelTwoTextNode" presStyleLbl="node3" presStyleIdx="7" presStyleCnt="8">
        <dgm:presLayoutVars>
          <dgm:chPref val="3"/>
        </dgm:presLayoutVars>
      </dgm:prSet>
      <dgm:spPr/>
    </dgm:pt>
    <dgm:pt modelId="{39D6AB79-B5B5-4786-A17A-B8197621E8A2}" type="pres">
      <dgm:prSet presAssocID="{B24D575F-5761-470C-A14C-50B009D6BB78}" presName="level3hierChild" presStyleCnt="0"/>
      <dgm:spPr/>
    </dgm:pt>
  </dgm:ptLst>
  <dgm:cxnLst>
    <dgm:cxn modelId="{108E7207-83E5-455F-8DB6-0FA94BBE9352}" type="presOf" srcId="{4DBF1920-E89B-42BC-A3CD-CFA805E0B414}" destId="{F325747A-6FE1-41A5-A99C-3FC32C13B52A}" srcOrd="0" destOrd="0" presId="urn:microsoft.com/office/officeart/2005/8/layout/hierarchy2"/>
    <dgm:cxn modelId="{64410808-39B4-44BE-9395-3389CCB10C9F}" srcId="{92D404B2-B8AE-41BD-B4BF-688EC3056244}" destId="{40C98A35-6894-4D4B-8A38-07908A495D54}" srcOrd="0" destOrd="0" parTransId="{73629021-E971-4C55-8B65-7C6B9DE6214D}" sibTransId="{0B112FFE-F38C-4F50-BBA6-100E283ED351}"/>
    <dgm:cxn modelId="{49D9520E-DC45-4162-A543-26A10149ACA3}" type="presOf" srcId="{B27F52F9-9D50-4A0B-820E-1A75B36D1726}" destId="{0A687BB2-2772-4437-901F-84635486841D}" srcOrd="1" destOrd="0" presId="urn:microsoft.com/office/officeart/2005/8/layout/hierarchy2"/>
    <dgm:cxn modelId="{B4B78A0E-DA43-4D73-98C6-8ED94313D7C5}" type="presOf" srcId="{04E5EACC-5708-4F94-A47E-BA99E2F88ADC}" destId="{7775F433-7875-45FE-B1D5-8A98D8CCB0B5}" srcOrd="1" destOrd="0" presId="urn:microsoft.com/office/officeart/2005/8/layout/hierarchy2"/>
    <dgm:cxn modelId="{D352360F-A361-4B52-9A04-3E529E66187B}" srcId="{FEEAFB17-E0A7-4747-ABE7-7408CBF955CF}" destId="{EBD215A8-8BF1-49D4-BA0F-B569B33B0E60}" srcOrd="0" destOrd="0" parTransId="{01DFB993-7440-43F2-B4BF-78B1D34A7E3F}" sibTransId="{6F0D897D-54BC-4F1C-9C8D-D4ED03240D11}"/>
    <dgm:cxn modelId="{DA872411-3D29-4EA3-BD55-137B253BEE4D}" type="presOf" srcId="{4DBF1920-E89B-42BC-A3CD-CFA805E0B414}" destId="{914D7B5F-77A5-4E15-B09B-15A3271E1FBF}" srcOrd="1" destOrd="0" presId="urn:microsoft.com/office/officeart/2005/8/layout/hierarchy2"/>
    <dgm:cxn modelId="{3242FB11-59AF-450A-B91F-11EDD8CF47C8}" type="presOf" srcId="{5E417C72-A425-4212-AA9B-1738F345354A}" destId="{E6384BA6-58F1-4033-9736-A32B1410C4B7}" srcOrd="1" destOrd="0" presId="urn:microsoft.com/office/officeart/2005/8/layout/hierarchy2"/>
    <dgm:cxn modelId="{E2F63F13-DB8D-42DD-9C06-9F394323E489}" type="presOf" srcId="{D01A9C4C-973B-44AF-A6FF-31D158D0AA73}" destId="{DEFF9BD9-068F-4B20-A775-C050F5B73F58}" srcOrd="0" destOrd="0" presId="urn:microsoft.com/office/officeart/2005/8/layout/hierarchy2"/>
    <dgm:cxn modelId="{A0FA7421-959F-45AC-9BC5-88E84926E43E}" type="presOf" srcId="{354F461A-EF03-4723-AF21-4916FB3D2308}" destId="{91A884C6-846B-4279-A5F6-13BF457472A0}" srcOrd="0" destOrd="0" presId="urn:microsoft.com/office/officeart/2005/8/layout/hierarchy2"/>
    <dgm:cxn modelId="{9C2CBD21-98A8-4E86-BC23-38F28C125A18}" type="presOf" srcId="{188EFDC3-26D6-49B1-8EA8-118387E90895}" destId="{539128D9-1727-4C6E-98E1-0C56179D052F}" srcOrd="0" destOrd="0" presId="urn:microsoft.com/office/officeart/2005/8/layout/hierarchy2"/>
    <dgm:cxn modelId="{2B4BA137-5E90-4602-B5BF-2B941529FFF8}" type="presOf" srcId="{4C1080F2-56FB-4E87-91E1-8CF84DF53078}" destId="{3AAC5E12-0226-4CFF-90BB-5B48549DE668}" srcOrd="0" destOrd="0" presId="urn:microsoft.com/office/officeart/2005/8/layout/hierarchy2"/>
    <dgm:cxn modelId="{E934A138-1636-46FF-AFCF-9D357DCB0402}" type="presOf" srcId="{AA0F7F4F-3B48-4D20-97DD-4B168689918B}" destId="{FB4A92EB-62F1-479C-844D-FEB1F47F3300}" srcOrd="1" destOrd="0" presId="urn:microsoft.com/office/officeart/2005/8/layout/hierarchy2"/>
    <dgm:cxn modelId="{65C85B3D-A6DF-44FD-B232-6FACC825AD7B}" type="presOf" srcId="{3D9B02C0-F672-4DAC-8C4A-B844128EDDA4}" destId="{3E9C5FC6-EE0E-431C-877C-66FBCE22A143}" srcOrd="0" destOrd="0" presId="urn:microsoft.com/office/officeart/2005/8/layout/hierarchy2"/>
    <dgm:cxn modelId="{765BEF40-000D-41D2-8514-F9E520D4C5D0}" srcId="{1ADAE082-0DBF-4E06-8E87-4A713E0654B5}" destId="{B24D575F-5761-470C-A14C-50B009D6BB78}" srcOrd="1" destOrd="0" parTransId="{04E5EACC-5708-4F94-A47E-BA99E2F88ADC}" sibTransId="{77B005A0-D549-41EF-BFD6-96FBA0DCF29A}"/>
    <dgm:cxn modelId="{A9D6DB60-5404-4DB9-B934-849D1B90CD54}" type="presOf" srcId="{D769765A-E5F5-4F65-A2FE-F91CBC04F974}" destId="{56AE9556-D7EE-42F5-84F0-B6F47B00F4B2}" srcOrd="1" destOrd="0" presId="urn:microsoft.com/office/officeart/2005/8/layout/hierarchy2"/>
    <dgm:cxn modelId="{D7AF1766-EEBD-4A7B-914C-88F62128660C}" type="presOf" srcId="{54F603F1-FFDF-4CDC-B93B-CD296D7BF707}" destId="{54056079-0854-4D02-B176-0C83A07211FE}" srcOrd="0" destOrd="0" presId="urn:microsoft.com/office/officeart/2005/8/layout/hierarchy2"/>
    <dgm:cxn modelId="{F7B0AD68-54E9-4CAD-8016-CBE2BA92282D}" type="presOf" srcId="{1ADAE082-0DBF-4E06-8E87-4A713E0654B5}" destId="{37E7F781-732D-4F02-B0D7-DAFB9F6BF256}" srcOrd="0" destOrd="0" presId="urn:microsoft.com/office/officeart/2005/8/layout/hierarchy2"/>
    <dgm:cxn modelId="{3C75CC4A-7C7C-49B1-B73B-2359D98B23D6}" type="presOf" srcId="{04E5EACC-5708-4F94-A47E-BA99E2F88ADC}" destId="{9AEF93CC-CA5C-47C1-932D-FB923304A1B8}" srcOrd="0" destOrd="0" presId="urn:microsoft.com/office/officeart/2005/8/layout/hierarchy2"/>
    <dgm:cxn modelId="{0BECCD6A-14C2-4D0C-933D-13BB0EF724ED}" type="presOf" srcId="{B2FB5536-07B7-4726-A0AA-A6EC5DBD8EC6}" destId="{9E7DBE22-E022-49CD-9A85-1EF022BAD952}" srcOrd="0" destOrd="0" presId="urn:microsoft.com/office/officeart/2005/8/layout/hierarchy2"/>
    <dgm:cxn modelId="{9297814B-79A3-4664-90A9-80A97310834C}" type="presOf" srcId="{8BCCBAB9-D0F7-4F8D-8D7C-20C6102BEAEE}" destId="{3B2FDE76-7E7D-46AD-A8E4-D94ED6C04856}" srcOrd="0" destOrd="0" presId="urn:microsoft.com/office/officeart/2005/8/layout/hierarchy2"/>
    <dgm:cxn modelId="{9CA1B34B-BD88-4DF9-8BC2-F6C46D5864D4}" srcId="{354F461A-EF03-4723-AF21-4916FB3D2308}" destId="{7E215BD6-1B44-4FF8-966C-C6161D478984}" srcOrd="2" destOrd="0" parTransId="{4DBF1920-E89B-42BC-A3CD-CFA805E0B414}" sibTransId="{AD066A2A-75B1-41E1-A7EB-73F303A16737}"/>
    <dgm:cxn modelId="{FC4C4C6C-98FA-4769-8F4A-1431D9A37A07}" type="presOf" srcId="{D01A9C4C-973B-44AF-A6FF-31D158D0AA73}" destId="{A55DAFEB-D0E4-4C17-831B-667A522105B0}" srcOrd="1" destOrd="0" presId="urn:microsoft.com/office/officeart/2005/8/layout/hierarchy2"/>
    <dgm:cxn modelId="{24625470-EE42-4F2F-AE16-FCA1CB6ACE78}" srcId="{A5EDD1AF-E874-4516-A65E-AAA44CCA1D35}" destId="{B2FB5536-07B7-4726-A0AA-A6EC5DBD8EC6}" srcOrd="0" destOrd="0" parTransId="{AA0F7F4F-3B48-4D20-97DD-4B168689918B}" sibTransId="{DC06937D-B38C-419E-A007-7112328CE845}"/>
    <dgm:cxn modelId="{1CFF1372-DF7E-4EC7-AD9B-DBD46847EF92}" srcId="{354F461A-EF03-4723-AF21-4916FB3D2308}" destId="{FEEAFB17-E0A7-4747-ABE7-7408CBF955CF}" srcOrd="0" destOrd="0" parTransId="{D00176B3-19E0-47DB-946B-EC0815AD59E3}" sibTransId="{EC6C3280-9F0C-40D5-9E10-966453636EF3}"/>
    <dgm:cxn modelId="{92B08272-C6C2-4C53-B904-258BB5EE99DB}" srcId="{92D404B2-B8AE-41BD-B4BF-688EC3056244}" destId="{03D29E62-838A-48B5-809F-C835154206BE}" srcOrd="1" destOrd="0" parTransId="{B27F52F9-9D50-4A0B-820E-1A75B36D1726}" sibTransId="{FB75C881-A9B8-44C1-B161-EF8490A2F03D}"/>
    <dgm:cxn modelId="{2AEA0055-A991-4EDF-A898-2340080E6F87}" type="presOf" srcId="{A5EDD1AF-E874-4516-A65E-AAA44CCA1D35}" destId="{2E63D618-DAF3-4B8E-887B-DD67CE2503BD}" srcOrd="0" destOrd="0" presId="urn:microsoft.com/office/officeart/2005/8/layout/hierarchy2"/>
    <dgm:cxn modelId="{D56D5255-C6D5-4902-B8AC-5910CFCA7FF7}" type="presOf" srcId="{B27F52F9-9D50-4A0B-820E-1A75B36D1726}" destId="{A04E0C2A-188D-4362-90D1-0453D3B0276E}" srcOrd="0" destOrd="0" presId="urn:microsoft.com/office/officeart/2005/8/layout/hierarchy2"/>
    <dgm:cxn modelId="{24C38755-F5BB-4E80-9604-450FED814FCC}" type="presOf" srcId="{C0DB1204-9E64-48A5-A606-C373288E8084}" destId="{BF08E898-7FA2-421B-BEF9-1281D485A271}" srcOrd="0" destOrd="0" presId="urn:microsoft.com/office/officeart/2005/8/layout/hierarchy2"/>
    <dgm:cxn modelId="{3B1A2276-E42E-4427-AE4E-D76C74776264}" type="presOf" srcId="{FEEAFB17-E0A7-4747-ABE7-7408CBF955CF}" destId="{93A7D367-070B-4AD8-B386-C2C0DA158184}" srcOrd="0" destOrd="0" presId="urn:microsoft.com/office/officeart/2005/8/layout/hierarchy2"/>
    <dgm:cxn modelId="{7E582F76-7067-4FE8-85A3-8F42624BF862}" type="presOf" srcId="{C2B30746-9555-444C-8882-397C4C30C527}" destId="{978DD477-7742-48E8-B5CD-C4BB9E29A638}" srcOrd="0" destOrd="0" presId="urn:microsoft.com/office/officeart/2005/8/layout/hierarchy2"/>
    <dgm:cxn modelId="{49CD3256-44BD-4E47-A940-6CC01D0A85FD}" type="presOf" srcId="{1E180EE3-F496-43D7-B7BC-EEDC0011A6B5}" destId="{A5E4D037-E715-46FD-B56E-FB569597D957}" srcOrd="1" destOrd="0" presId="urn:microsoft.com/office/officeart/2005/8/layout/hierarchy2"/>
    <dgm:cxn modelId="{61731278-54FE-489C-8DBA-6211CBBE8E4C}" type="presOf" srcId="{01DFB993-7440-43F2-B4BF-78B1D34A7E3F}" destId="{80785907-5BCB-41CF-997F-AC5F3D2264FC}" srcOrd="1" destOrd="0" presId="urn:microsoft.com/office/officeart/2005/8/layout/hierarchy2"/>
    <dgm:cxn modelId="{3A06AB7C-7332-4D0F-83C3-DD5A2D339618}" type="presOf" srcId="{142AB6B4-9955-43DA-A41E-F2098DB77E4F}" destId="{7ADA2F5B-2CF3-4301-84E4-AFF6695A8C50}" srcOrd="0" destOrd="0" presId="urn:microsoft.com/office/officeart/2005/8/layout/hierarchy2"/>
    <dgm:cxn modelId="{D906AB83-9CA3-4752-B673-23B8B5B912BB}" srcId="{354F461A-EF03-4723-AF21-4916FB3D2308}" destId="{1ADAE082-0DBF-4E06-8E87-4A713E0654B5}" srcOrd="5" destOrd="0" parTransId="{D769765A-E5F5-4F65-A2FE-F91CBC04F974}" sibTransId="{C0C3F722-6A29-4B8C-B3C1-9DA0D3149193}"/>
    <dgm:cxn modelId="{8323C388-58E5-4926-ACD9-5DDA3A6F2FE7}" type="presOf" srcId="{CE6484C0-505B-4CC2-9C15-273634C73986}" destId="{E36BFB3A-2511-49B2-9E99-BB3A34351B66}" srcOrd="1" destOrd="0" presId="urn:microsoft.com/office/officeart/2005/8/layout/hierarchy2"/>
    <dgm:cxn modelId="{5A56748C-6705-4B5A-BDEC-CBBA7B808E92}" type="presOf" srcId="{92D404B2-B8AE-41BD-B4BF-688EC3056244}" destId="{F30A1F6F-BA04-4CC2-82FE-DEF85967CEFE}" srcOrd="0" destOrd="0" presId="urn:microsoft.com/office/officeart/2005/8/layout/hierarchy2"/>
    <dgm:cxn modelId="{FC09018E-EABB-44E6-9175-2A4083BDD9D9}" type="presOf" srcId="{2AABBE8E-F4C5-4156-8463-C81EE79DDD7D}" destId="{78143A65-EA4A-4F7F-812A-ABA19CFE7E1B}" srcOrd="0" destOrd="0" presId="urn:microsoft.com/office/officeart/2005/8/layout/hierarchy2"/>
    <dgm:cxn modelId="{93B70F96-EC80-4DB6-ABA9-B0A2C17B25C0}" type="presOf" srcId="{0172787E-8EC9-4899-8B28-05FB0C91A3E2}" destId="{F38C6238-C8E6-4684-AB85-2CF4ED3BD21D}" srcOrd="0" destOrd="0" presId="urn:microsoft.com/office/officeart/2005/8/layout/hierarchy2"/>
    <dgm:cxn modelId="{6D0D9497-73BE-49C3-BDD8-DD24144BEBF6}" type="presOf" srcId="{C11AD117-E629-4EA1-834B-98E199C77CE8}" destId="{CA979C73-A88C-4193-922C-C034D5CDF0AA}" srcOrd="1" destOrd="0" presId="urn:microsoft.com/office/officeart/2005/8/layout/hierarchy2"/>
    <dgm:cxn modelId="{D596F99B-14C2-44FD-A366-4B5DCB3FC250}" type="presOf" srcId="{D00176B3-19E0-47DB-946B-EC0815AD59E3}" destId="{C5A29F05-E5F2-4A71-A78A-32513B848591}" srcOrd="0" destOrd="0" presId="urn:microsoft.com/office/officeart/2005/8/layout/hierarchy2"/>
    <dgm:cxn modelId="{4D233E9F-02C0-4921-A4A9-A001E89AFD7B}" type="presOf" srcId="{54F603F1-FFDF-4CDC-B93B-CD296D7BF707}" destId="{80C83791-CBEB-416A-B72F-6699408F78D3}" srcOrd="1" destOrd="0" presId="urn:microsoft.com/office/officeart/2005/8/layout/hierarchy2"/>
    <dgm:cxn modelId="{94C0EDA3-6112-4CC7-B5E5-B7783CB47EB0}" type="presOf" srcId="{D769765A-E5F5-4F65-A2FE-F91CBC04F974}" destId="{EF18744C-80F7-45F8-8ACF-AE85851EB4A1}" srcOrd="0" destOrd="0" presId="urn:microsoft.com/office/officeart/2005/8/layout/hierarchy2"/>
    <dgm:cxn modelId="{3583F0A4-5432-42F0-A526-9392476681FD}" srcId="{1ADAE082-0DBF-4E06-8E87-4A713E0654B5}" destId="{C0DB1204-9E64-48A5-A606-C373288E8084}" srcOrd="0" destOrd="0" parTransId="{1E180EE3-F496-43D7-B7BC-EEDC0011A6B5}" sibTransId="{00C526FE-4C3B-43A6-B150-68F04D3585B0}"/>
    <dgm:cxn modelId="{9FC40BA5-129B-4CF9-8A9F-3F7C02054374}" type="presOf" srcId="{1E180EE3-F496-43D7-B7BC-EEDC0011A6B5}" destId="{8C783326-28F8-4F51-9582-C41A76C3BC9E}" srcOrd="0" destOrd="0" presId="urn:microsoft.com/office/officeart/2005/8/layout/hierarchy2"/>
    <dgm:cxn modelId="{49C535A5-26D4-4A40-8B89-9C5309734C20}" type="presOf" srcId="{D81CAD83-F49C-4D5D-98B1-E664F7B3DDB1}" destId="{D73E0CDA-95A1-49CC-A114-AC6931B63759}" srcOrd="0" destOrd="0" presId="urn:microsoft.com/office/officeart/2005/8/layout/hierarchy2"/>
    <dgm:cxn modelId="{8B7D57AD-FE11-446B-8DF1-DDD6C3C08FFF}" type="presOf" srcId="{D81CAD83-F49C-4D5D-98B1-E664F7B3DDB1}" destId="{BD4175C4-BB78-4262-84DC-F64A05F2E9C0}" srcOrd="1" destOrd="0" presId="urn:microsoft.com/office/officeart/2005/8/layout/hierarchy2"/>
    <dgm:cxn modelId="{833044AE-92E6-4FD8-989B-61920C0DEE1D}" srcId="{354F461A-EF03-4723-AF21-4916FB3D2308}" destId="{A5EDD1AF-E874-4516-A65E-AAA44CCA1D35}" srcOrd="1" destOrd="0" parTransId="{C11AD117-E629-4EA1-834B-98E199C77CE8}" sibTransId="{AA54C8D0-B42E-4A4B-A239-466889177DCD}"/>
    <dgm:cxn modelId="{32EF3BB0-91ED-4623-9D8E-C11BDD83120C}" srcId="{354F461A-EF03-4723-AF21-4916FB3D2308}" destId="{92D404B2-B8AE-41BD-B4BF-688EC3056244}" srcOrd="4" destOrd="0" parTransId="{4C1080F2-56FB-4E87-91E1-8CF84DF53078}" sibTransId="{8E5E3E1D-D99E-4994-8F0E-749E6C40CF77}"/>
    <dgm:cxn modelId="{25D8A8B0-497C-45C8-AADC-E447B04C6476}" type="presOf" srcId="{03D29E62-838A-48B5-809F-C835154206BE}" destId="{36FC234D-753E-4DC0-8444-1EB92EC7147D}" srcOrd="0" destOrd="0" presId="urn:microsoft.com/office/officeart/2005/8/layout/hierarchy2"/>
    <dgm:cxn modelId="{133F86B1-53A4-4431-8583-D3A1FA6D4DD8}" srcId="{354F461A-EF03-4723-AF21-4916FB3D2308}" destId="{142AB6B4-9955-43DA-A41E-F2098DB77E4F}" srcOrd="3" destOrd="0" parTransId="{5E417C72-A425-4212-AA9B-1738F345354A}" sibTransId="{BE582108-739C-4771-8EA4-E78E3BF9C7C3}"/>
    <dgm:cxn modelId="{AFB9E4B8-376B-4026-A21B-75D8D6D2144A}" type="presOf" srcId="{EBD215A8-8BF1-49D4-BA0F-B569B33B0E60}" destId="{31A457B5-3FB3-4CD1-89EE-7E9AE7D77219}" srcOrd="0" destOrd="0" presId="urn:microsoft.com/office/officeart/2005/8/layout/hierarchy2"/>
    <dgm:cxn modelId="{F38B8DBA-AC58-4EAD-9961-5F466DFAE23A}" srcId="{C0DB1204-9E64-48A5-A606-C373288E8084}" destId="{0172787E-8EC9-4899-8B28-05FB0C91A3E2}" srcOrd="0" destOrd="0" parTransId="{D81CAD83-F49C-4D5D-98B1-E664F7B3DDB1}" sibTransId="{A9E29EC8-668D-40C1-A93B-7D05B473E023}"/>
    <dgm:cxn modelId="{5774E3BC-DDF7-4ECB-9198-311A31AB1BD8}" type="presOf" srcId="{01DFB993-7440-43F2-B4BF-78B1D34A7E3F}" destId="{D4E0238F-3E30-4835-8BEE-5AC535AAD313}" srcOrd="0" destOrd="0" presId="urn:microsoft.com/office/officeart/2005/8/layout/hierarchy2"/>
    <dgm:cxn modelId="{36D544BE-C185-4262-B324-A402F581346F}" type="presOf" srcId="{C11AD117-E629-4EA1-834B-98E199C77CE8}" destId="{4252976B-9628-4FF1-B6F5-5CDB74074AE3}" srcOrd="0" destOrd="0" presId="urn:microsoft.com/office/officeart/2005/8/layout/hierarchy2"/>
    <dgm:cxn modelId="{586B94BE-DC41-49AF-B0C2-6E6B3B9209D8}" srcId="{EBD215A8-8BF1-49D4-BA0F-B569B33B0E60}" destId="{3D9B02C0-F672-4DAC-8C4A-B844128EDDA4}" srcOrd="0" destOrd="0" parTransId="{D01A9C4C-973B-44AF-A6FF-31D158D0AA73}" sibTransId="{73ED8AC8-A0A2-4030-A985-AEB8A5CB8D18}"/>
    <dgm:cxn modelId="{B498A0C0-0F1D-4EEB-A8D1-CC1A981ABAC1}" type="presOf" srcId="{73629021-E971-4C55-8B65-7C6B9DE6214D}" destId="{3E3DC994-457B-430C-895F-A9A43F03406D}" srcOrd="0" destOrd="0" presId="urn:microsoft.com/office/officeart/2005/8/layout/hierarchy2"/>
    <dgm:cxn modelId="{00AF39C2-4576-4F6F-829D-11A35AA12DB1}" type="presOf" srcId="{7E215BD6-1B44-4FF8-966C-C6161D478984}" destId="{7C3EEE75-118F-4E29-9BEA-63EE25FA0E85}" srcOrd="0" destOrd="0" presId="urn:microsoft.com/office/officeart/2005/8/layout/hierarchy2"/>
    <dgm:cxn modelId="{91E6B6C2-2EB3-49A7-8E9B-9B7E9C3E19D7}" type="presOf" srcId="{B24D575F-5761-470C-A14C-50B009D6BB78}" destId="{7A360930-F849-47B9-9CD5-6A622BED38D6}" srcOrd="0" destOrd="0" presId="urn:microsoft.com/office/officeart/2005/8/layout/hierarchy2"/>
    <dgm:cxn modelId="{B53094C4-5AD6-45CF-B9B5-DC499998BFF0}" type="presOf" srcId="{AA0F7F4F-3B48-4D20-97DD-4B168689918B}" destId="{27F19372-0141-4F38-BBD9-27E46D05FE63}" srcOrd="0" destOrd="0" presId="urn:microsoft.com/office/officeart/2005/8/layout/hierarchy2"/>
    <dgm:cxn modelId="{D99196C7-E43C-453B-9131-60D5F075E90D}" type="presOf" srcId="{D00176B3-19E0-47DB-946B-EC0815AD59E3}" destId="{7C0F3530-BBD4-4F00-BD21-FC9FDF053720}" srcOrd="1" destOrd="0" presId="urn:microsoft.com/office/officeart/2005/8/layout/hierarchy2"/>
    <dgm:cxn modelId="{2F25FAC9-E8E3-4218-A3D8-8A5520034B50}" type="presOf" srcId="{4C1080F2-56FB-4E87-91E1-8CF84DF53078}" destId="{A1074E9F-FA47-46AB-9FBB-A784066FFB31}" srcOrd="1" destOrd="0" presId="urn:microsoft.com/office/officeart/2005/8/layout/hierarchy2"/>
    <dgm:cxn modelId="{71C8E4CA-CF07-4D1B-8D4D-645C2260A33E}" srcId="{40C98A35-6894-4D4B-8A38-07908A495D54}" destId="{8BCCBAB9-D0F7-4F8D-8D7C-20C6102BEAEE}" srcOrd="0" destOrd="0" parTransId="{CE6484C0-505B-4CC2-9C15-273634C73986}" sibTransId="{956B4704-A242-4CC2-86C7-01913E6CE95D}"/>
    <dgm:cxn modelId="{821238CC-95EB-4289-B766-0B9B6898B16D}" type="presOf" srcId="{DE217D99-E3D5-4866-BDD6-10EA0DC45001}" destId="{D19EB875-F21A-4E1D-B7E9-700A6A3E6217}" srcOrd="1" destOrd="0" presId="urn:microsoft.com/office/officeart/2005/8/layout/hierarchy2"/>
    <dgm:cxn modelId="{0A504BCC-983D-4175-9707-D6E765273887}" type="presOf" srcId="{BEDC575E-C656-4964-817E-017D638B192F}" destId="{F801C025-622D-43EC-B6B7-79BE0F54CF9C}" srcOrd="1" destOrd="0" presId="urn:microsoft.com/office/officeart/2005/8/layout/hierarchy2"/>
    <dgm:cxn modelId="{4D2F18CD-1A3C-42C4-ACC4-E95F2DAA30BD}" srcId="{FEEAFB17-E0A7-4747-ABE7-7408CBF955CF}" destId="{188EFDC3-26D6-49B1-8EA8-118387E90895}" srcOrd="2" destOrd="0" parTransId="{54F603F1-FFDF-4CDC-B93B-CD296D7BF707}" sibTransId="{FF3C439D-5029-4498-8D10-582F32A640A1}"/>
    <dgm:cxn modelId="{485924CD-0579-42F0-8318-40421087D14E}" srcId="{AF8A67F1-1AD6-42A2-AC19-761347598F82}" destId="{354F461A-EF03-4723-AF21-4916FB3D2308}" srcOrd="0" destOrd="0" parTransId="{0CD50068-DC72-4A19-A196-447D264D543F}" sibTransId="{E666D800-2AC9-4112-8F50-F959C06A29BB}"/>
    <dgm:cxn modelId="{7DA01FD8-70F1-4D61-B3C3-C18572A8D8A2}" type="presOf" srcId="{BEDC575E-C656-4964-817E-017D638B192F}" destId="{21304FED-9D1C-43F5-A3CE-7C6B86DA192C}" srcOrd="0" destOrd="0" presId="urn:microsoft.com/office/officeart/2005/8/layout/hierarchy2"/>
    <dgm:cxn modelId="{BDE192D8-203C-470E-8182-4C9F828E1EDD}" type="presOf" srcId="{5E417C72-A425-4212-AA9B-1738F345354A}" destId="{0B44E41B-43BE-4D6B-BF41-3B7A7E30C242}" srcOrd="0" destOrd="0" presId="urn:microsoft.com/office/officeart/2005/8/layout/hierarchy2"/>
    <dgm:cxn modelId="{D0E5FDE0-F3F5-45A3-8392-0D0486ADE8F4}" type="presOf" srcId="{AF8A67F1-1AD6-42A2-AC19-761347598F82}" destId="{D27EB900-A224-43C1-9C47-CCCC007AFA90}" srcOrd="0" destOrd="0" presId="urn:microsoft.com/office/officeart/2005/8/layout/hierarchy2"/>
    <dgm:cxn modelId="{1F3F31E4-EB3A-47A7-9964-DFB33C769BCE}" type="presOf" srcId="{DE217D99-E3D5-4866-BDD6-10EA0DC45001}" destId="{0E164417-5E6E-4994-B1EE-00FA1A3FF37F}" srcOrd="0" destOrd="0" presId="urn:microsoft.com/office/officeart/2005/8/layout/hierarchy2"/>
    <dgm:cxn modelId="{38D39DEA-6DC0-480C-802A-6CA5C446614C}" type="presOf" srcId="{73629021-E971-4C55-8B65-7C6B9DE6214D}" destId="{FEAE0188-20DF-4C51-8A91-57F264F9B901}" srcOrd="1" destOrd="0" presId="urn:microsoft.com/office/officeart/2005/8/layout/hierarchy2"/>
    <dgm:cxn modelId="{D98950ED-DC7E-4E57-A911-C642474B7D37}" type="presOf" srcId="{CE6484C0-505B-4CC2-9C15-273634C73986}" destId="{E494AFDE-61E7-410C-91EB-AA50D38904A2}" srcOrd="0" destOrd="0" presId="urn:microsoft.com/office/officeart/2005/8/layout/hierarchy2"/>
    <dgm:cxn modelId="{DE3675ED-AC22-4695-90E9-DF8D4C6CDF79}" srcId="{188EFDC3-26D6-49B1-8EA8-118387E90895}" destId="{2AABBE8E-F4C5-4156-8463-C81EE79DDD7D}" srcOrd="0" destOrd="0" parTransId="{DE217D99-E3D5-4866-BDD6-10EA0DC45001}" sibTransId="{B94BDB83-9236-4003-A9C7-8A812D741F10}"/>
    <dgm:cxn modelId="{721D2BF8-0767-467D-9E80-663AB5A798A8}" type="presOf" srcId="{40C98A35-6894-4D4B-8A38-07908A495D54}" destId="{B653A276-750A-4268-884F-0A544E7E1E4B}" srcOrd="0" destOrd="0" presId="urn:microsoft.com/office/officeart/2005/8/layout/hierarchy2"/>
    <dgm:cxn modelId="{579AC6FA-ED4D-4D32-8AEF-A6E7DC472ABB}" srcId="{FEEAFB17-E0A7-4747-ABE7-7408CBF955CF}" destId="{C2B30746-9555-444C-8882-397C4C30C527}" srcOrd="1" destOrd="0" parTransId="{BEDC575E-C656-4964-817E-017D638B192F}" sibTransId="{A73CD414-B178-4495-B55D-406B3F354E9D}"/>
    <dgm:cxn modelId="{967768CB-56FC-4F7F-A495-F2E15E3EBB4C}" type="presParOf" srcId="{D27EB900-A224-43C1-9C47-CCCC007AFA90}" destId="{8CF6A4D2-D4A8-484C-BD51-C713061ED41C}" srcOrd="0" destOrd="0" presId="urn:microsoft.com/office/officeart/2005/8/layout/hierarchy2"/>
    <dgm:cxn modelId="{C695D08E-B5FB-4BED-ADBB-0D9A8833BF2C}" type="presParOf" srcId="{8CF6A4D2-D4A8-484C-BD51-C713061ED41C}" destId="{91A884C6-846B-4279-A5F6-13BF457472A0}" srcOrd="0" destOrd="0" presId="urn:microsoft.com/office/officeart/2005/8/layout/hierarchy2"/>
    <dgm:cxn modelId="{8BCA4B3E-2DD7-470E-83B6-391CC97389FB}" type="presParOf" srcId="{8CF6A4D2-D4A8-484C-BD51-C713061ED41C}" destId="{D24E82B2-D046-44D4-8120-6ACC9AE29C7A}" srcOrd="1" destOrd="0" presId="urn:microsoft.com/office/officeart/2005/8/layout/hierarchy2"/>
    <dgm:cxn modelId="{AA1D0874-5A48-4F34-A225-2DB2FC094A5A}" type="presParOf" srcId="{D24E82B2-D046-44D4-8120-6ACC9AE29C7A}" destId="{C5A29F05-E5F2-4A71-A78A-32513B848591}" srcOrd="0" destOrd="0" presId="urn:microsoft.com/office/officeart/2005/8/layout/hierarchy2"/>
    <dgm:cxn modelId="{7314235A-7FF6-4995-B99E-84CEA0C22FF8}" type="presParOf" srcId="{C5A29F05-E5F2-4A71-A78A-32513B848591}" destId="{7C0F3530-BBD4-4F00-BD21-FC9FDF053720}" srcOrd="0" destOrd="0" presId="urn:microsoft.com/office/officeart/2005/8/layout/hierarchy2"/>
    <dgm:cxn modelId="{D600E382-3145-421B-B741-26D7AF25EEA4}" type="presParOf" srcId="{D24E82B2-D046-44D4-8120-6ACC9AE29C7A}" destId="{65191D5F-6A79-440E-9FFC-A126886491FA}" srcOrd="1" destOrd="0" presId="urn:microsoft.com/office/officeart/2005/8/layout/hierarchy2"/>
    <dgm:cxn modelId="{81611742-8CA1-437E-9779-B61946E73F90}" type="presParOf" srcId="{65191D5F-6A79-440E-9FFC-A126886491FA}" destId="{93A7D367-070B-4AD8-B386-C2C0DA158184}" srcOrd="0" destOrd="0" presId="urn:microsoft.com/office/officeart/2005/8/layout/hierarchy2"/>
    <dgm:cxn modelId="{4232A2EE-5C9F-4B0C-BA12-CBA69038452F}" type="presParOf" srcId="{65191D5F-6A79-440E-9FFC-A126886491FA}" destId="{2352E9CE-460E-4CD7-9BB1-21C827AD445B}" srcOrd="1" destOrd="0" presId="urn:microsoft.com/office/officeart/2005/8/layout/hierarchy2"/>
    <dgm:cxn modelId="{7626642B-3B6B-4312-A863-AA4493AAB066}" type="presParOf" srcId="{2352E9CE-460E-4CD7-9BB1-21C827AD445B}" destId="{D4E0238F-3E30-4835-8BEE-5AC535AAD313}" srcOrd="0" destOrd="0" presId="urn:microsoft.com/office/officeart/2005/8/layout/hierarchy2"/>
    <dgm:cxn modelId="{E127B973-991F-4F10-8013-E6AC54F3B66C}" type="presParOf" srcId="{D4E0238F-3E30-4835-8BEE-5AC535AAD313}" destId="{80785907-5BCB-41CF-997F-AC5F3D2264FC}" srcOrd="0" destOrd="0" presId="urn:microsoft.com/office/officeart/2005/8/layout/hierarchy2"/>
    <dgm:cxn modelId="{45D84C9E-782B-4567-907A-597B298AABF1}" type="presParOf" srcId="{2352E9CE-460E-4CD7-9BB1-21C827AD445B}" destId="{8ACA2122-131B-4521-AF75-355A0B76D96C}" srcOrd="1" destOrd="0" presId="urn:microsoft.com/office/officeart/2005/8/layout/hierarchy2"/>
    <dgm:cxn modelId="{3EE3F8B2-BAA6-4D33-8F01-515FDC292812}" type="presParOf" srcId="{8ACA2122-131B-4521-AF75-355A0B76D96C}" destId="{31A457B5-3FB3-4CD1-89EE-7E9AE7D77219}" srcOrd="0" destOrd="0" presId="urn:microsoft.com/office/officeart/2005/8/layout/hierarchy2"/>
    <dgm:cxn modelId="{435D2AD3-70B5-41FB-BAD0-AD6E1E058029}" type="presParOf" srcId="{8ACA2122-131B-4521-AF75-355A0B76D96C}" destId="{61B109A1-7110-4CEB-BEE0-5727484C2912}" srcOrd="1" destOrd="0" presId="urn:microsoft.com/office/officeart/2005/8/layout/hierarchy2"/>
    <dgm:cxn modelId="{88AAC64F-85CB-4123-B156-3E4DCE2D2C91}" type="presParOf" srcId="{61B109A1-7110-4CEB-BEE0-5727484C2912}" destId="{DEFF9BD9-068F-4B20-A775-C050F5B73F58}" srcOrd="0" destOrd="0" presId="urn:microsoft.com/office/officeart/2005/8/layout/hierarchy2"/>
    <dgm:cxn modelId="{E95E06A4-ED4C-4C17-94DB-47660FD5CE0A}" type="presParOf" srcId="{DEFF9BD9-068F-4B20-A775-C050F5B73F58}" destId="{A55DAFEB-D0E4-4C17-831B-667A522105B0}" srcOrd="0" destOrd="0" presId="urn:microsoft.com/office/officeart/2005/8/layout/hierarchy2"/>
    <dgm:cxn modelId="{41BE3A42-2AFD-430B-82A1-D87CCF145F52}" type="presParOf" srcId="{61B109A1-7110-4CEB-BEE0-5727484C2912}" destId="{A91FCC1C-A4D4-4BAB-A417-53DB484626E1}" srcOrd="1" destOrd="0" presId="urn:microsoft.com/office/officeart/2005/8/layout/hierarchy2"/>
    <dgm:cxn modelId="{AE226902-6928-42DA-AB05-E96E29259EDC}" type="presParOf" srcId="{A91FCC1C-A4D4-4BAB-A417-53DB484626E1}" destId="{3E9C5FC6-EE0E-431C-877C-66FBCE22A143}" srcOrd="0" destOrd="0" presId="urn:microsoft.com/office/officeart/2005/8/layout/hierarchy2"/>
    <dgm:cxn modelId="{86BCB444-4C8F-4E08-90D7-CDBC3FEC89E1}" type="presParOf" srcId="{A91FCC1C-A4D4-4BAB-A417-53DB484626E1}" destId="{45C25DE7-DFB5-4353-9930-1A42526743FA}" srcOrd="1" destOrd="0" presId="urn:microsoft.com/office/officeart/2005/8/layout/hierarchy2"/>
    <dgm:cxn modelId="{38C8EC72-7C6B-4014-81F3-8BDD795149B5}" type="presParOf" srcId="{2352E9CE-460E-4CD7-9BB1-21C827AD445B}" destId="{21304FED-9D1C-43F5-A3CE-7C6B86DA192C}" srcOrd="2" destOrd="0" presId="urn:microsoft.com/office/officeart/2005/8/layout/hierarchy2"/>
    <dgm:cxn modelId="{E86DB56A-4208-419C-B368-16D31F9FE84B}" type="presParOf" srcId="{21304FED-9D1C-43F5-A3CE-7C6B86DA192C}" destId="{F801C025-622D-43EC-B6B7-79BE0F54CF9C}" srcOrd="0" destOrd="0" presId="urn:microsoft.com/office/officeart/2005/8/layout/hierarchy2"/>
    <dgm:cxn modelId="{5FB8F767-6DC1-4BA4-A3A9-26A79415FD39}" type="presParOf" srcId="{2352E9CE-460E-4CD7-9BB1-21C827AD445B}" destId="{51790C7D-4C12-4FB5-A6DD-025EDA466F75}" srcOrd="3" destOrd="0" presId="urn:microsoft.com/office/officeart/2005/8/layout/hierarchy2"/>
    <dgm:cxn modelId="{4D285329-7919-4FC7-A732-84E3DFF5B4F4}" type="presParOf" srcId="{51790C7D-4C12-4FB5-A6DD-025EDA466F75}" destId="{978DD477-7742-48E8-B5CD-C4BB9E29A638}" srcOrd="0" destOrd="0" presId="urn:microsoft.com/office/officeart/2005/8/layout/hierarchy2"/>
    <dgm:cxn modelId="{2A1F3B52-BE73-4C59-A0DE-52AF3B0BD637}" type="presParOf" srcId="{51790C7D-4C12-4FB5-A6DD-025EDA466F75}" destId="{FE27DA0D-1BBD-48B3-BE31-AB13A4ABE4AB}" srcOrd="1" destOrd="0" presId="urn:microsoft.com/office/officeart/2005/8/layout/hierarchy2"/>
    <dgm:cxn modelId="{81B77056-B7B7-43BF-8052-F3B2D65FDA4B}" type="presParOf" srcId="{2352E9CE-460E-4CD7-9BB1-21C827AD445B}" destId="{54056079-0854-4D02-B176-0C83A07211FE}" srcOrd="4" destOrd="0" presId="urn:microsoft.com/office/officeart/2005/8/layout/hierarchy2"/>
    <dgm:cxn modelId="{00AE948F-83C5-4C8E-BE08-C3FDC725AD5E}" type="presParOf" srcId="{54056079-0854-4D02-B176-0C83A07211FE}" destId="{80C83791-CBEB-416A-B72F-6699408F78D3}" srcOrd="0" destOrd="0" presId="urn:microsoft.com/office/officeart/2005/8/layout/hierarchy2"/>
    <dgm:cxn modelId="{FDB5BC7C-A9C3-4E11-A073-1763EEA4D93C}" type="presParOf" srcId="{2352E9CE-460E-4CD7-9BB1-21C827AD445B}" destId="{7C1DE2CF-FFBE-494E-A75A-2C6C56CAA658}" srcOrd="5" destOrd="0" presId="urn:microsoft.com/office/officeart/2005/8/layout/hierarchy2"/>
    <dgm:cxn modelId="{6DEB7567-1FCC-499D-97D0-B4E5E6730D49}" type="presParOf" srcId="{7C1DE2CF-FFBE-494E-A75A-2C6C56CAA658}" destId="{539128D9-1727-4C6E-98E1-0C56179D052F}" srcOrd="0" destOrd="0" presId="urn:microsoft.com/office/officeart/2005/8/layout/hierarchy2"/>
    <dgm:cxn modelId="{63F29AF7-62B9-4901-9F91-CF9446EEE515}" type="presParOf" srcId="{7C1DE2CF-FFBE-494E-A75A-2C6C56CAA658}" destId="{3BEC2FE4-8DAD-4357-A8B6-D94EEBFB5474}" srcOrd="1" destOrd="0" presId="urn:microsoft.com/office/officeart/2005/8/layout/hierarchy2"/>
    <dgm:cxn modelId="{E7D9B17D-410C-4C2F-80F2-F38B0D5FD5D7}" type="presParOf" srcId="{3BEC2FE4-8DAD-4357-A8B6-D94EEBFB5474}" destId="{0E164417-5E6E-4994-B1EE-00FA1A3FF37F}" srcOrd="0" destOrd="0" presId="urn:microsoft.com/office/officeart/2005/8/layout/hierarchy2"/>
    <dgm:cxn modelId="{129BC19B-937B-477E-8AAF-6DC1728368E7}" type="presParOf" srcId="{0E164417-5E6E-4994-B1EE-00FA1A3FF37F}" destId="{D19EB875-F21A-4E1D-B7E9-700A6A3E6217}" srcOrd="0" destOrd="0" presId="urn:microsoft.com/office/officeart/2005/8/layout/hierarchy2"/>
    <dgm:cxn modelId="{6D9D1BEB-8175-4ADE-9CAF-A3C0E79C2AAA}" type="presParOf" srcId="{3BEC2FE4-8DAD-4357-A8B6-D94EEBFB5474}" destId="{EE299E0E-8DCF-4244-B1BE-ADCB42551807}" srcOrd="1" destOrd="0" presId="urn:microsoft.com/office/officeart/2005/8/layout/hierarchy2"/>
    <dgm:cxn modelId="{95E2A352-C693-464D-BA73-CCC139F1629A}" type="presParOf" srcId="{EE299E0E-8DCF-4244-B1BE-ADCB42551807}" destId="{78143A65-EA4A-4F7F-812A-ABA19CFE7E1B}" srcOrd="0" destOrd="0" presId="urn:microsoft.com/office/officeart/2005/8/layout/hierarchy2"/>
    <dgm:cxn modelId="{548ACBF4-5B19-4E2C-B2A8-1CC914CCD45B}" type="presParOf" srcId="{EE299E0E-8DCF-4244-B1BE-ADCB42551807}" destId="{2B1174E7-D8AD-49B9-8980-521E4C338848}" srcOrd="1" destOrd="0" presId="urn:microsoft.com/office/officeart/2005/8/layout/hierarchy2"/>
    <dgm:cxn modelId="{231D2FDA-85DB-4A3A-9B4F-5054335642B0}" type="presParOf" srcId="{D24E82B2-D046-44D4-8120-6ACC9AE29C7A}" destId="{4252976B-9628-4FF1-B6F5-5CDB74074AE3}" srcOrd="2" destOrd="0" presId="urn:microsoft.com/office/officeart/2005/8/layout/hierarchy2"/>
    <dgm:cxn modelId="{D8DAD0DC-E255-4057-9834-A6A086F3A369}" type="presParOf" srcId="{4252976B-9628-4FF1-B6F5-5CDB74074AE3}" destId="{CA979C73-A88C-4193-922C-C034D5CDF0AA}" srcOrd="0" destOrd="0" presId="urn:microsoft.com/office/officeart/2005/8/layout/hierarchy2"/>
    <dgm:cxn modelId="{6FD84D21-477D-4338-A268-D2B0FD03F24D}" type="presParOf" srcId="{D24E82B2-D046-44D4-8120-6ACC9AE29C7A}" destId="{59AC99B2-D250-474F-BDBE-2405BA8F1B3C}" srcOrd="3" destOrd="0" presId="urn:microsoft.com/office/officeart/2005/8/layout/hierarchy2"/>
    <dgm:cxn modelId="{7E5FDC94-77B4-4015-9535-34148B005413}" type="presParOf" srcId="{59AC99B2-D250-474F-BDBE-2405BA8F1B3C}" destId="{2E63D618-DAF3-4B8E-887B-DD67CE2503BD}" srcOrd="0" destOrd="0" presId="urn:microsoft.com/office/officeart/2005/8/layout/hierarchy2"/>
    <dgm:cxn modelId="{88C98FF8-9A92-4229-913B-0C59BCB163CA}" type="presParOf" srcId="{59AC99B2-D250-474F-BDBE-2405BA8F1B3C}" destId="{CBA2ADD7-9627-48E2-A071-120F7E255B7C}" srcOrd="1" destOrd="0" presId="urn:microsoft.com/office/officeart/2005/8/layout/hierarchy2"/>
    <dgm:cxn modelId="{D1BC976C-A642-4867-A2D7-D86E37E23ACD}" type="presParOf" srcId="{CBA2ADD7-9627-48E2-A071-120F7E255B7C}" destId="{27F19372-0141-4F38-BBD9-27E46D05FE63}" srcOrd="0" destOrd="0" presId="urn:microsoft.com/office/officeart/2005/8/layout/hierarchy2"/>
    <dgm:cxn modelId="{9E603915-ACA8-426E-9FA3-D10623DB9797}" type="presParOf" srcId="{27F19372-0141-4F38-BBD9-27E46D05FE63}" destId="{FB4A92EB-62F1-479C-844D-FEB1F47F3300}" srcOrd="0" destOrd="0" presId="urn:microsoft.com/office/officeart/2005/8/layout/hierarchy2"/>
    <dgm:cxn modelId="{AAA43BE6-86F5-4F10-8372-5C54D6D8B865}" type="presParOf" srcId="{CBA2ADD7-9627-48E2-A071-120F7E255B7C}" destId="{98500CD9-2AFF-4F8B-AEEA-93A13510FE7C}" srcOrd="1" destOrd="0" presId="urn:microsoft.com/office/officeart/2005/8/layout/hierarchy2"/>
    <dgm:cxn modelId="{F69061CE-F378-4C81-9215-D6B4E8B21AB0}" type="presParOf" srcId="{98500CD9-2AFF-4F8B-AEEA-93A13510FE7C}" destId="{9E7DBE22-E022-49CD-9A85-1EF022BAD952}" srcOrd="0" destOrd="0" presId="urn:microsoft.com/office/officeart/2005/8/layout/hierarchy2"/>
    <dgm:cxn modelId="{8D924D1C-5A4D-429A-9DCE-F72ACD124C67}" type="presParOf" srcId="{98500CD9-2AFF-4F8B-AEEA-93A13510FE7C}" destId="{D95DE4DC-247E-408B-8876-418CEC5CA650}" srcOrd="1" destOrd="0" presId="urn:microsoft.com/office/officeart/2005/8/layout/hierarchy2"/>
    <dgm:cxn modelId="{C00A034A-B60D-4BC2-B158-85B741E1BD5C}" type="presParOf" srcId="{D24E82B2-D046-44D4-8120-6ACC9AE29C7A}" destId="{F325747A-6FE1-41A5-A99C-3FC32C13B52A}" srcOrd="4" destOrd="0" presId="urn:microsoft.com/office/officeart/2005/8/layout/hierarchy2"/>
    <dgm:cxn modelId="{797A714D-0593-4277-B3D7-21C97AF87AE9}" type="presParOf" srcId="{F325747A-6FE1-41A5-A99C-3FC32C13B52A}" destId="{914D7B5F-77A5-4E15-B09B-15A3271E1FBF}" srcOrd="0" destOrd="0" presId="urn:microsoft.com/office/officeart/2005/8/layout/hierarchy2"/>
    <dgm:cxn modelId="{F07DC81A-FC24-404D-A14F-0F33894C927A}" type="presParOf" srcId="{D24E82B2-D046-44D4-8120-6ACC9AE29C7A}" destId="{FF202B6A-334C-499C-AE5F-44A1767507E8}" srcOrd="5" destOrd="0" presId="urn:microsoft.com/office/officeart/2005/8/layout/hierarchy2"/>
    <dgm:cxn modelId="{73654503-C30E-42FF-A60B-628443B9C444}" type="presParOf" srcId="{FF202B6A-334C-499C-AE5F-44A1767507E8}" destId="{7C3EEE75-118F-4E29-9BEA-63EE25FA0E85}" srcOrd="0" destOrd="0" presId="urn:microsoft.com/office/officeart/2005/8/layout/hierarchy2"/>
    <dgm:cxn modelId="{DCE2ACF4-4143-4F1C-B93D-3B56E41F4642}" type="presParOf" srcId="{FF202B6A-334C-499C-AE5F-44A1767507E8}" destId="{1BDD0DA1-5218-4145-A4D6-E6F364EC60DC}" srcOrd="1" destOrd="0" presId="urn:microsoft.com/office/officeart/2005/8/layout/hierarchy2"/>
    <dgm:cxn modelId="{A9D713D4-863B-41C2-BB06-665B4A1B9C50}" type="presParOf" srcId="{D24E82B2-D046-44D4-8120-6ACC9AE29C7A}" destId="{0B44E41B-43BE-4D6B-BF41-3B7A7E30C242}" srcOrd="6" destOrd="0" presId="urn:microsoft.com/office/officeart/2005/8/layout/hierarchy2"/>
    <dgm:cxn modelId="{DEDAD318-C573-447F-A2BB-38B58FF6EA3D}" type="presParOf" srcId="{0B44E41B-43BE-4D6B-BF41-3B7A7E30C242}" destId="{E6384BA6-58F1-4033-9736-A32B1410C4B7}" srcOrd="0" destOrd="0" presId="urn:microsoft.com/office/officeart/2005/8/layout/hierarchy2"/>
    <dgm:cxn modelId="{A45D747E-6CB6-4097-A111-52FDCE1D335D}" type="presParOf" srcId="{D24E82B2-D046-44D4-8120-6ACC9AE29C7A}" destId="{B595B623-3005-4CE5-847D-FAF2144EA745}" srcOrd="7" destOrd="0" presId="urn:microsoft.com/office/officeart/2005/8/layout/hierarchy2"/>
    <dgm:cxn modelId="{9CD92EB7-AB07-44FE-A497-B0B95487BE63}" type="presParOf" srcId="{B595B623-3005-4CE5-847D-FAF2144EA745}" destId="{7ADA2F5B-2CF3-4301-84E4-AFF6695A8C50}" srcOrd="0" destOrd="0" presId="urn:microsoft.com/office/officeart/2005/8/layout/hierarchy2"/>
    <dgm:cxn modelId="{480077AB-425B-4DE9-AA3B-0DBDC7E97F6C}" type="presParOf" srcId="{B595B623-3005-4CE5-847D-FAF2144EA745}" destId="{692DE8AF-9577-4281-9CA4-62FC5F7156D2}" srcOrd="1" destOrd="0" presId="urn:microsoft.com/office/officeart/2005/8/layout/hierarchy2"/>
    <dgm:cxn modelId="{91AFC175-B7FB-4147-9EB9-B9B7D7627154}" type="presParOf" srcId="{D24E82B2-D046-44D4-8120-6ACC9AE29C7A}" destId="{3AAC5E12-0226-4CFF-90BB-5B48549DE668}" srcOrd="8" destOrd="0" presId="urn:microsoft.com/office/officeart/2005/8/layout/hierarchy2"/>
    <dgm:cxn modelId="{4C799536-A977-4ABA-B156-87159C8682B2}" type="presParOf" srcId="{3AAC5E12-0226-4CFF-90BB-5B48549DE668}" destId="{A1074E9F-FA47-46AB-9FBB-A784066FFB31}" srcOrd="0" destOrd="0" presId="urn:microsoft.com/office/officeart/2005/8/layout/hierarchy2"/>
    <dgm:cxn modelId="{13B73983-7770-412D-A071-68E1264C4DE5}" type="presParOf" srcId="{D24E82B2-D046-44D4-8120-6ACC9AE29C7A}" destId="{3CF2BE51-E2AB-4322-A698-ABD3F211AA94}" srcOrd="9" destOrd="0" presId="urn:microsoft.com/office/officeart/2005/8/layout/hierarchy2"/>
    <dgm:cxn modelId="{BD150D02-41AF-41F5-815E-7278857D64E8}" type="presParOf" srcId="{3CF2BE51-E2AB-4322-A698-ABD3F211AA94}" destId="{F30A1F6F-BA04-4CC2-82FE-DEF85967CEFE}" srcOrd="0" destOrd="0" presId="urn:microsoft.com/office/officeart/2005/8/layout/hierarchy2"/>
    <dgm:cxn modelId="{A48E9577-22DF-4959-A290-25DA28FC2CAA}" type="presParOf" srcId="{3CF2BE51-E2AB-4322-A698-ABD3F211AA94}" destId="{B19A2A19-9AD2-485D-85AA-4F8A9E50C097}" srcOrd="1" destOrd="0" presId="urn:microsoft.com/office/officeart/2005/8/layout/hierarchy2"/>
    <dgm:cxn modelId="{54359DFD-C1C0-497D-9B9D-C4AE3740F4E2}" type="presParOf" srcId="{B19A2A19-9AD2-485D-85AA-4F8A9E50C097}" destId="{3E3DC994-457B-430C-895F-A9A43F03406D}" srcOrd="0" destOrd="0" presId="urn:microsoft.com/office/officeart/2005/8/layout/hierarchy2"/>
    <dgm:cxn modelId="{326646D3-35DE-4682-A80F-F6C211A4AAF7}" type="presParOf" srcId="{3E3DC994-457B-430C-895F-A9A43F03406D}" destId="{FEAE0188-20DF-4C51-8A91-57F264F9B901}" srcOrd="0" destOrd="0" presId="urn:microsoft.com/office/officeart/2005/8/layout/hierarchy2"/>
    <dgm:cxn modelId="{9DF59DAA-A833-4002-8CB0-DE557D554DAB}" type="presParOf" srcId="{B19A2A19-9AD2-485D-85AA-4F8A9E50C097}" destId="{F3D438E9-0F9E-42B2-9619-7525EF14990A}" srcOrd="1" destOrd="0" presId="urn:microsoft.com/office/officeart/2005/8/layout/hierarchy2"/>
    <dgm:cxn modelId="{26988F1F-60A9-4E84-8631-EEA975BC2C98}" type="presParOf" srcId="{F3D438E9-0F9E-42B2-9619-7525EF14990A}" destId="{B653A276-750A-4268-884F-0A544E7E1E4B}" srcOrd="0" destOrd="0" presId="urn:microsoft.com/office/officeart/2005/8/layout/hierarchy2"/>
    <dgm:cxn modelId="{24C0EEA3-BA1B-4B0E-8F60-0B44313A62AC}" type="presParOf" srcId="{F3D438E9-0F9E-42B2-9619-7525EF14990A}" destId="{14746D34-1792-4546-8E36-3F60E72FCFF8}" srcOrd="1" destOrd="0" presId="urn:microsoft.com/office/officeart/2005/8/layout/hierarchy2"/>
    <dgm:cxn modelId="{60C4B1BB-2C58-402A-A684-29A139F73027}" type="presParOf" srcId="{14746D34-1792-4546-8E36-3F60E72FCFF8}" destId="{E494AFDE-61E7-410C-91EB-AA50D38904A2}" srcOrd="0" destOrd="0" presId="urn:microsoft.com/office/officeart/2005/8/layout/hierarchy2"/>
    <dgm:cxn modelId="{36A759FC-2137-41C1-A67D-901594B9E1C0}" type="presParOf" srcId="{E494AFDE-61E7-410C-91EB-AA50D38904A2}" destId="{E36BFB3A-2511-49B2-9E99-BB3A34351B66}" srcOrd="0" destOrd="0" presId="urn:microsoft.com/office/officeart/2005/8/layout/hierarchy2"/>
    <dgm:cxn modelId="{86408DB5-6A9A-4A1D-8074-3E12C372C6C7}" type="presParOf" srcId="{14746D34-1792-4546-8E36-3F60E72FCFF8}" destId="{69884C1E-7BF4-4E92-A889-D27B80E34F15}" srcOrd="1" destOrd="0" presId="urn:microsoft.com/office/officeart/2005/8/layout/hierarchy2"/>
    <dgm:cxn modelId="{27BE03FC-B8F5-4D49-A706-0726A30A032E}" type="presParOf" srcId="{69884C1E-7BF4-4E92-A889-D27B80E34F15}" destId="{3B2FDE76-7E7D-46AD-A8E4-D94ED6C04856}" srcOrd="0" destOrd="0" presId="urn:microsoft.com/office/officeart/2005/8/layout/hierarchy2"/>
    <dgm:cxn modelId="{7D5CDB42-8F37-459C-BBD6-8C2A2F61F1B1}" type="presParOf" srcId="{69884C1E-7BF4-4E92-A889-D27B80E34F15}" destId="{61BFFA0D-180E-4997-858B-EB5DEA756A62}" srcOrd="1" destOrd="0" presId="urn:microsoft.com/office/officeart/2005/8/layout/hierarchy2"/>
    <dgm:cxn modelId="{1CA08B3B-E98B-4BD4-9F32-4B280CE49C55}" type="presParOf" srcId="{B19A2A19-9AD2-485D-85AA-4F8A9E50C097}" destId="{A04E0C2A-188D-4362-90D1-0453D3B0276E}" srcOrd="2" destOrd="0" presId="urn:microsoft.com/office/officeart/2005/8/layout/hierarchy2"/>
    <dgm:cxn modelId="{57CE0BCA-B8FA-47C2-B836-32A679B653A0}" type="presParOf" srcId="{A04E0C2A-188D-4362-90D1-0453D3B0276E}" destId="{0A687BB2-2772-4437-901F-84635486841D}" srcOrd="0" destOrd="0" presId="urn:microsoft.com/office/officeart/2005/8/layout/hierarchy2"/>
    <dgm:cxn modelId="{AE2ED77B-CBDF-4BF0-BF2A-9787CFE20430}" type="presParOf" srcId="{B19A2A19-9AD2-485D-85AA-4F8A9E50C097}" destId="{9513A884-2904-45CE-866D-F3132A78DE24}" srcOrd="3" destOrd="0" presId="urn:microsoft.com/office/officeart/2005/8/layout/hierarchy2"/>
    <dgm:cxn modelId="{6BFD36A4-75A6-40CA-8CC8-96883C9407E0}" type="presParOf" srcId="{9513A884-2904-45CE-866D-F3132A78DE24}" destId="{36FC234D-753E-4DC0-8444-1EB92EC7147D}" srcOrd="0" destOrd="0" presId="urn:microsoft.com/office/officeart/2005/8/layout/hierarchy2"/>
    <dgm:cxn modelId="{54117E6F-60B6-4E3B-A4C6-4E6F5EF2B052}" type="presParOf" srcId="{9513A884-2904-45CE-866D-F3132A78DE24}" destId="{4DE1FDDC-64B5-4BC7-B52F-935DD8C4AAD2}" srcOrd="1" destOrd="0" presId="urn:microsoft.com/office/officeart/2005/8/layout/hierarchy2"/>
    <dgm:cxn modelId="{7997714C-4434-4F43-8877-7B180240DEFD}" type="presParOf" srcId="{D24E82B2-D046-44D4-8120-6ACC9AE29C7A}" destId="{EF18744C-80F7-45F8-8ACF-AE85851EB4A1}" srcOrd="10" destOrd="0" presId="urn:microsoft.com/office/officeart/2005/8/layout/hierarchy2"/>
    <dgm:cxn modelId="{20202059-DC40-4195-9F9D-8D063A8B6523}" type="presParOf" srcId="{EF18744C-80F7-45F8-8ACF-AE85851EB4A1}" destId="{56AE9556-D7EE-42F5-84F0-B6F47B00F4B2}" srcOrd="0" destOrd="0" presId="urn:microsoft.com/office/officeart/2005/8/layout/hierarchy2"/>
    <dgm:cxn modelId="{41A8EBE4-8773-4D9D-9A02-4D4F91083880}" type="presParOf" srcId="{D24E82B2-D046-44D4-8120-6ACC9AE29C7A}" destId="{D2CC3AA5-F6C1-4F74-8317-6D05C79A45F1}" srcOrd="11" destOrd="0" presId="urn:microsoft.com/office/officeart/2005/8/layout/hierarchy2"/>
    <dgm:cxn modelId="{B82C2E01-9C20-441F-A17D-AF963D13663D}" type="presParOf" srcId="{D2CC3AA5-F6C1-4F74-8317-6D05C79A45F1}" destId="{37E7F781-732D-4F02-B0D7-DAFB9F6BF256}" srcOrd="0" destOrd="0" presId="urn:microsoft.com/office/officeart/2005/8/layout/hierarchy2"/>
    <dgm:cxn modelId="{97C49996-7817-4535-A11B-09A5E8BAED0D}" type="presParOf" srcId="{D2CC3AA5-F6C1-4F74-8317-6D05C79A45F1}" destId="{2094D1BC-6D11-4CFA-B28D-68B2B9B48EF6}" srcOrd="1" destOrd="0" presId="urn:microsoft.com/office/officeart/2005/8/layout/hierarchy2"/>
    <dgm:cxn modelId="{C8A1356D-6260-4AB6-94A5-9C0D971268D6}" type="presParOf" srcId="{2094D1BC-6D11-4CFA-B28D-68B2B9B48EF6}" destId="{8C783326-28F8-4F51-9582-C41A76C3BC9E}" srcOrd="0" destOrd="0" presId="urn:microsoft.com/office/officeart/2005/8/layout/hierarchy2"/>
    <dgm:cxn modelId="{A8B0E008-9ED1-4E44-8A7F-282FA7EC8B96}" type="presParOf" srcId="{8C783326-28F8-4F51-9582-C41A76C3BC9E}" destId="{A5E4D037-E715-46FD-B56E-FB569597D957}" srcOrd="0" destOrd="0" presId="urn:microsoft.com/office/officeart/2005/8/layout/hierarchy2"/>
    <dgm:cxn modelId="{E4BBC5A0-BF4F-49BF-B73C-AE7C6134E2E5}" type="presParOf" srcId="{2094D1BC-6D11-4CFA-B28D-68B2B9B48EF6}" destId="{5BB7528E-6423-492A-ACCB-03320602BB70}" srcOrd="1" destOrd="0" presId="urn:microsoft.com/office/officeart/2005/8/layout/hierarchy2"/>
    <dgm:cxn modelId="{E53BD0C3-23E1-4714-9164-6F3352F339CA}" type="presParOf" srcId="{5BB7528E-6423-492A-ACCB-03320602BB70}" destId="{BF08E898-7FA2-421B-BEF9-1281D485A271}" srcOrd="0" destOrd="0" presId="urn:microsoft.com/office/officeart/2005/8/layout/hierarchy2"/>
    <dgm:cxn modelId="{36677268-3B6D-4725-A142-FF8915EE4615}" type="presParOf" srcId="{5BB7528E-6423-492A-ACCB-03320602BB70}" destId="{B1B46C3E-E29B-438F-9562-BA0DA503EBCC}" srcOrd="1" destOrd="0" presId="urn:microsoft.com/office/officeart/2005/8/layout/hierarchy2"/>
    <dgm:cxn modelId="{E21CAA5C-C5A0-4628-A2D0-49E1C7184158}" type="presParOf" srcId="{B1B46C3E-E29B-438F-9562-BA0DA503EBCC}" destId="{D73E0CDA-95A1-49CC-A114-AC6931B63759}" srcOrd="0" destOrd="0" presId="urn:microsoft.com/office/officeart/2005/8/layout/hierarchy2"/>
    <dgm:cxn modelId="{5C175A40-426F-4C8F-8154-18FDB9B74AB6}" type="presParOf" srcId="{D73E0CDA-95A1-49CC-A114-AC6931B63759}" destId="{BD4175C4-BB78-4262-84DC-F64A05F2E9C0}" srcOrd="0" destOrd="0" presId="urn:microsoft.com/office/officeart/2005/8/layout/hierarchy2"/>
    <dgm:cxn modelId="{25D2CFCC-2CCA-4866-8E9A-DA118971EBF8}" type="presParOf" srcId="{B1B46C3E-E29B-438F-9562-BA0DA503EBCC}" destId="{54E5AA8A-30A1-4E27-93E2-4D81D50DC88E}" srcOrd="1" destOrd="0" presId="urn:microsoft.com/office/officeart/2005/8/layout/hierarchy2"/>
    <dgm:cxn modelId="{EFEC3EBB-4D1B-4BEA-80C4-5164C2C45BAA}" type="presParOf" srcId="{54E5AA8A-30A1-4E27-93E2-4D81D50DC88E}" destId="{F38C6238-C8E6-4684-AB85-2CF4ED3BD21D}" srcOrd="0" destOrd="0" presId="urn:microsoft.com/office/officeart/2005/8/layout/hierarchy2"/>
    <dgm:cxn modelId="{6CBC646C-80DE-4963-ABBE-6FF53805B288}" type="presParOf" srcId="{54E5AA8A-30A1-4E27-93E2-4D81D50DC88E}" destId="{ADBC9073-9110-453C-8454-E8D4FD31C06A}" srcOrd="1" destOrd="0" presId="urn:microsoft.com/office/officeart/2005/8/layout/hierarchy2"/>
    <dgm:cxn modelId="{AC576056-92E9-4C14-8854-F69293BFF8B1}" type="presParOf" srcId="{2094D1BC-6D11-4CFA-B28D-68B2B9B48EF6}" destId="{9AEF93CC-CA5C-47C1-932D-FB923304A1B8}" srcOrd="2" destOrd="0" presId="urn:microsoft.com/office/officeart/2005/8/layout/hierarchy2"/>
    <dgm:cxn modelId="{8C70EF7E-661F-47DE-BCCB-184B11363EB7}" type="presParOf" srcId="{9AEF93CC-CA5C-47C1-932D-FB923304A1B8}" destId="{7775F433-7875-45FE-B1D5-8A98D8CCB0B5}" srcOrd="0" destOrd="0" presId="urn:microsoft.com/office/officeart/2005/8/layout/hierarchy2"/>
    <dgm:cxn modelId="{FE529E61-4D62-4583-B768-4AE528194662}" type="presParOf" srcId="{2094D1BC-6D11-4CFA-B28D-68B2B9B48EF6}" destId="{439B8A62-1638-4EA4-A2C0-90A8BE61FB0F}" srcOrd="3" destOrd="0" presId="urn:microsoft.com/office/officeart/2005/8/layout/hierarchy2"/>
    <dgm:cxn modelId="{72DB22C5-F00A-422E-8A91-BE1BF6AFA273}" type="presParOf" srcId="{439B8A62-1638-4EA4-A2C0-90A8BE61FB0F}" destId="{7A360930-F849-47B9-9CD5-6A622BED38D6}" srcOrd="0" destOrd="0" presId="urn:microsoft.com/office/officeart/2005/8/layout/hierarchy2"/>
    <dgm:cxn modelId="{A6CBA631-E496-4F5A-97FC-9E0BB9DAB406}" type="presParOf" srcId="{439B8A62-1638-4EA4-A2C0-90A8BE61FB0F}" destId="{39D6AB79-B5B5-4786-A17A-B8197621E8A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884C6-846B-4279-A5F6-13BF457472A0}">
      <dsp:nvSpPr>
        <dsp:cNvPr id="0" name=""/>
        <dsp:cNvSpPr/>
      </dsp:nvSpPr>
      <dsp:spPr>
        <a:xfrm>
          <a:off x="2759461" y="3069438"/>
          <a:ext cx="1185804" cy="592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 err="1"/>
            <a:t>Index.php</a:t>
          </a:r>
          <a:endParaRPr lang="zh-TW" altLang="en-US" sz="900" kern="1200" dirty="0"/>
        </a:p>
      </dsp:txBody>
      <dsp:txXfrm>
        <a:off x="2776827" y="3086804"/>
        <a:ext cx="1151072" cy="558170"/>
      </dsp:txXfrm>
    </dsp:sp>
    <dsp:sp modelId="{C5A29F05-E5F2-4A71-A78A-32513B848591}">
      <dsp:nvSpPr>
        <dsp:cNvPr id="0" name=""/>
        <dsp:cNvSpPr/>
      </dsp:nvSpPr>
      <dsp:spPr>
        <a:xfrm rot="16874489">
          <a:off x="2965870" y="2164324"/>
          <a:ext cx="2433112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2433112" y="8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/>
        </a:p>
      </dsp:txBody>
      <dsp:txXfrm>
        <a:off x="4121598" y="2111846"/>
        <a:ext cx="121655" cy="121655"/>
      </dsp:txXfrm>
    </dsp:sp>
    <dsp:sp modelId="{93A7D367-070B-4AD8-B386-C2C0DA158184}">
      <dsp:nvSpPr>
        <dsp:cNvPr id="0" name=""/>
        <dsp:cNvSpPr/>
      </dsp:nvSpPr>
      <dsp:spPr>
        <a:xfrm>
          <a:off x="4419587" y="683007"/>
          <a:ext cx="1185804" cy="592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 err="1"/>
            <a:t>Meeting_edit.php</a:t>
          </a:r>
          <a:endParaRPr lang="zh-TW" altLang="en-US" sz="900" kern="1200" dirty="0"/>
        </a:p>
      </dsp:txBody>
      <dsp:txXfrm>
        <a:off x="4436953" y="700373"/>
        <a:ext cx="1151072" cy="558170"/>
      </dsp:txXfrm>
    </dsp:sp>
    <dsp:sp modelId="{D4E0238F-3E30-4835-8BEE-5AC535AAD313}">
      <dsp:nvSpPr>
        <dsp:cNvPr id="0" name=""/>
        <dsp:cNvSpPr/>
      </dsp:nvSpPr>
      <dsp:spPr>
        <a:xfrm rot="18289469">
          <a:off x="5427256" y="630190"/>
          <a:ext cx="830592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830592" y="8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821787" y="617775"/>
        <a:ext cx="41529" cy="41529"/>
      </dsp:txXfrm>
    </dsp:sp>
    <dsp:sp modelId="{31A457B5-3FB3-4CD1-89EE-7E9AE7D77219}">
      <dsp:nvSpPr>
        <dsp:cNvPr id="0" name=""/>
        <dsp:cNvSpPr/>
      </dsp:nvSpPr>
      <dsp:spPr>
        <a:xfrm>
          <a:off x="6079713" y="1170"/>
          <a:ext cx="1185804" cy="592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 err="1"/>
            <a:t>Meeting_add.php</a:t>
          </a:r>
          <a:endParaRPr lang="zh-TW" altLang="en-US" sz="900" kern="1200" dirty="0"/>
        </a:p>
      </dsp:txBody>
      <dsp:txXfrm>
        <a:off x="6097079" y="18536"/>
        <a:ext cx="1151072" cy="558170"/>
      </dsp:txXfrm>
    </dsp:sp>
    <dsp:sp modelId="{DEFF9BD9-068F-4B20-A775-C050F5B73F58}">
      <dsp:nvSpPr>
        <dsp:cNvPr id="0" name=""/>
        <dsp:cNvSpPr/>
      </dsp:nvSpPr>
      <dsp:spPr>
        <a:xfrm>
          <a:off x="7265517" y="289271"/>
          <a:ext cx="474321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474321" y="8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490820" y="285763"/>
        <a:ext cx="23716" cy="23716"/>
      </dsp:txXfrm>
    </dsp:sp>
    <dsp:sp modelId="{3E9C5FC6-EE0E-431C-877C-66FBCE22A143}">
      <dsp:nvSpPr>
        <dsp:cNvPr id="0" name=""/>
        <dsp:cNvSpPr/>
      </dsp:nvSpPr>
      <dsp:spPr>
        <a:xfrm>
          <a:off x="7739839" y="1170"/>
          <a:ext cx="1185804" cy="592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 err="1"/>
            <a:t>Meeting_addsave.php</a:t>
          </a:r>
          <a:endParaRPr lang="zh-TW" altLang="en-US" sz="900" kern="1200" dirty="0"/>
        </a:p>
      </dsp:txBody>
      <dsp:txXfrm>
        <a:off x="7757205" y="18536"/>
        <a:ext cx="1151072" cy="558170"/>
      </dsp:txXfrm>
    </dsp:sp>
    <dsp:sp modelId="{21304FED-9D1C-43F5-A3CE-7C6B86DA192C}">
      <dsp:nvSpPr>
        <dsp:cNvPr id="0" name=""/>
        <dsp:cNvSpPr/>
      </dsp:nvSpPr>
      <dsp:spPr>
        <a:xfrm>
          <a:off x="5605391" y="971109"/>
          <a:ext cx="474321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474321" y="8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830694" y="967600"/>
        <a:ext cx="23716" cy="23716"/>
      </dsp:txXfrm>
    </dsp:sp>
    <dsp:sp modelId="{978DD477-7742-48E8-B5CD-C4BB9E29A638}">
      <dsp:nvSpPr>
        <dsp:cNvPr id="0" name=""/>
        <dsp:cNvSpPr/>
      </dsp:nvSpPr>
      <dsp:spPr>
        <a:xfrm>
          <a:off x="6079713" y="683007"/>
          <a:ext cx="1185804" cy="592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 err="1"/>
            <a:t>Meeting_delsave.php</a:t>
          </a:r>
          <a:endParaRPr lang="zh-TW" altLang="en-US" sz="900" kern="1200" dirty="0"/>
        </a:p>
      </dsp:txBody>
      <dsp:txXfrm>
        <a:off x="6097079" y="700373"/>
        <a:ext cx="1151072" cy="558170"/>
      </dsp:txXfrm>
    </dsp:sp>
    <dsp:sp modelId="{54056079-0854-4D02-B176-0C83A07211FE}">
      <dsp:nvSpPr>
        <dsp:cNvPr id="0" name=""/>
        <dsp:cNvSpPr/>
      </dsp:nvSpPr>
      <dsp:spPr>
        <a:xfrm rot="3310531">
          <a:off x="5427256" y="1312027"/>
          <a:ext cx="830592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830592" y="8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821787" y="1299612"/>
        <a:ext cx="41529" cy="41529"/>
      </dsp:txXfrm>
    </dsp:sp>
    <dsp:sp modelId="{539128D9-1727-4C6E-98E1-0C56179D052F}">
      <dsp:nvSpPr>
        <dsp:cNvPr id="0" name=""/>
        <dsp:cNvSpPr/>
      </dsp:nvSpPr>
      <dsp:spPr>
        <a:xfrm>
          <a:off x="6079713" y="1364845"/>
          <a:ext cx="1185804" cy="592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 err="1"/>
            <a:t>Meeting_modify.php</a:t>
          </a:r>
          <a:endParaRPr lang="zh-TW" altLang="en-US" sz="900" kern="1200" dirty="0"/>
        </a:p>
      </dsp:txBody>
      <dsp:txXfrm>
        <a:off x="6097079" y="1382211"/>
        <a:ext cx="1151072" cy="558170"/>
      </dsp:txXfrm>
    </dsp:sp>
    <dsp:sp modelId="{0E164417-5E6E-4994-B1EE-00FA1A3FF37F}">
      <dsp:nvSpPr>
        <dsp:cNvPr id="0" name=""/>
        <dsp:cNvSpPr/>
      </dsp:nvSpPr>
      <dsp:spPr>
        <a:xfrm>
          <a:off x="7265517" y="1652946"/>
          <a:ext cx="474321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474321" y="8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490820" y="1649438"/>
        <a:ext cx="23716" cy="23716"/>
      </dsp:txXfrm>
    </dsp:sp>
    <dsp:sp modelId="{78143A65-EA4A-4F7F-812A-ABA19CFE7E1B}">
      <dsp:nvSpPr>
        <dsp:cNvPr id="0" name=""/>
        <dsp:cNvSpPr/>
      </dsp:nvSpPr>
      <dsp:spPr>
        <a:xfrm>
          <a:off x="7739839" y="1364845"/>
          <a:ext cx="1185804" cy="592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 err="1"/>
            <a:t>Meeting_mdysave.php</a:t>
          </a:r>
          <a:endParaRPr lang="zh-TW" altLang="en-US" sz="900" kern="1200" dirty="0"/>
        </a:p>
      </dsp:txBody>
      <dsp:txXfrm>
        <a:off x="7757205" y="1382211"/>
        <a:ext cx="1151072" cy="558170"/>
      </dsp:txXfrm>
    </dsp:sp>
    <dsp:sp modelId="{4252976B-9628-4FF1-B6F5-5CDB74074AE3}">
      <dsp:nvSpPr>
        <dsp:cNvPr id="0" name=""/>
        <dsp:cNvSpPr/>
      </dsp:nvSpPr>
      <dsp:spPr>
        <a:xfrm rot="17706149">
          <a:off x="3620124" y="2846162"/>
          <a:ext cx="1129430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1129430" y="8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156603" y="2826276"/>
        <a:ext cx="56471" cy="56471"/>
      </dsp:txXfrm>
    </dsp:sp>
    <dsp:sp modelId="{2E63D618-DAF3-4B8E-887B-DD67CE2503BD}">
      <dsp:nvSpPr>
        <dsp:cNvPr id="0" name=""/>
        <dsp:cNvSpPr/>
      </dsp:nvSpPr>
      <dsp:spPr>
        <a:xfrm>
          <a:off x="4424413" y="2046682"/>
          <a:ext cx="1185804" cy="592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 err="1"/>
            <a:t>Meeting_info.php</a:t>
          </a:r>
          <a:endParaRPr lang="zh-TW" altLang="en-US" sz="900" kern="1200" dirty="0"/>
        </a:p>
      </dsp:txBody>
      <dsp:txXfrm>
        <a:off x="4441779" y="2064048"/>
        <a:ext cx="1151072" cy="558170"/>
      </dsp:txXfrm>
    </dsp:sp>
    <dsp:sp modelId="{27F19372-0141-4F38-BBD9-27E46D05FE63}">
      <dsp:nvSpPr>
        <dsp:cNvPr id="0" name=""/>
        <dsp:cNvSpPr/>
      </dsp:nvSpPr>
      <dsp:spPr>
        <a:xfrm>
          <a:off x="5610217" y="2334784"/>
          <a:ext cx="469495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469495" y="8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833228" y="2331396"/>
        <a:ext cx="23474" cy="23474"/>
      </dsp:txXfrm>
    </dsp:sp>
    <dsp:sp modelId="{9E7DBE22-E022-49CD-9A85-1EF022BAD952}">
      <dsp:nvSpPr>
        <dsp:cNvPr id="0" name=""/>
        <dsp:cNvSpPr/>
      </dsp:nvSpPr>
      <dsp:spPr>
        <a:xfrm>
          <a:off x="6079713" y="2046682"/>
          <a:ext cx="1185804" cy="592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 err="1"/>
            <a:t>Meeting_content.php</a:t>
          </a:r>
          <a:endParaRPr lang="zh-TW" altLang="en-US" sz="900" kern="1200" dirty="0"/>
        </a:p>
      </dsp:txBody>
      <dsp:txXfrm>
        <a:off x="6097079" y="2064048"/>
        <a:ext cx="1151072" cy="558170"/>
      </dsp:txXfrm>
    </dsp:sp>
    <dsp:sp modelId="{F325747A-6FE1-41A5-A99C-3FC32C13B52A}">
      <dsp:nvSpPr>
        <dsp:cNvPr id="0" name=""/>
        <dsp:cNvSpPr/>
      </dsp:nvSpPr>
      <dsp:spPr>
        <a:xfrm rot="19457599">
          <a:off x="3890362" y="3187080"/>
          <a:ext cx="584128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584128" y="8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167823" y="3180827"/>
        <a:ext cx="29206" cy="29206"/>
      </dsp:txXfrm>
    </dsp:sp>
    <dsp:sp modelId="{7C3EEE75-118F-4E29-9BEA-63EE25FA0E85}">
      <dsp:nvSpPr>
        <dsp:cNvPr id="0" name=""/>
        <dsp:cNvSpPr/>
      </dsp:nvSpPr>
      <dsp:spPr>
        <a:xfrm>
          <a:off x="4419587" y="2728520"/>
          <a:ext cx="1185804" cy="592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 err="1"/>
            <a:t>discusser.php</a:t>
          </a:r>
          <a:endParaRPr lang="zh-TW" altLang="en-US" sz="900" kern="1200" dirty="0"/>
        </a:p>
      </dsp:txBody>
      <dsp:txXfrm>
        <a:off x="4436953" y="2745886"/>
        <a:ext cx="1151072" cy="558170"/>
      </dsp:txXfrm>
    </dsp:sp>
    <dsp:sp modelId="{0B44E41B-43BE-4D6B-BF41-3B7A7E30C242}">
      <dsp:nvSpPr>
        <dsp:cNvPr id="0" name=""/>
        <dsp:cNvSpPr/>
      </dsp:nvSpPr>
      <dsp:spPr>
        <a:xfrm rot="2142401">
          <a:off x="3890362" y="3527999"/>
          <a:ext cx="584128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584128" y="8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167823" y="3521746"/>
        <a:ext cx="29206" cy="29206"/>
      </dsp:txXfrm>
    </dsp:sp>
    <dsp:sp modelId="{7ADA2F5B-2CF3-4301-84E4-AFF6695A8C50}">
      <dsp:nvSpPr>
        <dsp:cNvPr id="0" name=""/>
        <dsp:cNvSpPr/>
      </dsp:nvSpPr>
      <dsp:spPr>
        <a:xfrm>
          <a:off x="4419587" y="3410357"/>
          <a:ext cx="1185804" cy="592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 err="1"/>
            <a:t>Teacher.php</a:t>
          </a:r>
          <a:endParaRPr lang="zh-TW" altLang="en-US" sz="900" kern="1200" dirty="0"/>
        </a:p>
      </dsp:txBody>
      <dsp:txXfrm>
        <a:off x="4436953" y="3427723"/>
        <a:ext cx="1151072" cy="558170"/>
      </dsp:txXfrm>
    </dsp:sp>
    <dsp:sp modelId="{3AAC5E12-0226-4CFF-90BB-5B48549DE668}">
      <dsp:nvSpPr>
        <dsp:cNvPr id="0" name=""/>
        <dsp:cNvSpPr/>
      </dsp:nvSpPr>
      <dsp:spPr>
        <a:xfrm rot="3882299">
          <a:off x="3621329" y="3868918"/>
          <a:ext cx="1131217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1131217" y="8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158658" y="3848987"/>
        <a:ext cx="56560" cy="56560"/>
      </dsp:txXfrm>
    </dsp:sp>
    <dsp:sp modelId="{F30A1F6F-BA04-4CC2-82FE-DEF85967CEFE}">
      <dsp:nvSpPr>
        <dsp:cNvPr id="0" name=""/>
        <dsp:cNvSpPr/>
      </dsp:nvSpPr>
      <dsp:spPr>
        <a:xfrm>
          <a:off x="4428611" y="4092194"/>
          <a:ext cx="1185804" cy="592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 err="1"/>
            <a:t>Discusser_edit.php</a:t>
          </a:r>
          <a:endParaRPr lang="zh-TW" altLang="en-US" sz="900" kern="1200" dirty="0"/>
        </a:p>
      </dsp:txBody>
      <dsp:txXfrm>
        <a:off x="4445977" y="4109560"/>
        <a:ext cx="1151072" cy="558170"/>
      </dsp:txXfrm>
    </dsp:sp>
    <dsp:sp modelId="{3E3DC994-457B-430C-895F-A9A43F03406D}">
      <dsp:nvSpPr>
        <dsp:cNvPr id="0" name=""/>
        <dsp:cNvSpPr/>
      </dsp:nvSpPr>
      <dsp:spPr>
        <a:xfrm rot="19426210">
          <a:off x="5558651" y="4209837"/>
          <a:ext cx="576825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576825" y="8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832643" y="4203766"/>
        <a:ext cx="28841" cy="28841"/>
      </dsp:txXfrm>
    </dsp:sp>
    <dsp:sp modelId="{B653A276-750A-4268-884F-0A544E7E1E4B}">
      <dsp:nvSpPr>
        <dsp:cNvPr id="0" name=""/>
        <dsp:cNvSpPr/>
      </dsp:nvSpPr>
      <dsp:spPr>
        <a:xfrm>
          <a:off x="6079713" y="3751276"/>
          <a:ext cx="1185804" cy="592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 err="1"/>
            <a:t>Discusser_add.php</a:t>
          </a:r>
          <a:endParaRPr lang="zh-TW" altLang="en-US" sz="900" kern="1200" dirty="0"/>
        </a:p>
      </dsp:txBody>
      <dsp:txXfrm>
        <a:off x="6097079" y="3768642"/>
        <a:ext cx="1151072" cy="558170"/>
      </dsp:txXfrm>
    </dsp:sp>
    <dsp:sp modelId="{E494AFDE-61E7-410C-91EB-AA50D38904A2}">
      <dsp:nvSpPr>
        <dsp:cNvPr id="0" name=""/>
        <dsp:cNvSpPr/>
      </dsp:nvSpPr>
      <dsp:spPr>
        <a:xfrm>
          <a:off x="7265517" y="4039377"/>
          <a:ext cx="474321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474321" y="8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490820" y="4035869"/>
        <a:ext cx="23716" cy="23716"/>
      </dsp:txXfrm>
    </dsp:sp>
    <dsp:sp modelId="{3B2FDE76-7E7D-46AD-A8E4-D94ED6C04856}">
      <dsp:nvSpPr>
        <dsp:cNvPr id="0" name=""/>
        <dsp:cNvSpPr/>
      </dsp:nvSpPr>
      <dsp:spPr>
        <a:xfrm>
          <a:off x="7739839" y="3751276"/>
          <a:ext cx="1185804" cy="592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 err="1"/>
            <a:t>Discusser_addsave.php</a:t>
          </a:r>
          <a:endParaRPr lang="zh-TW" altLang="en-US" sz="900" kern="1200" dirty="0"/>
        </a:p>
      </dsp:txBody>
      <dsp:txXfrm>
        <a:off x="7757205" y="3768642"/>
        <a:ext cx="1151072" cy="558170"/>
      </dsp:txXfrm>
    </dsp:sp>
    <dsp:sp modelId="{A04E0C2A-188D-4362-90D1-0453D3B0276E}">
      <dsp:nvSpPr>
        <dsp:cNvPr id="0" name=""/>
        <dsp:cNvSpPr/>
      </dsp:nvSpPr>
      <dsp:spPr>
        <a:xfrm rot="2173790">
          <a:off x="5558651" y="4550755"/>
          <a:ext cx="576825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576825" y="8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832643" y="4544684"/>
        <a:ext cx="28841" cy="28841"/>
      </dsp:txXfrm>
    </dsp:sp>
    <dsp:sp modelId="{36FC234D-753E-4DC0-8444-1EB92EC7147D}">
      <dsp:nvSpPr>
        <dsp:cNvPr id="0" name=""/>
        <dsp:cNvSpPr/>
      </dsp:nvSpPr>
      <dsp:spPr>
        <a:xfrm>
          <a:off x="6079713" y="4433113"/>
          <a:ext cx="1185804" cy="592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 err="1"/>
            <a:t>Discusser_delsave.php</a:t>
          </a:r>
          <a:endParaRPr lang="zh-TW" altLang="en-US" sz="900" kern="1200" dirty="0"/>
        </a:p>
      </dsp:txBody>
      <dsp:txXfrm>
        <a:off x="6097079" y="4450479"/>
        <a:ext cx="1151072" cy="558170"/>
      </dsp:txXfrm>
    </dsp:sp>
    <dsp:sp modelId="{EF18744C-80F7-45F8-8ACF-AE85851EB4A1}">
      <dsp:nvSpPr>
        <dsp:cNvPr id="0" name=""/>
        <dsp:cNvSpPr/>
      </dsp:nvSpPr>
      <dsp:spPr>
        <a:xfrm rot="4725511">
          <a:off x="2965870" y="4550755"/>
          <a:ext cx="2433112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2433112" y="8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/>
        </a:p>
      </dsp:txBody>
      <dsp:txXfrm>
        <a:off x="4121598" y="4498277"/>
        <a:ext cx="121655" cy="121655"/>
      </dsp:txXfrm>
    </dsp:sp>
    <dsp:sp modelId="{37E7F781-732D-4F02-B0D7-DAFB9F6BF256}">
      <dsp:nvSpPr>
        <dsp:cNvPr id="0" name=""/>
        <dsp:cNvSpPr/>
      </dsp:nvSpPr>
      <dsp:spPr>
        <a:xfrm>
          <a:off x="4419587" y="5455869"/>
          <a:ext cx="1185804" cy="592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 err="1"/>
            <a:t>Teacher_edit.php</a:t>
          </a:r>
          <a:endParaRPr lang="zh-TW" altLang="en-US" sz="900" kern="1200" dirty="0"/>
        </a:p>
      </dsp:txBody>
      <dsp:txXfrm>
        <a:off x="4436953" y="5473235"/>
        <a:ext cx="1151072" cy="558170"/>
      </dsp:txXfrm>
    </dsp:sp>
    <dsp:sp modelId="{8C783326-28F8-4F51-9582-C41A76C3BC9E}">
      <dsp:nvSpPr>
        <dsp:cNvPr id="0" name=""/>
        <dsp:cNvSpPr/>
      </dsp:nvSpPr>
      <dsp:spPr>
        <a:xfrm rot="19457599">
          <a:off x="5550488" y="5573512"/>
          <a:ext cx="584128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584128" y="8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827949" y="5567258"/>
        <a:ext cx="29206" cy="29206"/>
      </dsp:txXfrm>
    </dsp:sp>
    <dsp:sp modelId="{BF08E898-7FA2-421B-BEF9-1281D485A271}">
      <dsp:nvSpPr>
        <dsp:cNvPr id="0" name=""/>
        <dsp:cNvSpPr/>
      </dsp:nvSpPr>
      <dsp:spPr>
        <a:xfrm>
          <a:off x="6079713" y="5114951"/>
          <a:ext cx="1185804" cy="592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 err="1"/>
            <a:t>Teacher_add.php</a:t>
          </a:r>
          <a:endParaRPr lang="zh-TW" altLang="en-US" sz="900" kern="1200" dirty="0"/>
        </a:p>
      </dsp:txBody>
      <dsp:txXfrm>
        <a:off x="6097079" y="5132317"/>
        <a:ext cx="1151072" cy="558170"/>
      </dsp:txXfrm>
    </dsp:sp>
    <dsp:sp modelId="{D73E0CDA-95A1-49CC-A114-AC6931B63759}">
      <dsp:nvSpPr>
        <dsp:cNvPr id="0" name=""/>
        <dsp:cNvSpPr/>
      </dsp:nvSpPr>
      <dsp:spPr>
        <a:xfrm>
          <a:off x="7265517" y="5403052"/>
          <a:ext cx="474321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474321" y="8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490820" y="5399544"/>
        <a:ext cx="23716" cy="23716"/>
      </dsp:txXfrm>
    </dsp:sp>
    <dsp:sp modelId="{F38C6238-C8E6-4684-AB85-2CF4ED3BD21D}">
      <dsp:nvSpPr>
        <dsp:cNvPr id="0" name=""/>
        <dsp:cNvSpPr/>
      </dsp:nvSpPr>
      <dsp:spPr>
        <a:xfrm>
          <a:off x="7739839" y="5114951"/>
          <a:ext cx="1185804" cy="592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 err="1"/>
            <a:t>Teacher_addsave.php</a:t>
          </a:r>
          <a:endParaRPr lang="zh-TW" altLang="en-US" sz="900" kern="1200" dirty="0"/>
        </a:p>
      </dsp:txBody>
      <dsp:txXfrm>
        <a:off x="7757205" y="5132317"/>
        <a:ext cx="1151072" cy="558170"/>
      </dsp:txXfrm>
    </dsp:sp>
    <dsp:sp modelId="{9AEF93CC-CA5C-47C1-932D-FB923304A1B8}">
      <dsp:nvSpPr>
        <dsp:cNvPr id="0" name=""/>
        <dsp:cNvSpPr/>
      </dsp:nvSpPr>
      <dsp:spPr>
        <a:xfrm rot="2142401">
          <a:off x="5550488" y="5914430"/>
          <a:ext cx="584128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584128" y="8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827949" y="5908177"/>
        <a:ext cx="29206" cy="29206"/>
      </dsp:txXfrm>
    </dsp:sp>
    <dsp:sp modelId="{7A360930-F849-47B9-9CD5-6A622BED38D6}">
      <dsp:nvSpPr>
        <dsp:cNvPr id="0" name=""/>
        <dsp:cNvSpPr/>
      </dsp:nvSpPr>
      <dsp:spPr>
        <a:xfrm>
          <a:off x="6079713" y="5796788"/>
          <a:ext cx="1185804" cy="592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 err="1"/>
            <a:t>Teacher_delsave.php</a:t>
          </a:r>
          <a:endParaRPr lang="zh-TW" altLang="en-US" sz="900" kern="1200" dirty="0"/>
        </a:p>
      </dsp:txBody>
      <dsp:txXfrm>
        <a:off x="6097079" y="5814154"/>
        <a:ext cx="1151072" cy="558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2C3C8-454B-42E4-87A1-3E3B5DF10AC8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CE945-A04D-489B-8B70-B1F38FCD0A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696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CE945-A04D-489B-8B70-B1F38FCD0AC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143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55783F-0337-4648-8184-0DD8D9C32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020EAF-DB8D-4780-8789-0CCAD05A6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694E31-B5A5-4648-8450-60EDC7448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4540-2E12-465E-A337-7C85C57A74FF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FE3E80-1041-4AF4-97D2-9C6084EE4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7883DD-E89D-41E6-9968-C7E24549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6E8C-0865-4CE8-9F7F-6321407BE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5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BA0F69-9518-4E3C-A66E-111A950B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6D1639F-EBF8-4F1A-B4DE-89A8702A6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EBF330-712F-4D6F-9E73-EEAF97C70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4540-2E12-465E-A337-7C85C57A74FF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0B547F-5176-4B9F-A31E-ED618D02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02CD61-658E-4454-9A43-73DD3548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6E8C-0865-4CE8-9F7F-6321407BE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57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12CB6A7-4CFA-4710-93FA-23F8951CF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074F824-9D78-478D-8D9B-E40588348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0184F3-C800-4500-8783-CB184097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4540-2E12-465E-A337-7C85C57A74FF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FCAF00-E4C6-4805-B92A-DF337F49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F32627-5131-4986-8531-9A6D562C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6E8C-0865-4CE8-9F7F-6321407BE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93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DD1C45-18DC-40DE-9827-6C824205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C33ABB-C1B2-43BC-A501-A8275980E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862EEE-E972-4D1F-8264-6526BF8C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4540-2E12-465E-A337-7C85C57A74FF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ED1DD4-5BDF-4C3D-A2E9-4FACD9E7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60373C-AAFC-42A7-8A25-8DD6500A5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6E8C-0865-4CE8-9F7F-6321407BE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72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E30D19-FF09-401D-81DD-9DCC2A98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229C4A-E252-494A-9C4E-F50B9B8CE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241D51-BC1E-438B-8E61-1F68453E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4540-2E12-465E-A337-7C85C57A74FF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3E57BE-099D-4353-A14F-576326D5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EF8425-A8D9-4D17-ACAE-F5CF18C3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6E8C-0865-4CE8-9F7F-6321407BE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97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E4A3A5-69AD-4BFF-9766-6D760A99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C73C0F-1D2A-4838-8D31-A9EB65624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4071D0-D5AF-40F3-B892-1101371F8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B9EBEA-704D-49A0-B6E4-60391669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4540-2E12-465E-A337-7C85C57A74FF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74C5DC-EC36-4E1F-8CB8-0BD0BF8F5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424F90-7DAF-4E57-93FF-6F6C6544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6E8C-0865-4CE8-9F7F-6321407BE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63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7AF40-8AA9-449D-8819-42542B18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08EF4D-2DEE-4835-A21F-D52FE09FB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B7EEDA-83B6-431D-8310-DC4AF51B1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0F254DB-81E7-455B-99B4-A9C0636E8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3545B49-6445-44BB-8150-CCA9EF4F7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2866F1-0167-4312-9ACE-A4DFAC58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4540-2E12-465E-A337-7C85C57A74FF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F5A6DBF-265A-4474-A2B6-C70AB03FE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BA87D75-4B0F-483F-B0B4-46B9B7E7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6E8C-0865-4CE8-9F7F-6321407BE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7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5069C-1D4E-4D7D-B3C5-A40B4DB3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DFB1DE4-0AC0-4C09-939F-8F690D35C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4540-2E12-465E-A337-7C85C57A74FF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F5A493F-9DDA-41A8-9930-8FA86E0B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016340A-0E2C-4689-BAD8-3E996839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6E8C-0865-4CE8-9F7F-6321407BE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5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4959917-3237-4E12-84EB-E796F10CF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4540-2E12-465E-A337-7C85C57A74FF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94EEC93-C4D0-4734-9B64-2849066A7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A7457C-1055-4EAD-A806-A8024CE8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6E8C-0865-4CE8-9F7F-6321407BE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59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01C166-55B1-49C4-9DF4-B9FA08DEB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10A1C8-0743-4F5F-8E2B-CC40D704D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FEEAEF-D9F9-454C-8BBD-97944F8E2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EBDF67-8988-4D29-87A0-C9908228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4540-2E12-465E-A337-7C85C57A74FF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E09F05-C8B1-405F-B592-1B8EBFF2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CB5301-A3C9-4870-8C9B-12DDA1C2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6E8C-0865-4CE8-9F7F-6321407BE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28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0C26F3-4D16-4ED0-AB37-AF1E280E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CCA3743-1F0C-448F-922E-31407A499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8D4CE5-379D-4EF5-A63E-2B2A14337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09E54D-FC0C-4AC3-960F-0D8557FD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4540-2E12-465E-A337-7C85C57A74FF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4BCCA8-9809-4A51-B03B-60A78FBD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777DEA-DDFC-4BBF-A71F-E6C2613B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6E8C-0865-4CE8-9F7F-6321407BE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53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5595A3D-B327-4A5E-B8DD-A0E76831D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34631A-D52A-4C8F-A8DB-6D1781C44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B1C183-7C60-4DA6-8D4E-A358D6D86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74540-2E12-465E-A337-7C85C57A74FF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B7A65A-53CD-4468-A2FA-4CA7C2E63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CA1A02-2E13-44C8-85F8-21F8F30D0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86E8C-0865-4CE8-9F7F-6321407BE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99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DD1759-CCD7-4FBB-AEB1-2300EAF1C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2C0A88-1C05-4E26-BA45-E694CA4200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62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資料庫圖表 9">
            <a:extLst>
              <a:ext uri="{FF2B5EF4-FFF2-40B4-BE49-F238E27FC236}">
                <a16:creationId xmlns:a16="http://schemas.microsoft.com/office/drawing/2014/main" id="{053784D0-7951-4A10-BA77-42B90803FD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045144"/>
              </p:ext>
            </p:extLst>
          </p:nvPr>
        </p:nvGraphicFramePr>
        <p:xfrm>
          <a:off x="281608" y="238539"/>
          <a:ext cx="11685105" cy="6390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72288ED-71B4-47CE-9E15-38567C2C6FAD}"/>
              </a:ext>
            </a:extLst>
          </p:cNvPr>
          <p:cNvCxnSpPr>
            <a:cxnSpLocks/>
          </p:cNvCxnSpPr>
          <p:nvPr/>
        </p:nvCxnSpPr>
        <p:spPr>
          <a:xfrm flipH="1" flipV="1">
            <a:off x="5319949" y="1535545"/>
            <a:ext cx="982528" cy="86662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452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90</Words>
  <Application>Microsoft Office PowerPoint</Application>
  <PresentationFormat>寬螢幕</PresentationFormat>
  <Paragraphs>20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10</cp:revision>
  <dcterms:created xsi:type="dcterms:W3CDTF">2019-11-07T14:41:37Z</dcterms:created>
  <dcterms:modified xsi:type="dcterms:W3CDTF">2019-11-07T15:45:29Z</dcterms:modified>
</cp:coreProperties>
</file>