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18" d="100"/>
          <a:sy n="118" d="100"/>
        </p:scale>
        <p:origin x="2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3913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00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25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042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2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48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2032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65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548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843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888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589-4B57-6E41-A54C-EBD6E5276075}" type="datetimeFigureOut">
              <a:rPr kumimoji="1" lang="zh-CN" altLang="en-US" smtClean="0"/>
              <a:t>2022/6/2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7051-77FC-AF40-8621-67AC8FEA87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1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89ECDAF-5DF0-F220-8934-36DA5DF8B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304"/>
            <a:ext cx="7199313" cy="31698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7A7B196-BEFC-6CB4-7B93-978794971B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6475"/>
          <a:stretch/>
        </p:blipFill>
        <p:spPr>
          <a:xfrm>
            <a:off x="274363" y="206166"/>
            <a:ext cx="6802985" cy="31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A5E0B347-4570-9FD6-EA8D-4F96CD52C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97"/>
          <a:stretch/>
        </p:blipFill>
        <p:spPr>
          <a:xfrm>
            <a:off x="3722915" y="1164771"/>
            <a:ext cx="3058886" cy="2253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C00F99-46E8-EE71-C992-2AB8E2C63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12" y="0"/>
            <a:ext cx="2684917" cy="405992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93E0CEC-8B33-8D92-9B1D-39E3C527E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55" y="4284345"/>
            <a:ext cx="6781801" cy="265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23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Macintosh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　聖舟</dc:creator>
  <cp:lastModifiedBy>易　聖舟</cp:lastModifiedBy>
  <cp:revision>11</cp:revision>
  <dcterms:created xsi:type="dcterms:W3CDTF">2022-06-02T06:58:02Z</dcterms:created>
  <dcterms:modified xsi:type="dcterms:W3CDTF">2022-06-02T07:10:09Z</dcterms:modified>
</cp:coreProperties>
</file>