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00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2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4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4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43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8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589-4B57-6E41-A54C-EBD6E5276075}" type="datetimeFigureOut">
              <a:rPr kumimoji="1" lang="zh-CN" altLang="en-US" smtClean="0"/>
              <a:t>2023/3/16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1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89ECDAF-5DF0-F220-8934-36DA5DF8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304"/>
            <a:ext cx="7199313" cy="3169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A7B196-BEFC-6CB4-7B93-978794971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75"/>
          <a:stretch/>
        </p:blipFill>
        <p:spPr>
          <a:xfrm>
            <a:off x="274363" y="206166"/>
            <a:ext cx="6802985" cy="31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A5E0B347-4570-9FD6-EA8D-4F96CD52C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97"/>
          <a:stretch/>
        </p:blipFill>
        <p:spPr>
          <a:xfrm>
            <a:off x="3722915" y="1164771"/>
            <a:ext cx="3058886" cy="2253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C00F99-46E8-EE71-C992-2AB8E2C6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0"/>
            <a:ext cx="2684917" cy="4059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3E0CEC-8B33-8D92-9B1D-39E3C527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5" y="4284345"/>
            <a:ext cx="6781801" cy="26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3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A610AD4-46F7-D15E-9327-95D33897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5" y="446314"/>
            <a:ext cx="7023100" cy="3060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BC403A-03C5-3AA2-5E15-7AB5B34D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5" y="3862221"/>
            <a:ext cx="6596743" cy="306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　聖舟</dc:creator>
  <cp:lastModifiedBy>易　聖舟</cp:lastModifiedBy>
  <cp:revision>14</cp:revision>
  <dcterms:created xsi:type="dcterms:W3CDTF">2022-06-02T06:58:02Z</dcterms:created>
  <dcterms:modified xsi:type="dcterms:W3CDTF">2023-03-16T11:19:14Z</dcterms:modified>
</cp:coreProperties>
</file>