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84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29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06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8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1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1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01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3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4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7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772F-E5FD-4959-A1D4-B5E6DDE2AEBE}" type="datetimeFigureOut">
              <a:rPr lang="zh-TW" altLang="en-US" smtClean="0"/>
              <a:t>2018/7/31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C1E1-AFA6-45B5-8B99-7C984059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6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568B0-C1D6-4EF6-B375-2A5E189A8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		</a:t>
            </a:r>
            <a:r>
              <a:rPr lang="zh-TW" altLang="en-US" dirty="0"/>
              <a:t>六球天平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B0BB4D-A93B-4932-BE1F-5A8EFA47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新採種提案</a:t>
            </a:r>
          </a:p>
        </p:txBody>
      </p:sp>
    </p:spTree>
    <p:extLst>
      <p:ext uri="{BB962C8B-B14F-4D97-AF65-F5344CB8AC3E}">
        <p14:creationId xmlns:p14="http://schemas.microsoft.com/office/powerpoint/2010/main" val="30004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0B853B-2570-4E32-AF8C-6546457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22089"/>
            <a:ext cx="9613861" cy="27609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/>
              <a:t>六個球放在天平上，玩家選擇支點在哪裡</a:t>
            </a:r>
            <a:r>
              <a:rPr lang="en-US" altLang="zh-TW" dirty="0"/>
              <a:t>(</a:t>
            </a:r>
            <a:r>
              <a:rPr lang="zh-TW" altLang="zh-TW" dirty="0"/>
              <a:t>有五個位置可供選擇</a:t>
            </a:r>
            <a:r>
              <a:rPr lang="en-US" altLang="zh-TW" dirty="0"/>
              <a:t>)</a:t>
            </a:r>
            <a:r>
              <a:rPr lang="zh-TW" altLang="zh-TW" dirty="0"/>
              <a:t>，之後選擇左邊比較重，右邊比較重，還是兩邊平衡</a:t>
            </a:r>
            <a:r>
              <a:rPr lang="en-US" altLang="zh-TW" dirty="0"/>
              <a:t>(</a:t>
            </a:r>
            <a:r>
              <a:rPr lang="zh-TW" altLang="en-US" dirty="0"/>
              <a:t>註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r>
              <a:rPr lang="zh-TW" altLang="zh-TW" dirty="0"/>
              <a:t>開號時，可漸次將球的號碼</a:t>
            </a:r>
            <a:r>
              <a:rPr lang="en-US" altLang="zh-TW" dirty="0"/>
              <a:t>(</a:t>
            </a:r>
            <a:r>
              <a:rPr lang="zh-TW" altLang="zh-TW" dirty="0"/>
              <a:t>重量</a:t>
            </a:r>
            <a:r>
              <a:rPr lang="en-US" altLang="zh-TW" dirty="0"/>
              <a:t>)</a:t>
            </a:r>
            <a:r>
              <a:rPr lang="zh-TW" altLang="zh-TW" dirty="0"/>
              <a:t>給開出來</a:t>
            </a:r>
            <a:r>
              <a:rPr lang="en-US" altLang="zh-TW" dirty="0"/>
              <a:t>(</a:t>
            </a:r>
            <a:r>
              <a:rPr lang="zh-TW" altLang="en-US"/>
              <a:t>從半空中掉下來</a:t>
            </a:r>
            <a:r>
              <a:rPr lang="en-US" altLang="zh-TW"/>
              <a:t>)</a:t>
            </a:r>
            <a:r>
              <a:rPr lang="zh-TW" altLang="zh-TW" dirty="0"/>
              <a:t>，開出後天平才開始左傾或是右傾。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sz="1500" dirty="0"/>
              <a:t>註：兩邊等中的選項是否開放，待研究。可參照豹子處理方式把兩邊等重選項保留給莊家</a:t>
            </a:r>
            <a:r>
              <a:rPr lang="en-US" altLang="zh-TW" sz="1500" dirty="0"/>
              <a:t>(</a:t>
            </a:r>
            <a:r>
              <a:rPr lang="zh-TW" altLang="zh-TW" sz="1500" dirty="0"/>
              <a:t>讓莊家有絕對安全的開號選項</a:t>
            </a:r>
            <a:r>
              <a:rPr lang="en-US" altLang="zh-TW" sz="1500" dirty="0"/>
              <a:t>)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232F87-D730-4BC3-A6FD-16212DEF0A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8531" y="1450975"/>
            <a:ext cx="5274310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447F6-026F-47A3-8290-D2D13D3A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各種組合的賠率表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F3E6C2-818D-434A-BB53-92E90D4D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64037"/>
              </p:ext>
            </p:extLst>
          </p:nvPr>
        </p:nvGraphicFramePr>
        <p:xfrm>
          <a:off x="532601" y="5077419"/>
          <a:ext cx="5415680" cy="108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920">
                  <a:extLst>
                    <a:ext uri="{9D8B030D-6E8A-4147-A177-3AD203B41FA5}">
                      <a16:colId xmlns:a16="http://schemas.microsoft.com/office/drawing/2014/main" val="2796168979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2164165681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4021142971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440633824"/>
                    </a:ext>
                  </a:extLst>
                </a:gridCol>
              </a:tblGrid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支點在位置一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左邊比較重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右邊比較重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兩邊等重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793127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出現次數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3003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994995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2002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288100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569536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1.005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499.5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071078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323.010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484.515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58495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AB9F7E-0467-474F-8CA8-E1889581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67531"/>
              </p:ext>
            </p:extLst>
          </p:nvPr>
        </p:nvGraphicFramePr>
        <p:xfrm>
          <a:off x="519313" y="3897298"/>
          <a:ext cx="5442256" cy="108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564">
                  <a:extLst>
                    <a:ext uri="{9D8B030D-6E8A-4147-A177-3AD203B41FA5}">
                      <a16:colId xmlns:a16="http://schemas.microsoft.com/office/drawing/2014/main" val="2716491890"/>
                    </a:ext>
                  </a:extLst>
                </a:gridCol>
                <a:gridCol w="1360564">
                  <a:extLst>
                    <a:ext uri="{9D8B030D-6E8A-4147-A177-3AD203B41FA5}">
                      <a16:colId xmlns:a16="http://schemas.microsoft.com/office/drawing/2014/main" val="982750079"/>
                    </a:ext>
                  </a:extLst>
                </a:gridCol>
                <a:gridCol w="1360564">
                  <a:extLst>
                    <a:ext uri="{9D8B030D-6E8A-4147-A177-3AD203B41FA5}">
                      <a16:colId xmlns:a16="http://schemas.microsoft.com/office/drawing/2014/main" val="3006356327"/>
                    </a:ext>
                  </a:extLst>
                </a:gridCol>
                <a:gridCol w="1360564">
                  <a:extLst>
                    <a:ext uri="{9D8B030D-6E8A-4147-A177-3AD203B41FA5}">
                      <a16:colId xmlns:a16="http://schemas.microsoft.com/office/drawing/2014/main" val="3377677828"/>
                    </a:ext>
                  </a:extLst>
                </a:gridCol>
              </a:tblGrid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支點在位置二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左邊比較重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右邊比較重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兩邊等重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104067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90651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883422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25927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779790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49956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11.031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38.569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37316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37.412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25497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28BAD-05BF-45DD-8B85-329C975A0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9852"/>
              </p:ext>
            </p:extLst>
          </p:nvPr>
        </p:nvGraphicFramePr>
        <p:xfrm>
          <a:off x="6095999" y="3897298"/>
          <a:ext cx="5338440" cy="108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4610">
                  <a:extLst>
                    <a:ext uri="{9D8B030D-6E8A-4147-A177-3AD203B41FA5}">
                      <a16:colId xmlns:a16="http://schemas.microsoft.com/office/drawing/2014/main" val="3604327336"/>
                    </a:ext>
                  </a:extLst>
                </a:gridCol>
                <a:gridCol w="1334610">
                  <a:extLst>
                    <a:ext uri="{9D8B030D-6E8A-4147-A177-3AD203B41FA5}">
                      <a16:colId xmlns:a16="http://schemas.microsoft.com/office/drawing/2014/main" val="1229452664"/>
                    </a:ext>
                  </a:extLst>
                </a:gridCol>
                <a:gridCol w="1334610">
                  <a:extLst>
                    <a:ext uri="{9D8B030D-6E8A-4147-A177-3AD203B41FA5}">
                      <a16:colId xmlns:a16="http://schemas.microsoft.com/office/drawing/2014/main" val="4250010187"/>
                    </a:ext>
                  </a:extLst>
                </a:gridCol>
                <a:gridCol w="1334610">
                  <a:extLst>
                    <a:ext uri="{9D8B030D-6E8A-4147-A177-3AD203B41FA5}">
                      <a16:colId xmlns:a16="http://schemas.microsoft.com/office/drawing/2014/main" val="2364065292"/>
                    </a:ext>
                  </a:extLst>
                </a:gridCol>
              </a:tblGrid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支點在位置四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左邊比較重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右邊比較重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兩邊等重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813580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出現次數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883422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90651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25927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180606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032165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11.031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38.569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911785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37.412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53538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DE539B-87A1-48C9-8372-15D6E1F5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3866"/>
              </p:ext>
            </p:extLst>
          </p:nvPr>
        </p:nvGraphicFramePr>
        <p:xfrm>
          <a:off x="6095999" y="5068541"/>
          <a:ext cx="5415680" cy="108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920">
                  <a:extLst>
                    <a:ext uri="{9D8B030D-6E8A-4147-A177-3AD203B41FA5}">
                      <a16:colId xmlns:a16="http://schemas.microsoft.com/office/drawing/2014/main" val="2192529414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2750842508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2429607698"/>
                    </a:ext>
                  </a:extLst>
                </a:gridCol>
                <a:gridCol w="1353920">
                  <a:extLst>
                    <a:ext uri="{9D8B030D-6E8A-4147-A177-3AD203B41FA5}">
                      <a16:colId xmlns:a16="http://schemas.microsoft.com/office/drawing/2014/main" val="1598704846"/>
                    </a:ext>
                  </a:extLst>
                </a:gridCol>
              </a:tblGrid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支點在位置五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左邊比較重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右邊比較重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兩邊等重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442499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994995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3003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2002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870237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053513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1.005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333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499.5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685337"/>
                  </a:ext>
                </a:extLst>
              </a:tr>
              <a:tr h="2161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323.010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484.515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2239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710B32-FA8C-4041-9834-A2A4ABB89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02540"/>
              </p:ext>
            </p:extLst>
          </p:nvPr>
        </p:nvGraphicFramePr>
        <p:xfrm>
          <a:off x="2770559" y="2064526"/>
          <a:ext cx="6033280" cy="149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320">
                  <a:extLst>
                    <a:ext uri="{9D8B030D-6E8A-4147-A177-3AD203B41FA5}">
                      <a16:colId xmlns:a16="http://schemas.microsoft.com/office/drawing/2014/main" val="1784629903"/>
                    </a:ext>
                  </a:extLst>
                </a:gridCol>
                <a:gridCol w="1508320">
                  <a:extLst>
                    <a:ext uri="{9D8B030D-6E8A-4147-A177-3AD203B41FA5}">
                      <a16:colId xmlns:a16="http://schemas.microsoft.com/office/drawing/2014/main" val="727890892"/>
                    </a:ext>
                  </a:extLst>
                </a:gridCol>
                <a:gridCol w="1508320">
                  <a:extLst>
                    <a:ext uri="{9D8B030D-6E8A-4147-A177-3AD203B41FA5}">
                      <a16:colId xmlns:a16="http://schemas.microsoft.com/office/drawing/2014/main" val="412493931"/>
                    </a:ext>
                  </a:extLst>
                </a:gridCol>
                <a:gridCol w="1508320">
                  <a:extLst>
                    <a:ext uri="{9D8B030D-6E8A-4147-A177-3AD203B41FA5}">
                      <a16:colId xmlns:a16="http://schemas.microsoft.com/office/drawing/2014/main" val="1200306417"/>
                    </a:ext>
                  </a:extLst>
                </a:gridCol>
              </a:tblGrid>
              <a:tr h="299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支點在位置三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左邊比較重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右邊比較重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兩邊等重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484225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出現次數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472374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472374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55252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070433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769084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18.098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311021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2.053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2.053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17.555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1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95BD3-28EC-4973-8DC9-06F489DD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幾大優勢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414052-41E2-43CE-900D-FB7CF915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68977"/>
              </p:ext>
            </p:extLst>
          </p:nvPr>
        </p:nvGraphicFramePr>
        <p:xfrm>
          <a:off x="875930" y="2351146"/>
          <a:ext cx="10440140" cy="3111180"/>
        </p:xfrm>
        <a:graphic>
          <a:graphicData uri="http://schemas.openxmlformats.org/drawingml/2006/table">
            <a:tbl>
              <a:tblPr/>
              <a:tblGrid>
                <a:gridCol w="10440140">
                  <a:extLst>
                    <a:ext uri="{9D8B030D-6E8A-4147-A177-3AD203B41FA5}">
                      <a16:colId xmlns:a16="http://schemas.microsoft.com/office/drawing/2014/main" val="378758850"/>
                    </a:ext>
                  </a:extLst>
                </a:gridCol>
              </a:tblGrid>
              <a:tr h="142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在支點在位置三的玩法裡面，選左邊比較重，或是右邊比較重，對應的賠率都略比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大一點，讓習慣玩大小單雙的玩家，會有錯覺覺得這是比大小單雙更有利可圖的玩</a:t>
                      </a:r>
                      <a:r>
                        <a:rPr lang="zh-TW" altLang="zh-TW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法，</a:t>
                      </a:r>
                      <a:r>
                        <a:rPr lang="zh-TW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由於位</a:t>
                      </a:r>
                      <a:r>
                        <a:rPr lang="zh-TW" altLang="zh-TW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置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三的玩法，左右兩邊明顯對等，所以直覺會覺得兩邊出現機率一樣，但是賠率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卻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可以比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還略高。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實際上因為兩邊等重的機率不低，所以壓低了兩邊各自出現的機率而提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各自的賠率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26445"/>
                  </a:ext>
                </a:extLst>
              </a:tr>
              <a:tr h="768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遊戲降低對單一球號碼的依賴性，而採對部分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號碼和對部分號碼和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，讓玩家有更大的機會壓中。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06778"/>
                  </a:ext>
                </a:extLst>
              </a:tr>
              <a:tr h="768873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能自由選擇支點放置位置，可以大幅增加部分選項的賠率，滿足部分玩家對追逐高賠率刺激的快感。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支點在一跟五玩法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中的最大賠率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約等於時時彩的組三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1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FDB0C-370D-43CA-BAAF-EC78226B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進階玩法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92D854-E860-4B78-A1A1-F790BBD0F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52553"/>
              </p:ext>
            </p:extLst>
          </p:nvPr>
        </p:nvGraphicFramePr>
        <p:xfrm>
          <a:off x="680321" y="2334827"/>
          <a:ext cx="10511161" cy="914400"/>
        </p:xfrm>
        <a:graphic>
          <a:graphicData uri="http://schemas.openxmlformats.org/drawingml/2006/table">
            <a:tbl>
              <a:tblPr/>
              <a:tblGrid>
                <a:gridCol w="10511161">
                  <a:extLst>
                    <a:ext uri="{9D8B030D-6E8A-4147-A177-3AD203B41FA5}">
                      <a16:colId xmlns:a16="http://schemas.microsoft.com/office/drawing/2014/main" val="856228923"/>
                    </a:ext>
                  </a:extLst>
                </a:gridCol>
              </a:tblGrid>
              <a:tr h="75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玩家可選擇哪幾個位置的球放在左邊，剩下的在右邊，然後自己選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­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「左邊重」還是「右邊重」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或是「兩邊等重」</a:t>
                      </a:r>
                      <a:r>
                        <a:rPr lang="en-US" altLang="zh-TW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zh-TW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7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89866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99</TotalTime>
  <Words>513</Words>
  <Application>Microsoft Office PowerPoint</Application>
  <PresentationFormat>寬螢幕</PresentationFormat>
  <Paragraphs>114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Trebuchet MS</vt:lpstr>
      <vt:lpstr>柏林</vt:lpstr>
      <vt:lpstr>  六球天平</vt:lpstr>
      <vt:lpstr>PowerPoint 簡報</vt:lpstr>
      <vt:lpstr>各種組合的賠率表</vt:lpstr>
      <vt:lpstr>幾大優勢</vt:lpstr>
      <vt:lpstr>進階玩法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六球天平</dc:title>
  <dc:creator>user</dc:creator>
  <cp:lastModifiedBy>user</cp:lastModifiedBy>
  <cp:revision>31</cp:revision>
  <dcterms:created xsi:type="dcterms:W3CDTF">2018-07-30T07:37:58Z</dcterms:created>
  <dcterms:modified xsi:type="dcterms:W3CDTF">2018-07-31T08:04:38Z</dcterms:modified>
</cp:coreProperties>
</file>