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220" r:id="rId2"/>
    <p:sldId id="256" r:id="rId3"/>
    <p:sldId id="1115"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7" d="100"/>
          <a:sy n="77" d="100"/>
        </p:scale>
        <p:origin x="72"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9A11-077C-4ED4-B217-783BEF027F5D}" type="datetimeFigureOut">
              <a:rPr lang="zh-CN" altLang="en-US" smtClean="0"/>
              <a:t>2024/3/6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044B0-7CAA-4859-AA1F-3F0368DD97D0}" type="slidenum">
              <a:rPr lang="zh-CN" altLang="en-US" smtClean="0"/>
              <a:t>‹#›</a:t>
            </a:fld>
            <a:endParaRPr lang="zh-CN" altLang="en-US"/>
          </a:p>
        </p:txBody>
      </p:sp>
    </p:spTree>
    <p:extLst>
      <p:ext uri="{BB962C8B-B14F-4D97-AF65-F5344CB8AC3E}">
        <p14:creationId xmlns:p14="http://schemas.microsoft.com/office/powerpoint/2010/main" val="25151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6F24D-BB05-C70C-4BED-060B612B5D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0A9D0A-894D-4F7D-8766-9767382D3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59008F4-93DC-68D4-1A7F-5883F0312EC6}"/>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F2283BA6-8817-BFB9-A4A8-300B11C335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36395E-1692-7113-0BDB-1FBD7B0DA433}"/>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224667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B79D6-4426-EDFF-52D9-4386C284D84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BF2527-22F0-BFEC-31D8-3E5D145595D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F239A1-D307-1EC9-91FA-ED59C0446EC0}"/>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5E09603D-5FEC-33A5-0E11-D8E44BF999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396FCD-B8C5-4150-7F28-30609DD2B18F}"/>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4644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D6CD07-9024-AAD2-5666-3F654319DC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FDE56E-28BD-08EA-8431-51072A319B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68EC35-AC2F-9201-3C74-EE48EDA266B9}"/>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0F796B0E-38CC-8BA7-D35D-2875DB7A2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1F0397-A0BA-9474-F20F-B80339FA9E32}"/>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1545953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四项并列文字-1">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61" name="矩形 60"/>
          <p:cNvSpPr/>
          <p:nvPr userDrawn="1"/>
        </p:nvSpPr>
        <p:spPr>
          <a:xfrm>
            <a:off x="10076963"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9260889"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9582883"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5" name="椭圆 84"/>
          <p:cNvSpPr/>
          <p:nvPr userDrawn="1"/>
        </p:nvSpPr>
        <p:spPr>
          <a:xfrm>
            <a:off x="919088"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userDrawn="1"/>
        </p:nvSpPr>
        <p:spPr>
          <a:xfrm>
            <a:off x="3814461"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userDrawn="1"/>
        </p:nvSpPr>
        <p:spPr>
          <a:xfrm>
            <a:off x="6705889"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userDrawn="1"/>
        </p:nvSpPr>
        <p:spPr>
          <a:xfrm>
            <a:off x="9601264"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7163457"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文本占位符 2"/>
          <p:cNvSpPr>
            <a:spLocks noGrp="1"/>
          </p:cNvSpPr>
          <p:nvPr>
            <p:ph type="body" sz="quarter" idx="32" hasCustomPrompt="1"/>
          </p:nvPr>
        </p:nvSpPr>
        <p:spPr>
          <a:xfrm>
            <a:off x="6347383"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5" name="文本占位符 6"/>
          <p:cNvSpPr>
            <a:spLocks noGrp="1"/>
          </p:cNvSpPr>
          <p:nvPr>
            <p:ph type="body" sz="quarter" idx="33" hasCustomPrompt="1"/>
          </p:nvPr>
        </p:nvSpPr>
        <p:spPr>
          <a:xfrm>
            <a:off x="6669377"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6" name="矩形 95"/>
          <p:cNvSpPr/>
          <p:nvPr userDrawn="1"/>
        </p:nvSpPr>
        <p:spPr>
          <a:xfrm>
            <a:off x="4310234"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文本占位符 2"/>
          <p:cNvSpPr>
            <a:spLocks noGrp="1"/>
          </p:cNvSpPr>
          <p:nvPr>
            <p:ph type="body" sz="quarter" idx="34" hasCustomPrompt="1"/>
          </p:nvPr>
        </p:nvSpPr>
        <p:spPr>
          <a:xfrm>
            <a:off x="3494160"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98" name="文本占位符 6"/>
          <p:cNvSpPr>
            <a:spLocks noGrp="1"/>
          </p:cNvSpPr>
          <p:nvPr>
            <p:ph type="body" sz="quarter" idx="35" hasCustomPrompt="1"/>
          </p:nvPr>
        </p:nvSpPr>
        <p:spPr>
          <a:xfrm>
            <a:off x="3816154"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99" name="矩形 98"/>
          <p:cNvSpPr/>
          <p:nvPr userDrawn="1"/>
        </p:nvSpPr>
        <p:spPr>
          <a:xfrm>
            <a:off x="1380240"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占位符 2"/>
          <p:cNvSpPr>
            <a:spLocks noGrp="1"/>
          </p:cNvSpPr>
          <p:nvPr>
            <p:ph type="body" sz="quarter" idx="36" hasCustomPrompt="1"/>
          </p:nvPr>
        </p:nvSpPr>
        <p:spPr>
          <a:xfrm>
            <a:off x="564166"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01" name="文本占位符 6"/>
          <p:cNvSpPr>
            <a:spLocks noGrp="1"/>
          </p:cNvSpPr>
          <p:nvPr>
            <p:ph type="body" sz="quarter" idx="37" hasCustomPrompt="1"/>
          </p:nvPr>
        </p:nvSpPr>
        <p:spPr>
          <a:xfrm>
            <a:off x="886160"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6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752023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四项并列文字-2">
    <p:bg>
      <p:bgPr>
        <a:pattFill prst="dotGrid">
          <a:fgClr>
            <a:srgbClr val="EBF8FF"/>
          </a:fgClr>
          <a:bgClr>
            <a:schemeClr val="bg1"/>
          </a:bgClr>
        </a:patt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23" hasCustomPrompt="1"/>
          </p:nvPr>
        </p:nvSpPr>
        <p:spPr>
          <a:xfrm>
            <a:off x="8002988" y="2135669"/>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7" name="文本占位符 6"/>
          <p:cNvSpPr>
            <a:spLocks noGrp="1"/>
          </p:cNvSpPr>
          <p:nvPr>
            <p:ph type="body" sz="quarter" idx="29" hasCustomPrompt="1"/>
          </p:nvPr>
        </p:nvSpPr>
        <p:spPr>
          <a:xfrm>
            <a:off x="8000293" y="1766337"/>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grpSp>
        <p:nvGrpSpPr>
          <p:cNvPr id="64" name="组合 63"/>
          <p:cNvGrpSpPr/>
          <p:nvPr userDrawn="1"/>
        </p:nvGrpSpPr>
        <p:grpSpPr>
          <a:xfrm>
            <a:off x="4367950" y="1916113"/>
            <a:ext cx="3456100" cy="3456100"/>
            <a:chOff x="4367950" y="2045724"/>
            <a:chExt cx="3456100" cy="3456100"/>
          </a:xfrm>
        </p:grpSpPr>
        <p:grpSp>
          <p:nvGrpSpPr>
            <p:cNvPr id="65" name="组合 64"/>
            <p:cNvGrpSpPr/>
            <p:nvPr/>
          </p:nvGrpSpPr>
          <p:grpSpPr>
            <a:xfrm>
              <a:off x="4367950" y="2045724"/>
              <a:ext cx="3456100" cy="3456100"/>
              <a:chOff x="4402112" y="1900004"/>
              <a:chExt cx="3387776" cy="3387776"/>
            </a:xfrm>
          </p:grpSpPr>
          <p:sp>
            <p:nvSpPr>
              <p:cNvPr id="73" name="椭圆 72"/>
              <p:cNvSpPr/>
              <p:nvPr/>
            </p:nvSpPr>
            <p:spPr>
              <a:xfrm>
                <a:off x="4402112" y="1900004"/>
                <a:ext cx="3387776" cy="3387776"/>
              </a:xfrm>
              <a:prstGeom prst="ellipse">
                <a:avLst/>
              </a:prstGeom>
              <a:gradFill flip="none" rotWithShape="1">
                <a:gsLst>
                  <a:gs pos="100000">
                    <a:schemeClr val="accent1">
                      <a:alpha val="5000"/>
                    </a:schemeClr>
                  </a:gs>
                  <a:gs pos="78000">
                    <a:schemeClr val="accent1">
                      <a:lumMod val="75000"/>
                      <a:alpha val="0"/>
                    </a:schemeClr>
                  </a:gs>
                </a:gsLst>
                <a:path path="shape">
                  <a:fillToRect l="50000" t="50000" r="50000" b="50000"/>
                </a:path>
                <a:tileRect/>
              </a:gradFill>
              <a:ln>
                <a:solidFill>
                  <a:schemeClr val="accent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74" name="椭圆 73"/>
              <p:cNvSpPr/>
              <p:nvPr/>
            </p:nvSpPr>
            <p:spPr>
              <a:xfrm>
                <a:off x="4821836" y="2319728"/>
                <a:ext cx="2548328" cy="2548328"/>
              </a:xfrm>
              <a:prstGeom prst="ellipse">
                <a:avLst/>
              </a:prstGeom>
              <a:gradFill flip="none" rotWithShape="1">
                <a:gsLst>
                  <a:gs pos="100000">
                    <a:schemeClr val="accent1">
                      <a:alpha val="12000"/>
                    </a:schemeClr>
                  </a:gs>
                  <a:gs pos="78000">
                    <a:schemeClr val="accent1">
                      <a:lumMod val="75000"/>
                      <a:alpha val="0"/>
                    </a:schemeClr>
                  </a:gs>
                </a:gsLst>
                <a:path path="shape">
                  <a:fillToRect l="50000" t="50000" r="50000" b="50000"/>
                </a:path>
                <a:tileRect/>
              </a:gradFill>
              <a:ln>
                <a:solidFill>
                  <a:schemeClr val="accent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5" name="椭圆 74"/>
              <p:cNvSpPr/>
              <p:nvPr/>
            </p:nvSpPr>
            <p:spPr>
              <a:xfrm>
                <a:off x="5221574" y="2719466"/>
                <a:ext cx="1748852" cy="174885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关键词</a:t>
                </a:r>
              </a:p>
            </p:txBody>
          </p:sp>
        </p:grpSp>
        <p:grpSp>
          <p:nvGrpSpPr>
            <p:cNvPr id="66" name="组合 65"/>
            <p:cNvGrpSpPr/>
            <p:nvPr/>
          </p:nvGrpSpPr>
          <p:grpSpPr>
            <a:xfrm>
              <a:off x="5071837" y="2739218"/>
              <a:ext cx="2062808" cy="2069114"/>
              <a:chOff x="5071837" y="2739218"/>
              <a:chExt cx="2062808" cy="2069114"/>
            </a:xfrm>
          </p:grpSpPr>
          <p:grpSp>
            <p:nvGrpSpPr>
              <p:cNvPr id="67" name="组合 66"/>
              <p:cNvGrpSpPr/>
              <p:nvPr/>
            </p:nvGrpSpPr>
            <p:grpSpPr>
              <a:xfrm>
                <a:off x="5071837" y="2739218"/>
                <a:ext cx="2062808" cy="403774"/>
                <a:chOff x="5071837" y="2739218"/>
                <a:chExt cx="2062808" cy="403774"/>
              </a:xfrm>
            </p:grpSpPr>
            <p:cxnSp>
              <p:nvCxnSpPr>
                <p:cNvPr id="71" name="直接连接符 70"/>
                <p:cNvCxnSpPr>
                  <a:stCxn id="77" idx="3"/>
                  <a:endCxn id="75" idx="1"/>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flipV="1">
                <a:off x="5071837" y="4404558"/>
                <a:ext cx="2062808" cy="403774"/>
                <a:chOff x="5071837" y="2739218"/>
                <a:chExt cx="2062808" cy="403774"/>
              </a:xfrm>
            </p:grpSpPr>
            <p:cxnSp>
              <p:nvCxnSpPr>
                <p:cNvPr id="69" name="直接连接符 68"/>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grpSp>
      <p:sp>
        <p:nvSpPr>
          <p:cNvPr id="76" name="椭圆 75"/>
          <p:cNvSpPr/>
          <p:nvPr userDrawn="1"/>
        </p:nvSpPr>
        <p:spPr>
          <a:xfrm>
            <a:off x="3919370" y="1467533"/>
            <a:ext cx="4353260" cy="4353260"/>
          </a:xfrm>
          <a:prstGeom prst="ellipse">
            <a:avLst/>
          </a:prstGeom>
          <a:noFill/>
          <a:ln>
            <a:solidFill>
              <a:schemeClr val="accent1">
                <a:lumMod val="50000"/>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7" name="椭圆 76"/>
          <p:cNvSpPr/>
          <p:nvPr userDrawn="1"/>
        </p:nvSpPr>
        <p:spPr>
          <a:xfrm flipH="1">
            <a:off x="4367950" y="1905718"/>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8" name="椭圆 77"/>
          <p:cNvSpPr/>
          <p:nvPr userDrawn="1"/>
        </p:nvSpPr>
        <p:spPr>
          <a:xfrm flipH="1">
            <a:off x="6974038" y="1880362"/>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9" name="椭圆 78"/>
          <p:cNvSpPr/>
          <p:nvPr userDrawn="1"/>
        </p:nvSpPr>
        <p:spPr>
          <a:xfrm flipH="1">
            <a:off x="6999395" y="4557954"/>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0" name="椭圆 79"/>
          <p:cNvSpPr/>
          <p:nvPr userDrawn="1"/>
        </p:nvSpPr>
        <p:spPr>
          <a:xfrm flipH="1">
            <a:off x="4393306" y="4583309"/>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9" name="文本占位符 2"/>
          <p:cNvSpPr>
            <a:spLocks noGrp="1"/>
          </p:cNvSpPr>
          <p:nvPr>
            <p:ph type="body" sz="quarter" idx="38" hasCustomPrompt="1"/>
          </p:nvPr>
        </p:nvSpPr>
        <p:spPr>
          <a:xfrm>
            <a:off x="8002988" y="4924570"/>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0" name="文本占位符 6"/>
          <p:cNvSpPr>
            <a:spLocks noGrp="1"/>
          </p:cNvSpPr>
          <p:nvPr>
            <p:ph type="body" sz="quarter" idx="39" hasCustomPrompt="1"/>
          </p:nvPr>
        </p:nvSpPr>
        <p:spPr>
          <a:xfrm>
            <a:off x="8000293"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1" name="文本占位符 2"/>
          <p:cNvSpPr>
            <a:spLocks noGrp="1"/>
          </p:cNvSpPr>
          <p:nvPr>
            <p:ph type="body" sz="quarter" idx="40" hasCustomPrompt="1"/>
          </p:nvPr>
        </p:nvSpPr>
        <p:spPr>
          <a:xfrm>
            <a:off x="292588" y="4924570"/>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2" name="文本占位符 6"/>
          <p:cNvSpPr>
            <a:spLocks noGrp="1"/>
          </p:cNvSpPr>
          <p:nvPr>
            <p:ph type="body" sz="quarter" idx="41" hasCustomPrompt="1"/>
          </p:nvPr>
        </p:nvSpPr>
        <p:spPr>
          <a:xfrm>
            <a:off x="2458374"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113" name="文本占位符 2"/>
          <p:cNvSpPr>
            <a:spLocks noGrp="1"/>
          </p:cNvSpPr>
          <p:nvPr>
            <p:ph type="body" sz="quarter" idx="42" hasCustomPrompt="1"/>
          </p:nvPr>
        </p:nvSpPr>
        <p:spPr>
          <a:xfrm>
            <a:off x="292588" y="2135151"/>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dirty="0">
                <a:sym typeface="+mn-lt"/>
              </a:rPr>
              <a:t>这里输入你的具体内容这里这里输入你的具体内容这里这里输入你的具体内容这里</a:t>
            </a:r>
            <a:endParaRPr lang="zh-CN" altLang="en-US" dirty="0"/>
          </a:p>
        </p:txBody>
      </p:sp>
      <p:sp>
        <p:nvSpPr>
          <p:cNvPr id="114" name="文本占位符 6"/>
          <p:cNvSpPr>
            <a:spLocks noGrp="1"/>
          </p:cNvSpPr>
          <p:nvPr>
            <p:ph type="body" sz="quarter" idx="43" hasCustomPrompt="1"/>
          </p:nvPr>
        </p:nvSpPr>
        <p:spPr>
          <a:xfrm>
            <a:off x="2458374" y="1765819"/>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dirty="0">
                <a:solidFill>
                  <a:schemeClr val="tx2"/>
                </a:solidFill>
                <a:cs typeface="+mn-ea"/>
                <a:sym typeface="+mn-lt"/>
              </a:rPr>
              <a:t>这里是小标题</a:t>
            </a:r>
          </a:p>
        </p:txBody>
      </p:sp>
      <p:sp>
        <p:nvSpPr>
          <p:cNvPr id="84"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dirty="0"/>
              <a:t>单击此处编辑标题样式</a:t>
            </a:r>
          </a:p>
        </p:txBody>
      </p:sp>
    </p:spTree>
    <p:extLst>
      <p:ext uri="{BB962C8B-B14F-4D97-AF65-F5344CB8AC3E}">
        <p14:creationId xmlns:p14="http://schemas.microsoft.com/office/powerpoint/2010/main" val="329028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6BB6E-C532-7920-F63E-18B4498E68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7101A6-AB49-2294-4504-7058771B03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2A824E-E890-0FDC-4D61-FF205E3B1F3C}"/>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5414634B-91F9-48DA-F3A5-12E1C1B384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20D6F5-05DB-A6C0-9014-8DBE02957398}"/>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315461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0A08E-FF04-03C8-8233-A96C8FEC3B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3CD3A-954E-2A95-CC1D-C9C81E35F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8B944EF-26CC-632E-0653-4D33A5693CC5}"/>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A8446C05-25AF-BBE0-693F-C78CBC85F3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AD1959-DE91-A802-9EDD-F12E7A65666D}"/>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281750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64286-A4FD-BEE3-1F30-113E6EAB6A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16F81A-FD7E-8942-22BF-945428A74D9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F1BA460-EECC-CAEA-7FC9-C16A929CD5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4389B1-0499-DF19-A95F-ECAA22206D91}"/>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6" name="页脚占位符 5">
            <a:extLst>
              <a:ext uri="{FF2B5EF4-FFF2-40B4-BE49-F238E27FC236}">
                <a16:creationId xmlns:a16="http://schemas.microsoft.com/office/drawing/2014/main" id="{425BEF76-0F10-FB4F-68B1-10CA07526C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722606-0E40-ACCF-7651-32D60153F063}"/>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144284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18FC0-08D8-98F3-7BEB-C8C16F131E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AC4AD5-7057-AB07-C5B8-01AEC03AA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2B7339D-199F-54FF-1422-8376F9CFCF4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6B7143-0EB4-FB23-2528-608A3E507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1E9BEC5-92AE-7580-DD02-CE68F6C321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9E9872-DE09-D00A-7BEF-BD5643726337}"/>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8" name="页脚占位符 7">
            <a:extLst>
              <a:ext uri="{FF2B5EF4-FFF2-40B4-BE49-F238E27FC236}">
                <a16:creationId xmlns:a16="http://schemas.microsoft.com/office/drawing/2014/main" id="{2342D55E-2CD2-D114-42ED-8648F7E72C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9B9920-E68D-751D-A5D2-081CD4F091CA}"/>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275363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690BB-9E40-ABA1-82B2-4B917F861A8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DFD645B-4E94-AD75-6766-91E5BE3C1E77}"/>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4" name="页脚占位符 3">
            <a:extLst>
              <a:ext uri="{FF2B5EF4-FFF2-40B4-BE49-F238E27FC236}">
                <a16:creationId xmlns:a16="http://schemas.microsoft.com/office/drawing/2014/main" id="{11F1DAD9-3D87-78E3-5DAC-9F3CEBE28D0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C7064F0-0CA6-FEA6-5428-1DA5EAB916F9}"/>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314140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E03F65-030A-4489-C104-831C06A2BD23}"/>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3" name="页脚占位符 2">
            <a:extLst>
              <a:ext uri="{FF2B5EF4-FFF2-40B4-BE49-F238E27FC236}">
                <a16:creationId xmlns:a16="http://schemas.microsoft.com/office/drawing/2014/main" id="{38C2269E-DCE1-6431-C1D9-BE91AB3246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D36AAB4-74A7-62AD-AF96-B8436D5EC370}"/>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315269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4EC65-F3E0-C97D-434E-DEAB426282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30EC017-97AA-D74B-D4C4-166AECC1F7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7CE98F-DB39-BED8-1A06-739D960E7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432B6D-2464-67A1-8BCA-2199DEA629B2}"/>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6" name="页脚占位符 5">
            <a:extLst>
              <a:ext uri="{FF2B5EF4-FFF2-40B4-BE49-F238E27FC236}">
                <a16:creationId xmlns:a16="http://schemas.microsoft.com/office/drawing/2014/main" id="{9DC71B0E-05BD-82B6-2065-A4030ADAAB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1E00D3-B211-6FE7-9E82-50555B1956BA}"/>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2742333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913B6-FCA0-3935-ED6C-2B74BF9253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FC6DEA-1D22-0D8F-A371-04E289B1DC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54C932-989F-D634-2C4B-836839A3D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679390-409F-0F52-502D-F7F1E449323B}"/>
              </a:ext>
            </a:extLst>
          </p:cNvPr>
          <p:cNvSpPr>
            <a:spLocks noGrp="1"/>
          </p:cNvSpPr>
          <p:nvPr>
            <p:ph type="dt" sz="half" idx="10"/>
          </p:nvPr>
        </p:nvSpPr>
        <p:spPr/>
        <p:txBody>
          <a:bodyPr/>
          <a:lstStyle/>
          <a:p>
            <a:fld id="{432F2A01-BB35-47DB-8F33-8A8AECADBD2A}" type="datetimeFigureOut">
              <a:rPr lang="zh-CN" altLang="en-US" smtClean="0"/>
              <a:t>2024/3/6</a:t>
            </a:fld>
            <a:endParaRPr lang="zh-CN" altLang="en-US"/>
          </a:p>
        </p:txBody>
      </p:sp>
      <p:sp>
        <p:nvSpPr>
          <p:cNvPr id="6" name="页脚占位符 5">
            <a:extLst>
              <a:ext uri="{FF2B5EF4-FFF2-40B4-BE49-F238E27FC236}">
                <a16:creationId xmlns:a16="http://schemas.microsoft.com/office/drawing/2014/main" id="{8304AE62-1861-42CD-9603-BD4E55629C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227D6C-2D2F-290D-DAEB-8BD8001BDC42}"/>
              </a:ext>
            </a:extLst>
          </p:cNvPr>
          <p:cNvSpPr>
            <a:spLocks noGrp="1"/>
          </p:cNvSpPr>
          <p:nvPr>
            <p:ph type="sldNum" sz="quarter" idx="12"/>
          </p:nvPr>
        </p:nvSpPr>
        <p:spPr/>
        <p:txBody>
          <a:body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314012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BEC256F-EEEF-5C82-7452-FEA450F0C6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F1A3321-75B1-9D4B-7924-49ED99AA8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B3F68F-1DB6-18B3-ED4A-3F7653027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F2A01-BB35-47DB-8F33-8A8AECADBD2A}"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8AA60E77-702A-089B-C916-9DAB54D2A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A3A0E18-1170-38DD-6D62-537E77DF7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CA235-C440-4105-A839-394672B75CDE}" type="slidenum">
              <a:rPr lang="zh-CN" altLang="en-US" smtClean="0"/>
              <a:t>‹#›</a:t>
            </a:fld>
            <a:endParaRPr lang="zh-CN" altLang="en-US"/>
          </a:p>
        </p:txBody>
      </p:sp>
    </p:spTree>
    <p:extLst>
      <p:ext uri="{BB962C8B-B14F-4D97-AF65-F5344CB8AC3E}">
        <p14:creationId xmlns:p14="http://schemas.microsoft.com/office/powerpoint/2010/main" val="129444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a:latin typeface="宋体" panose="02010600030101010101" pitchFamily="2" charset="-122"/>
                <a:ea typeface="宋体" panose="02010600030101010101" pitchFamily="2" charset="-122"/>
                <a:sym typeface="+mn-lt"/>
              </a:rPr>
              <a:t>环境经济学</a:t>
            </a:r>
          </a:p>
        </p:txBody>
      </p:sp>
      <p:sp>
        <p:nvSpPr>
          <p:cNvPr id="13" name="magnifier-and-open-book_65775"/>
          <p:cNvSpPr>
            <a:spLocks noChangeAspect="1"/>
          </p:cNvSpPr>
          <p:nvPr/>
        </p:nvSpPr>
        <p:spPr bwMode="auto">
          <a:xfrm>
            <a:off x="1335530" y="2033627"/>
            <a:ext cx="954294" cy="900000"/>
          </a:xfrm>
          <a:custGeom>
            <a:avLst/>
            <a:gdLst>
              <a:gd name="connsiteX0" fmla="*/ 541910 w 607785"/>
              <a:gd name="connsiteY0" fmla="*/ 465873 h 573206"/>
              <a:gd name="connsiteX1" fmla="*/ 566339 w 607785"/>
              <a:gd name="connsiteY1" fmla="*/ 544203 h 573206"/>
              <a:gd name="connsiteX2" fmla="*/ 556199 w 607785"/>
              <a:gd name="connsiteY2" fmla="*/ 563441 h 573206"/>
              <a:gd name="connsiteX3" fmla="*/ 526791 w 607785"/>
              <a:gd name="connsiteY3" fmla="*/ 572507 h 573206"/>
              <a:gd name="connsiteX4" fmla="*/ 507570 w 607785"/>
              <a:gd name="connsiteY4" fmla="*/ 562382 h 573206"/>
              <a:gd name="connsiteX5" fmla="*/ 483232 w 607785"/>
              <a:gd name="connsiteY5" fmla="*/ 484006 h 573206"/>
              <a:gd name="connsiteX6" fmla="*/ 513470 w 607785"/>
              <a:gd name="connsiteY6" fmla="*/ 477747 h 573206"/>
              <a:gd name="connsiteX7" fmla="*/ 541910 w 607785"/>
              <a:gd name="connsiteY7" fmla="*/ 465873 h 573206"/>
              <a:gd name="connsiteX8" fmla="*/ 466195 w 607785"/>
              <a:gd name="connsiteY8" fmla="*/ 232668 h 573206"/>
              <a:gd name="connsiteX9" fmla="*/ 384154 w 607785"/>
              <a:gd name="connsiteY9" fmla="*/ 282004 h 573206"/>
              <a:gd name="connsiteX10" fmla="*/ 377747 w 607785"/>
              <a:gd name="connsiteY10" fmla="*/ 297330 h 573206"/>
              <a:gd name="connsiteX11" fmla="*/ 375166 w 607785"/>
              <a:gd name="connsiteY11" fmla="*/ 307455 h 573206"/>
              <a:gd name="connsiteX12" fmla="*/ 373830 w 607785"/>
              <a:gd name="connsiteY12" fmla="*/ 317580 h 573206"/>
              <a:gd name="connsiteX13" fmla="*/ 422916 w 607785"/>
              <a:gd name="connsiteY13" fmla="*/ 406771 h 573206"/>
              <a:gd name="connsiteX14" fmla="*/ 462508 w 607785"/>
              <a:gd name="connsiteY14" fmla="*/ 417310 h 573206"/>
              <a:gd name="connsiteX15" fmla="*/ 465872 w 607785"/>
              <a:gd name="connsiteY15" fmla="*/ 417356 h 573206"/>
              <a:gd name="connsiteX16" fmla="*/ 521181 w 607785"/>
              <a:gd name="connsiteY16" fmla="*/ 399131 h 573206"/>
              <a:gd name="connsiteX17" fmla="*/ 547867 w 607785"/>
              <a:gd name="connsiteY17" fmla="*/ 368020 h 573206"/>
              <a:gd name="connsiteX18" fmla="*/ 509151 w 607785"/>
              <a:gd name="connsiteY18" fmla="*/ 243299 h 573206"/>
              <a:gd name="connsiteX19" fmla="*/ 499933 w 607785"/>
              <a:gd name="connsiteY19" fmla="*/ 239065 h 573206"/>
              <a:gd name="connsiteX20" fmla="*/ 489701 w 607785"/>
              <a:gd name="connsiteY20" fmla="*/ 235752 h 573206"/>
              <a:gd name="connsiteX21" fmla="*/ 479515 w 607785"/>
              <a:gd name="connsiteY21" fmla="*/ 233635 h 573206"/>
              <a:gd name="connsiteX22" fmla="*/ 466195 w 607785"/>
              <a:gd name="connsiteY22" fmla="*/ 232668 h 573206"/>
              <a:gd name="connsiteX23" fmla="*/ 466195 w 607785"/>
              <a:gd name="connsiteY23" fmla="*/ 183470 h 573206"/>
              <a:gd name="connsiteX24" fmla="*/ 479515 w 607785"/>
              <a:gd name="connsiteY24" fmla="*/ 184115 h 573206"/>
              <a:gd name="connsiteX25" fmla="*/ 489701 w 607785"/>
              <a:gd name="connsiteY25" fmla="*/ 185495 h 573206"/>
              <a:gd name="connsiteX26" fmla="*/ 499933 w 607785"/>
              <a:gd name="connsiteY26" fmla="*/ 187566 h 573206"/>
              <a:gd name="connsiteX27" fmla="*/ 532058 w 607785"/>
              <a:gd name="connsiteY27" fmla="*/ 199854 h 573206"/>
              <a:gd name="connsiteX28" fmla="*/ 601378 w 607785"/>
              <a:gd name="connsiteY28" fmla="*/ 283109 h 573206"/>
              <a:gd name="connsiteX29" fmla="*/ 591469 w 607785"/>
              <a:gd name="connsiteY29" fmla="*/ 390939 h 573206"/>
              <a:gd name="connsiteX30" fmla="*/ 536437 w 607785"/>
              <a:gd name="connsiteY30" fmla="*/ 447869 h 573206"/>
              <a:gd name="connsiteX31" fmla="*/ 508045 w 607785"/>
              <a:gd name="connsiteY31" fmla="*/ 460157 h 573206"/>
              <a:gd name="connsiteX32" fmla="*/ 477671 w 607785"/>
              <a:gd name="connsiteY32" fmla="*/ 466048 h 573206"/>
              <a:gd name="connsiteX33" fmla="*/ 465872 w 607785"/>
              <a:gd name="connsiteY33" fmla="*/ 466508 h 573206"/>
              <a:gd name="connsiteX34" fmla="*/ 400009 w 607785"/>
              <a:gd name="connsiteY34" fmla="*/ 450124 h 573206"/>
              <a:gd name="connsiteX35" fmla="*/ 330689 w 607785"/>
              <a:gd name="connsiteY35" fmla="*/ 366870 h 573206"/>
              <a:gd name="connsiteX36" fmla="*/ 324421 w 607785"/>
              <a:gd name="connsiteY36" fmla="*/ 318270 h 573206"/>
              <a:gd name="connsiteX37" fmla="*/ 325250 w 607785"/>
              <a:gd name="connsiteY37" fmla="*/ 308007 h 573206"/>
              <a:gd name="connsiteX38" fmla="*/ 326910 w 607785"/>
              <a:gd name="connsiteY38" fmla="*/ 297790 h 573206"/>
              <a:gd name="connsiteX39" fmla="*/ 340691 w 607785"/>
              <a:gd name="connsiteY39" fmla="*/ 259039 h 573206"/>
              <a:gd name="connsiteX40" fmla="*/ 424068 w 607785"/>
              <a:gd name="connsiteY40" fmla="*/ 189821 h 573206"/>
              <a:gd name="connsiteX41" fmla="*/ 466195 w 607785"/>
              <a:gd name="connsiteY41" fmla="*/ 183470 h 573206"/>
              <a:gd name="connsiteX42" fmla="*/ 359639 w 607785"/>
              <a:gd name="connsiteY42" fmla="*/ 0 h 573206"/>
              <a:gd name="connsiteX43" fmla="*/ 468802 w 607785"/>
              <a:gd name="connsiteY43" fmla="*/ 17118 h 573206"/>
              <a:gd name="connsiteX44" fmla="*/ 479492 w 607785"/>
              <a:gd name="connsiteY44" fmla="*/ 31705 h 573206"/>
              <a:gd name="connsiteX45" fmla="*/ 479492 w 607785"/>
              <a:gd name="connsiteY45" fmla="*/ 165611 h 573206"/>
              <a:gd name="connsiteX46" fmla="*/ 466175 w 607785"/>
              <a:gd name="connsiteY46" fmla="*/ 165059 h 573206"/>
              <a:gd name="connsiteX47" fmla="*/ 418621 w 607785"/>
              <a:gd name="connsiteY47" fmla="*/ 172283 h 573206"/>
              <a:gd name="connsiteX48" fmla="*/ 324342 w 607785"/>
              <a:gd name="connsiteY48" fmla="*/ 250511 h 573206"/>
              <a:gd name="connsiteX49" fmla="*/ 307937 w 607785"/>
              <a:gd name="connsiteY49" fmla="*/ 298919 h 573206"/>
              <a:gd name="connsiteX50" fmla="*/ 248955 w 607785"/>
              <a:gd name="connsiteY50" fmla="*/ 307524 h 573206"/>
              <a:gd name="connsiteX51" fmla="*/ 248955 w 607785"/>
              <a:gd name="connsiteY51" fmla="*/ 17624 h 573206"/>
              <a:gd name="connsiteX52" fmla="*/ 359639 w 607785"/>
              <a:gd name="connsiteY52" fmla="*/ 0 h 573206"/>
              <a:gd name="connsiteX53" fmla="*/ 119890 w 607785"/>
              <a:gd name="connsiteY53" fmla="*/ 0 h 573206"/>
              <a:gd name="connsiteX54" fmla="*/ 230608 w 607785"/>
              <a:gd name="connsiteY54" fmla="*/ 17624 h 573206"/>
              <a:gd name="connsiteX55" fmla="*/ 230608 w 607785"/>
              <a:gd name="connsiteY55" fmla="*/ 307524 h 573206"/>
              <a:gd name="connsiteX56" fmla="*/ 119890 w 607785"/>
              <a:gd name="connsiteY56" fmla="*/ 297079 h 573206"/>
              <a:gd name="connsiteX57" fmla="*/ 18437 w 607785"/>
              <a:gd name="connsiteY57" fmla="*/ 305315 h 573206"/>
              <a:gd name="connsiteX58" fmla="*/ 15303 w 607785"/>
              <a:gd name="connsiteY58" fmla="*/ 305592 h 573206"/>
              <a:gd name="connsiteX59" fmla="*/ 0 w 607785"/>
              <a:gd name="connsiteY59" fmla="*/ 290268 h 573206"/>
              <a:gd name="connsiteX60" fmla="*/ 0 w 607785"/>
              <a:gd name="connsiteY60" fmla="*/ 31705 h 573206"/>
              <a:gd name="connsiteX61" fmla="*/ 10694 w 607785"/>
              <a:gd name="connsiteY61" fmla="*/ 17118 h 573206"/>
              <a:gd name="connsiteX62" fmla="*/ 119890 w 607785"/>
              <a:gd name="connsiteY62" fmla="*/ 0 h 57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7785" h="573206">
                <a:moveTo>
                  <a:pt x="541910" y="465873"/>
                </a:moveTo>
                <a:lnTo>
                  <a:pt x="566339" y="544203"/>
                </a:lnTo>
                <a:cubicBezTo>
                  <a:pt x="568828" y="552303"/>
                  <a:pt x="564311" y="560909"/>
                  <a:pt x="556199" y="563441"/>
                </a:cubicBezTo>
                <a:lnTo>
                  <a:pt x="526791" y="572507"/>
                </a:lnTo>
                <a:cubicBezTo>
                  <a:pt x="518678" y="575038"/>
                  <a:pt x="510105" y="570482"/>
                  <a:pt x="507570" y="562382"/>
                </a:cubicBezTo>
                <a:lnTo>
                  <a:pt x="483232" y="484006"/>
                </a:lnTo>
                <a:cubicBezTo>
                  <a:pt x="493419" y="482902"/>
                  <a:pt x="503560" y="480831"/>
                  <a:pt x="513470" y="477747"/>
                </a:cubicBezTo>
                <a:cubicBezTo>
                  <a:pt x="523426" y="474617"/>
                  <a:pt x="532967" y="470660"/>
                  <a:pt x="541910" y="465873"/>
                </a:cubicBezTo>
                <a:close/>
                <a:moveTo>
                  <a:pt x="466195" y="232668"/>
                </a:moveTo>
                <a:cubicBezTo>
                  <a:pt x="432872" y="232668"/>
                  <a:pt x="400654" y="250663"/>
                  <a:pt x="384154" y="282004"/>
                </a:cubicBezTo>
                <a:cubicBezTo>
                  <a:pt x="381481" y="286975"/>
                  <a:pt x="379407" y="292129"/>
                  <a:pt x="377747" y="297330"/>
                </a:cubicBezTo>
                <a:cubicBezTo>
                  <a:pt x="376641" y="300735"/>
                  <a:pt x="375858" y="304095"/>
                  <a:pt x="375166" y="307455"/>
                </a:cubicBezTo>
                <a:cubicBezTo>
                  <a:pt x="374567" y="310860"/>
                  <a:pt x="374060" y="314220"/>
                  <a:pt x="373830" y="317580"/>
                </a:cubicBezTo>
                <a:cubicBezTo>
                  <a:pt x="370972" y="353293"/>
                  <a:pt x="389178" y="389006"/>
                  <a:pt x="422916" y="406771"/>
                </a:cubicBezTo>
                <a:cubicBezTo>
                  <a:pt x="435591" y="413398"/>
                  <a:pt x="449095" y="416804"/>
                  <a:pt x="462508" y="417310"/>
                </a:cubicBezTo>
                <a:cubicBezTo>
                  <a:pt x="463660" y="417356"/>
                  <a:pt x="464766" y="417356"/>
                  <a:pt x="465872" y="417356"/>
                </a:cubicBezTo>
                <a:cubicBezTo>
                  <a:pt x="485737" y="417356"/>
                  <a:pt x="505187" y="411005"/>
                  <a:pt x="521181" y="399131"/>
                </a:cubicBezTo>
                <a:cubicBezTo>
                  <a:pt x="532012" y="391123"/>
                  <a:pt x="541138" y="380676"/>
                  <a:pt x="547867" y="368020"/>
                </a:cubicBezTo>
                <a:cubicBezTo>
                  <a:pt x="571650" y="323010"/>
                  <a:pt x="554228" y="266955"/>
                  <a:pt x="509151" y="243299"/>
                </a:cubicBezTo>
                <a:cubicBezTo>
                  <a:pt x="506109" y="241689"/>
                  <a:pt x="503067" y="240262"/>
                  <a:pt x="499933" y="239065"/>
                </a:cubicBezTo>
                <a:cubicBezTo>
                  <a:pt x="496522" y="237777"/>
                  <a:pt x="493158" y="236672"/>
                  <a:pt x="489701" y="235752"/>
                </a:cubicBezTo>
                <a:cubicBezTo>
                  <a:pt x="486336" y="234877"/>
                  <a:pt x="482880" y="234141"/>
                  <a:pt x="479515" y="233635"/>
                </a:cubicBezTo>
                <a:cubicBezTo>
                  <a:pt x="475090" y="232990"/>
                  <a:pt x="470620" y="232668"/>
                  <a:pt x="466195" y="232668"/>
                </a:cubicBezTo>
                <a:close/>
                <a:moveTo>
                  <a:pt x="466195" y="183470"/>
                </a:moveTo>
                <a:cubicBezTo>
                  <a:pt x="470620" y="183470"/>
                  <a:pt x="475090" y="183700"/>
                  <a:pt x="479515" y="184115"/>
                </a:cubicBezTo>
                <a:cubicBezTo>
                  <a:pt x="482972" y="184437"/>
                  <a:pt x="486336" y="184943"/>
                  <a:pt x="489701" y="185495"/>
                </a:cubicBezTo>
                <a:cubicBezTo>
                  <a:pt x="493158" y="186048"/>
                  <a:pt x="496522" y="186692"/>
                  <a:pt x="499933" y="187566"/>
                </a:cubicBezTo>
                <a:cubicBezTo>
                  <a:pt x="510903" y="190328"/>
                  <a:pt x="521734" y="194378"/>
                  <a:pt x="532058" y="199854"/>
                </a:cubicBezTo>
                <a:cubicBezTo>
                  <a:pt x="565566" y="217435"/>
                  <a:pt x="590178" y="247027"/>
                  <a:pt x="601378" y="283109"/>
                </a:cubicBezTo>
                <a:cubicBezTo>
                  <a:pt x="612578" y="319190"/>
                  <a:pt x="608983" y="357481"/>
                  <a:pt x="591469" y="390939"/>
                </a:cubicBezTo>
                <a:cubicBezTo>
                  <a:pt x="578702" y="415101"/>
                  <a:pt x="559666" y="434661"/>
                  <a:pt x="536437" y="447869"/>
                </a:cubicBezTo>
                <a:cubicBezTo>
                  <a:pt x="527495" y="452886"/>
                  <a:pt x="518047" y="457074"/>
                  <a:pt x="508045" y="460157"/>
                </a:cubicBezTo>
                <a:cubicBezTo>
                  <a:pt x="497997" y="463195"/>
                  <a:pt x="487857" y="465174"/>
                  <a:pt x="477671" y="466048"/>
                </a:cubicBezTo>
                <a:cubicBezTo>
                  <a:pt x="473754" y="466324"/>
                  <a:pt x="469790" y="466508"/>
                  <a:pt x="465872" y="466508"/>
                </a:cubicBezTo>
                <a:cubicBezTo>
                  <a:pt x="443150" y="466508"/>
                  <a:pt x="420658" y="460986"/>
                  <a:pt x="400009" y="450124"/>
                </a:cubicBezTo>
                <a:cubicBezTo>
                  <a:pt x="366501" y="432544"/>
                  <a:pt x="341843" y="402951"/>
                  <a:pt x="330689" y="366870"/>
                </a:cubicBezTo>
                <a:cubicBezTo>
                  <a:pt x="325711" y="350900"/>
                  <a:pt x="323683" y="334470"/>
                  <a:pt x="324421" y="318270"/>
                </a:cubicBezTo>
                <a:cubicBezTo>
                  <a:pt x="324605" y="314818"/>
                  <a:pt x="324836" y="311413"/>
                  <a:pt x="325250" y="308007"/>
                </a:cubicBezTo>
                <a:cubicBezTo>
                  <a:pt x="325711" y="304601"/>
                  <a:pt x="326264" y="301150"/>
                  <a:pt x="326910" y="297790"/>
                </a:cubicBezTo>
                <a:cubicBezTo>
                  <a:pt x="329583" y="284443"/>
                  <a:pt x="334192" y="271465"/>
                  <a:pt x="340691" y="259039"/>
                </a:cubicBezTo>
                <a:cubicBezTo>
                  <a:pt x="358343" y="225627"/>
                  <a:pt x="387933" y="201005"/>
                  <a:pt x="424068" y="189821"/>
                </a:cubicBezTo>
                <a:cubicBezTo>
                  <a:pt x="437895" y="185587"/>
                  <a:pt x="452091" y="183470"/>
                  <a:pt x="466195" y="183470"/>
                </a:cubicBezTo>
                <a:close/>
                <a:moveTo>
                  <a:pt x="359639" y="0"/>
                </a:moveTo>
                <a:cubicBezTo>
                  <a:pt x="408161" y="0"/>
                  <a:pt x="449955" y="11182"/>
                  <a:pt x="468802" y="17118"/>
                </a:cubicBezTo>
                <a:cubicBezTo>
                  <a:pt x="475115" y="19142"/>
                  <a:pt x="479492" y="25032"/>
                  <a:pt x="479492" y="31705"/>
                </a:cubicBezTo>
                <a:lnTo>
                  <a:pt x="479492" y="165611"/>
                </a:lnTo>
                <a:cubicBezTo>
                  <a:pt x="475069" y="165243"/>
                  <a:pt x="470599" y="165059"/>
                  <a:pt x="466175" y="165059"/>
                </a:cubicBezTo>
                <a:cubicBezTo>
                  <a:pt x="450139" y="165059"/>
                  <a:pt x="434104" y="167497"/>
                  <a:pt x="418621" y="172283"/>
                </a:cubicBezTo>
                <a:cubicBezTo>
                  <a:pt x="377748" y="184938"/>
                  <a:pt x="344248" y="212732"/>
                  <a:pt x="324342" y="250511"/>
                </a:cubicBezTo>
                <a:cubicBezTo>
                  <a:pt x="316185" y="265926"/>
                  <a:pt x="310702" y="282216"/>
                  <a:pt x="307937" y="298919"/>
                </a:cubicBezTo>
                <a:cubicBezTo>
                  <a:pt x="283745" y="300714"/>
                  <a:pt x="263239" y="303705"/>
                  <a:pt x="248955" y="307524"/>
                </a:cubicBezTo>
                <a:lnTo>
                  <a:pt x="248955" y="17624"/>
                </a:lnTo>
                <a:cubicBezTo>
                  <a:pt x="267018" y="11780"/>
                  <a:pt x="309780" y="0"/>
                  <a:pt x="359639" y="0"/>
                </a:cubicBezTo>
                <a:close/>
                <a:moveTo>
                  <a:pt x="119890" y="0"/>
                </a:moveTo>
                <a:cubicBezTo>
                  <a:pt x="169764" y="0"/>
                  <a:pt x="212539" y="11780"/>
                  <a:pt x="230608" y="17624"/>
                </a:cubicBezTo>
                <a:lnTo>
                  <a:pt x="230608" y="307524"/>
                </a:lnTo>
                <a:cubicBezTo>
                  <a:pt x="207008" y="301266"/>
                  <a:pt x="166261" y="297079"/>
                  <a:pt x="119890" y="297079"/>
                </a:cubicBezTo>
                <a:cubicBezTo>
                  <a:pt x="79097" y="297079"/>
                  <a:pt x="42637" y="300254"/>
                  <a:pt x="18437" y="305315"/>
                </a:cubicBezTo>
                <a:cubicBezTo>
                  <a:pt x="17377" y="305500"/>
                  <a:pt x="16363" y="305592"/>
                  <a:pt x="15303" y="305592"/>
                </a:cubicBezTo>
                <a:cubicBezTo>
                  <a:pt x="7052" y="305592"/>
                  <a:pt x="0" y="298919"/>
                  <a:pt x="0" y="290268"/>
                </a:cubicBezTo>
                <a:lnTo>
                  <a:pt x="0" y="31705"/>
                </a:lnTo>
                <a:cubicBezTo>
                  <a:pt x="0" y="25032"/>
                  <a:pt x="4379" y="19142"/>
                  <a:pt x="10694" y="17118"/>
                </a:cubicBezTo>
                <a:cubicBezTo>
                  <a:pt x="29638" y="11182"/>
                  <a:pt x="71353" y="0"/>
                  <a:pt x="119890" y="0"/>
                </a:cubicBezTo>
                <a:close/>
              </a:path>
            </a:pathLst>
          </a:custGeom>
          <a:solidFill>
            <a:schemeClr val="bg1"/>
          </a:solidFill>
          <a:ln>
            <a:noFill/>
          </a:ln>
        </p:spPr>
        <p:txBody>
          <a:bodyPr/>
          <a:lstStyle/>
          <a:p>
            <a:endParaRPr lang="zh-CN" altLang="en-US">
              <a:cs typeface="+mn-ea"/>
              <a:sym typeface="+mn-lt"/>
            </a:endParaRPr>
          </a:p>
        </p:txBody>
      </p:sp>
      <p:sp>
        <p:nvSpPr>
          <p:cNvPr id="14" name="intelligence_66143"/>
          <p:cNvSpPr>
            <a:spLocks noChangeAspect="1"/>
          </p:cNvSpPr>
          <p:nvPr/>
        </p:nvSpPr>
        <p:spPr bwMode="auto">
          <a:xfrm>
            <a:off x="4261703" y="1916885"/>
            <a:ext cx="768489" cy="900000"/>
          </a:xfrm>
          <a:custGeom>
            <a:avLst/>
            <a:gdLst>
              <a:gd name="connsiteX0" fmla="*/ 220247 w 519074"/>
              <a:gd name="connsiteY0" fmla="*/ 135608 h 607902"/>
              <a:gd name="connsiteX1" fmla="*/ 265974 w 519074"/>
              <a:gd name="connsiteY1" fmla="*/ 181264 h 607902"/>
              <a:gd name="connsiteX2" fmla="*/ 220247 w 519074"/>
              <a:gd name="connsiteY2" fmla="*/ 226920 h 607902"/>
              <a:gd name="connsiteX3" fmla="*/ 174521 w 519074"/>
              <a:gd name="connsiteY3" fmla="*/ 181264 h 607902"/>
              <a:gd name="connsiteX4" fmla="*/ 220247 w 519074"/>
              <a:gd name="connsiteY4" fmla="*/ 135608 h 607902"/>
              <a:gd name="connsiteX5" fmla="*/ 212236 w 519074"/>
              <a:gd name="connsiteY5" fmla="*/ 59615 h 607902"/>
              <a:gd name="connsiteX6" fmla="*/ 202277 w 519074"/>
              <a:gd name="connsiteY6" fmla="*/ 66210 h 607902"/>
              <a:gd name="connsiteX7" fmla="*/ 191760 w 519074"/>
              <a:gd name="connsiteY7" fmla="*/ 91321 h 607902"/>
              <a:gd name="connsiteX8" fmla="*/ 185714 w 519074"/>
              <a:gd name="connsiteY8" fmla="*/ 97206 h 607902"/>
              <a:gd name="connsiteX9" fmla="*/ 185054 w 519074"/>
              <a:gd name="connsiteY9" fmla="*/ 97459 h 607902"/>
              <a:gd name="connsiteX10" fmla="*/ 176924 w 519074"/>
              <a:gd name="connsiteY10" fmla="*/ 97459 h 607902"/>
              <a:gd name="connsiteX11" fmla="*/ 151521 w 519074"/>
              <a:gd name="connsiteY11" fmla="*/ 87263 h 607902"/>
              <a:gd name="connsiteX12" fmla="*/ 139886 w 519074"/>
              <a:gd name="connsiteY12" fmla="*/ 89647 h 607902"/>
              <a:gd name="connsiteX13" fmla="*/ 128403 w 519074"/>
              <a:gd name="connsiteY13" fmla="*/ 101061 h 607902"/>
              <a:gd name="connsiteX14" fmla="*/ 126066 w 519074"/>
              <a:gd name="connsiteY14" fmla="*/ 112780 h 607902"/>
              <a:gd name="connsiteX15" fmla="*/ 136329 w 519074"/>
              <a:gd name="connsiteY15" fmla="*/ 137739 h 607902"/>
              <a:gd name="connsiteX16" fmla="*/ 136329 w 519074"/>
              <a:gd name="connsiteY16" fmla="*/ 145906 h 607902"/>
              <a:gd name="connsiteX17" fmla="*/ 136024 w 519074"/>
              <a:gd name="connsiteY17" fmla="*/ 146870 h 607902"/>
              <a:gd name="connsiteX18" fmla="*/ 130181 w 519074"/>
              <a:gd name="connsiteY18" fmla="*/ 152806 h 607902"/>
              <a:gd name="connsiteX19" fmla="*/ 105133 w 519074"/>
              <a:gd name="connsiteY19" fmla="*/ 163510 h 607902"/>
              <a:gd name="connsiteX20" fmla="*/ 98528 w 519074"/>
              <a:gd name="connsiteY20" fmla="*/ 173351 h 607902"/>
              <a:gd name="connsiteX21" fmla="*/ 98528 w 519074"/>
              <a:gd name="connsiteY21" fmla="*/ 173402 h 607902"/>
              <a:gd name="connsiteX22" fmla="*/ 98630 w 519074"/>
              <a:gd name="connsiteY22" fmla="*/ 173402 h 607902"/>
              <a:gd name="connsiteX23" fmla="*/ 98630 w 519074"/>
              <a:gd name="connsiteY23" fmla="*/ 189534 h 607902"/>
              <a:gd name="connsiteX24" fmla="*/ 105235 w 519074"/>
              <a:gd name="connsiteY24" fmla="*/ 199477 h 607902"/>
              <a:gd name="connsiteX25" fmla="*/ 130181 w 519074"/>
              <a:gd name="connsiteY25" fmla="*/ 209826 h 607902"/>
              <a:gd name="connsiteX26" fmla="*/ 136075 w 519074"/>
              <a:gd name="connsiteY26" fmla="*/ 215812 h 607902"/>
              <a:gd name="connsiteX27" fmla="*/ 136482 w 519074"/>
              <a:gd name="connsiteY27" fmla="*/ 216725 h 607902"/>
              <a:gd name="connsiteX28" fmla="*/ 136532 w 519074"/>
              <a:gd name="connsiteY28" fmla="*/ 224943 h 607902"/>
              <a:gd name="connsiteX29" fmla="*/ 126371 w 519074"/>
              <a:gd name="connsiteY29" fmla="*/ 250156 h 607902"/>
              <a:gd name="connsiteX30" fmla="*/ 128759 w 519074"/>
              <a:gd name="connsiteY30" fmla="*/ 261773 h 607902"/>
              <a:gd name="connsiteX31" fmla="*/ 140191 w 519074"/>
              <a:gd name="connsiteY31" fmla="*/ 273238 h 607902"/>
              <a:gd name="connsiteX32" fmla="*/ 151927 w 519074"/>
              <a:gd name="connsiteY32" fmla="*/ 275572 h 607902"/>
              <a:gd name="connsiteX33" fmla="*/ 177077 w 519074"/>
              <a:gd name="connsiteY33" fmla="*/ 265223 h 607902"/>
              <a:gd name="connsiteX34" fmla="*/ 185206 w 519074"/>
              <a:gd name="connsiteY34" fmla="*/ 265223 h 607902"/>
              <a:gd name="connsiteX35" fmla="*/ 185867 w 519074"/>
              <a:gd name="connsiteY35" fmla="*/ 265476 h 607902"/>
              <a:gd name="connsiteX36" fmla="*/ 191964 w 519074"/>
              <a:gd name="connsiteY36" fmla="*/ 271310 h 607902"/>
              <a:gd name="connsiteX37" fmla="*/ 202735 w 519074"/>
              <a:gd name="connsiteY37" fmla="*/ 296472 h 607902"/>
              <a:gd name="connsiteX38" fmla="*/ 212642 w 519074"/>
              <a:gd name="connsiteY38" fmla="*/ 303016 h 607902"/>
              <a:gd name="connsiteX39" fmla="*/ 228799 w 519074"/>
              <a:gd name="connsiteY39" fmla="*/ 303016 h 607902"/>
              <a:gd name="connsiteX40" fmla="*/ 238757 w 519074"/>
              <a:gd name="connsiteY40" fmla="*/ 296421 h 607902"/>
              <a:gd name="connsiteX41" fmla="*/ 249224 w 519074"/>
              <a:gd name="connsiteY41" fmla="*/ 271057 h 607902"/>
              <a:gd name="connsiteX42" fmla="*/ 255117 w 519074"/>
              <a:gd name="connsiteY42" fmla="*/ 265223 h 607902"/>
              <a:gd name="connsiteX43" fmla="*/ 255575 w 519074"/>
              <a:gd name="connsiteY43" fmla="*/ 265020 h 607902"/>
              <a:gd name="connsiteX44" fmla="*/ 263704 w 519074"/>
              <a:gd name="connsiteY44" fmla="*/ 264969 h 607902"/>
              <a:gd name="connsiteX45" fmla="*/ 289463 w 519074"/>
              <a:gd name="connsiteY45" fmla="*/ 275216 h 607902"/>
              <a:gd name="connsiteX46" fmla="*/ 301098 w 519074"/>
              <a:gd name="connsiteY46" fmla="*/ 272883 h 607902"/>
              <a:gd name="connsiteX47" fmla="*/ 312530 w 519074"/>
              <a:gd name="connsiteY47" fmla="*/ 261418 h 607902"/>
              <a:gd name="connsiteX48" fmla="*/ 314918 w 519074"/>
              <a:gd name="connsiteY48" fmla="*/ 249750 h 607902"/>
              <a:gd name="connsiteX49" fmla="*/ 304350 w 519074"/>
              <a:gd name="connsiteY49" fmla="*/ 224284 h 607902"/>
              <a:gd name="connsiteX50" fmla="*/ 304299 w 519074"/>
              <a:gd name="connsiteY50" fmla="*/ 216268 h 607902"/>
              <a:gd name="connsiteX51" fmla="*/ 304401 w 519074"/>
              <a:gd name="connsiteY51" fmla="*/ 215913 h 607902"/>
              <a:gd name="connsiteX52" fmla="*/ 310244 w 519074"/>
              <a:gd name="connsiteY52" fmla="*/ 209978 h 607902"/>
              <a:gd name="connsiteX53" fmla="*/ 335851 w 519074"/>
              <a:gd name="connsiteY53" fmla="*/ 199071 h 607902"/>
              <a:gd name="connsiteX54" fmla="*/ 342405 w 519074"/>
              <a:gd name="connsiteY54" fmla="*/ 189179 h 607902"/>
              <a:gd name="connsiteX55" fmla="*/ 342405 w 519074"/>
              <a:gd name="connsiteY55" fmla="*/ 173047 h 607902"/>
              <a:gd name="connsiteX56" fmla="*/ 335800 w 519074"/>
              <a:gd name="connsiteY56" fmla="*/ 163104 h 607902"/>
              <a:gd name="connsiteX57" fmla="*/ 310295 w 519074"/>
              <a:gd name="connsiteY57" fmla="*/ 152450 h 607902"/>
              <a:gd name="connsiteX58" fmla="*/ 304401 w 519074"/>
              <a:gd name="connsiteY58" fmla="*/ 146464 h 607902"/>
              <a:gd name="connsiteX59" fmla="*/ 304350 w 519074"/>
              <a:gd name="connsiteY59" fmla="*/ 146261 h 607902"/>
              <a:gd name="connsiteX60" fmla="*/ 304248 w 519074"/>
              <a:gd name="connsiteY60" fmla="*/ 138145 h 607902"/>
              <a:gd name="connsiteX61" fmla="*/ 314562 w 519074"/>
              <a:gd name="connsiteY61" fmla="*/ 112425 h 607902"/>
              <a:gd name="connsiteX62" fmla="*/ 312174 w 519074"/>
              <a:gd name="connsiteY62" fmla="*/ 100808 h 607902"/>
              <a:gd name="connsiteX63" fmla="*/ 300743 w 519074"/>
              <a:gd name="connsiteY63" fmla="*/ 89343 h 607902"/>
              <a:gd name="connsiteX64" fmla="*/ 289006 w 519074"/>
              <a:gd name="connsiteY64" fmla="*/ 87009 h 607902"/>
              <a:gd name="connsiteX65" fmla="*/ 263704 w 519074"/>
              <a:gd name="connsiteY65" fmla="*/ 97409 h 607902"/>
              <a:gd name="connsiteX66" fmla="*/ 255422 w 519074"/>
              <a:gd name="connsiteY66" fmla="*/ 97409 h 607902"/>
              <a:gd name="connsiteX67" fmla="*/ 255016 w 519074"/>
              <a:gd name="connsiteY67" fmla="*/ 97257 h 607902"/>
              <a:gd name="connsiteX68" fmla="*/ 249122 w 519074"/>
              <a:gd name="connsiteY68" fmla="*/ 91524 h 607902"/>
              <a:gd name="connsiteX69" fmla="*/ 238300 w 519074"/>
              <a:gd name="connsiteY69" fmla="*/ 66159 h 607902"/>
              <a:gd name="connsiteX70" fmla="*/ 228393 w 519074"/>
              <a:gd name="connsiteY70" fmla="*/ 59615 h 607902"/>
              <a:gd name="connsiteX71" fmla="*/ 227935 w 519074"/>
              <a:gd name="connsiteY71" fmla="*/ 8 h 607902"/>
              <a:gd name="connsiteX72" fmla="*/ 459669 w 519074"/>
              <a:gd name="connsiteY72" fmla="*/ 229458 h 607902"/>
              <a:gd name="connsiteX73" fmla="*/ 474099 w 519074"/>
              <a:gd name="connsiteY73" fmla="*/ 287341 h 607902"/>
              <a:gd name="connsiteX74" fmla="*/ 516625 w 519074"/>
              <a:gd name="connsiteY74" fmla="*/ 367443 h 607902"/>
              <a:gd name="connsiteX75" fmla="*/ 498689 w 519074"/>
              <a:gd name="connsiteY75" fmla="*/ 397779 h 607902"/>
              <a:gd name="connsiteX76" fmla="*/ 459720 w 519074"/>
              <a:gd name="connsiteY76" fmla="*/ 398540 h 607902"/>
              <a:gd name="connsiteX77" fmla="*/ 459720 w 519074"/>
              <a:gd name="connsiteY77" fmla="*/ 483107 h 607902"/>
              <a:gd name="connsiteX78" fmla="*/ 411402 w 519074"/>
              <a:gd name="connsiteY78" fmla="*/ 531402 h 607902"/>
              <a:gd name="connsiteX79" fmla="*/ 344844 w 519074"/>
              <a:gd name="connsiteY79" fmla="*/ 531402 h 607902"/>
              <a:gd name="connsiteX80" fmla="*/ 344844 w 519074"/>
              <a:gd name="connsiteY80" fmla="*/ 590958 h 607902"/>
              <a:gd name="connsiteX81" fmla="*/ 327925 w 519074"/>
              <a:gd name="connsiteY81" fmla="*/ 607902 h 607902"/>
              <a:gd name="connsiteX82" fmla="*/ 89688 w 519074"/>
              <a:gd name="connsiteY82" fmla="*/ 607902 h 607902"/>
              <a:gd name="connsiteX83" fmla="*/ 72718 w 519074"/>
              <a:gd name="connsiteY83" fmla="*/ 590958 h 607902"/>
              <a:gd name="connsiteX84" fmla="*/ 72718 w 519074"/>
              <a:gd name="connsiteY84" fmla="*/ 529829 h 607902"/>
              <a:gd name="connsiteX85" fmla="*/ 25111 w 519074"/>
              <a:gd name="connsiteY85" fmla="*/ 333657 h 607902"/>
              <a:gd name="connsiteX86" fmla="*/ 12 w 519074"/>
              <a:gd name="connsiteY86" fmla="*/ 231792 h 607902"/>
              <a:gd name="connsiteX87" fmla="*/ 227935 w 519074"/>
              <a:gd name="connsiteY87" fmla="*/ 8 h 607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19074" h="607902">
                <a:moveTo>
                  <a:pt x="220247" y="135608"/>
                </a:moveTo>
                <a:cubicBezTo>
                  <a:pt x="245549" y="135608"/>
                  <a:pt x="265974" y="156052"/>
                  <a:pt x="265974" y="181264"/>
                </a:cubicBezTo>
                <a:cubicBezTo>
                  <a:pt x="265974" y="206527"/>
                  <a:pt x="245499" y="226920"/>
                  <a:pt x="220247" y="226920"/>
                </a:cubicBezTo>
                <a:cubicBezTo>
                  <a:pt x="194996" y="226920"/>
                  <a:pt x="174521" y="206426"/>
                  <a:pt x="174521" y="181264"/>
                </a:cubicBezTo>
                <a:cubicBezTo>
                  <a:pt x="174521" y="156052"/>
                  <a:pt x="194996" y="135608"/>
                  <a:pt x="220247" y="135608"/>
                </a:cubicBezTo>
                <a:close/>
                <a:moveTo>
                  <a:pt x="212236" y="59615"/>
                </a:moveTo>
                <a:cubicBezTo>
                  <a:pt x="207866" y="59615"/>
                  <a:pt x="203954" y="62253"/>
                  <a:pt x="202277" y="66210"/>
                </a:cubicBezTo>
                <a:lnTo>
                  <a:pt x="191760" y="91321"/>
                </a:lnTo>
                <a:cubicBezTo>
                  <a:pt x="190592" y="94010"/>
                  <a:pt x="188458" y="96140"/>
                  <a:pt x="185714" y="97206"/>
                </a:cubicBezTo>
                <a:cubicBezTo>
                  <a:pt x="185511" y="97257"/>
                  <a:pt x="185257" y="97409"/>
                  <a:pt x="185054" y="97459"/>
                </a:cubicBezTo>
                <a:cubicBezTo>
                  <a:pt x="182412" y="98474"/>
                  <a:pt x="179516" y="98474"/>
                  <a:pt x="176924" y="97459"/>
                </a:cubicBezTo>
                <a:lnTo>
                  <a:pt x="151521" y="87263"/>
                </a:lnTo>
                <a:cubicBezTo>
                  <a:pt x="147507" y="85639"/>
                  <a:pt x="142934" y="86603"/>
                  <a:pt x="139886" y="89647"/>
                </a:cubicBezTo>
                <a:lnTo>
                  <a:pt x="128403" y="101061"/>
                </a:lnTo>
                <a:cubicBezTo>
                  <a:pt x="125304" y="104105"/>
                  <a:pt x="124440" y="108772"/>
                  <a:pt x="126066" y="112780"/>
                </a:cubicBezTo>
                <a:lnTo>
                  <a:pt x="136329" y="137739"/>
                </a:lnTo>
                <a:cubicBezTo>
                  <a:pt x="137447" y="140377"/>
                  <a:pt x="137447" y="143268"/>
                  <a:pt x="136329" y="145906"/>
                </a:cubicBezTo>
                <a:cubicBezTo>
                  <a:pt x="136278" y="146261"/>
                  <a:pt x="136126" y="146515"/>
                  <a:pt x="136024" y="146870"/>
                </a:cubicBezTo>
                <a:cubicBezTo>
                  <a:pt x="134907" y="149508"/>
                  <a:pt x="132823" y="151639"/>
                  <a:pt x="130181" y="152806"/>
                </a:cubicBezTo>
                <a:lnTo>
                  <a:pt x="105133" y="163510"/>
                </a:lnTo>
                <a:cubicBezTo>
                  <a:pt x="101119" y="165184"/>
                  <a:pt x="98528" y="169039"/>
                  <a:pt x="98528" y="173351"/>
                </a:cubicBezTo>
                <a:lnTo>
                  <a:pt x="98528" y="173402"/>
                </a:lnTo>
                <a:lnTo>
                  <a:pt x="98630" y="173402"/>
                </a:lnTo>
                <a:lnTo>
                  <a:pt x="98630" y="189534"/>
                </a:lnTo>
                <a:cubicBezTo>
                  <a:pt x="98630" y="193897"/>
                  <a:pt x="101272" y="197803"/>
                  <a:pt x="105235" y="199477"/>
                </a:cubicBezTo>
                <a:lnTo>
                  <a:pt x="130181" y="209826"/>
                </a:lnTo>
                <a:cubicBezTo>
                  <a:pt x="132874" y="210942"/>
                  <a:pt x="135008" y="213073"/>
                  <a:pt x="136075" y="215812"/>
                </a:cubicBezTo>
                <a:cubicBezTo>
                  <a:pt x="136228" y="216116"/>
                  <a:pt x="136329" y="216421"/>
                  <a:pt x="136482" y="216725"/>
                </a:cubicBezTo>
                <a:cubicBezTo>
                  <a:pt x="137549" y="219363"/>
                  <a:pt x="137650" y="222305"/>
                  <a:pt x="136532" y="224943"/>
                </a:cubicBezTo>
                <a:lnTo>
                  <a:pt x="126371" y="250156"/>
                </a:lnTo>
                <a:cubicBezTo>
                  <a:pt x="124745" y="254164"/>
                  <a:pt x="125710" y="258729"/>
                  <a:pt x="128759" y="261773"/>
                </a:cubicBezTo>
                <a:lnTo>
                  <a:pt x="140191" y="273238"/>
                </a:lnTo>
                <a:cubicBezTo>
                  <a:pt x="143239" y="276332"/>
                  <a:pt x="147913" y="277195"/>
                  <a:pt x="151927" y="275572"/>
                </a:cubicBezTo>
                <a:lnTo>
                  <a:pt x="177077" y="265223"/>
                </a:lnTo>
                <a:cubicBezTo>
                  <a:pt x="179617" y="264208"/>
                  <a:pt x="182564" y="264208"/>
                  <a:pt x="185206" y="265223"/>
                </a:cubicBezTo>
                <a:cubicBezTo>
                  <a:pt x="185409" y="265273"/>
                  <a:pt x="185663" y="265426"/>
                  <a:pt x="185867" y="265476"/>
                </a:cubicBezTo>
                <a:cubicBezTo>
                  <a:pt x="188559" y="266491"/>
                  <a:pt x="190795" y="268622"/>
                  <a:pt x="191964" y="271310"/>
                </a:cubicBezTo>
                <a:lnTo>
                  <a:pt x="202735" y="296472"/>
                </a:lnTo>
                <a:cubicBezTo>
                  <a:pt x="204411" y="300480"/>
                  <a:pt x="208273" y="303016"/>
                  <a:pt x="212642" y="303016"/>
                </a:cubicBezTo>
                <a:lnTo>
                  <a:pt x="228799" y="303016"/>
                </a:lnTo>
                <a:cubicBezTo>
                  <a:pt x="233169" y="303016"/>
                  <a:pt x="237081" y="300378"/>
                  <a:pt x="238757" y="296421"/>
                </a:cubicBezTo>
                <a:lnTo>
                  <a:pt x="249224" y="271057"/>
                </a:lnTo>
                <a:cubicBezTo>
                  <a:pt x="250342" y="268419"/>
                  <a:pt x="252475" y="266288"/>
                  <a:pt x="255117" y="265223"/>
                </a:cubicBezTo>
                <a:cubicBezTo>
                  <a:pt x="255219" y="265172"/>
                  <a:pt x="255422" y="265070"/>
                  <a:pt x="255575" y="265020"/>
                </a:cubicBezTo>
                <a:cubicBezTo>
                  <a:pt x="258217" y="263954"/>
                  <a:pt x="261113" y="263954"/>
                  <a:pt x="263704" y="264969"/>
                </a:cubicBezTo>
                <a:lnTo>
                  <a:pt x="289463" y="275216"/>
                </a:lnTo>
                <a:cubicBezTo>
                  <a:pt x="293426" y="276840"/>
                  <a:pt x="298050" y="275927"/>
                  <a:pt x="301098" y="272883"/>
                </a:cubicBezTo>
                <a:lnTo>
                  <a:pt x="312530" y="261418"/>
                </a:lnTo>
                <a:cubicBezTo>
                  <a:pt x="315680" y="258374"/>
                  <a:pt x="316595" y="253707"/>
                  <a:pt x="314918" y="249750"/>
                </a:cubicBezTo>
                <a:lnTo>
                  <a:pt x="304350" y="224284"/>
                </a:lnTo>
                <a:cubicBezTo>
                  <a:pt x="303283" y="221747"/>
                  <a:pt x="303283" y="218805"/>
                  <a:pt x="304299" y="216268"/>
                </a:cubicBezTo>
                <a:lnTo>
                  <a:pt x="304401" y="215913"/>
                </a:lnTo>
                <a:cubicBezTo>
                  <a:pt x="305519" y="213225"/>
                  <a:pt x="307602" y="211094"/>
                  <a:pt x="310244" y="209978"/>
                </a:cubicBezTo>
                <a:lnTo>
                  <a:pt x="335851" y="199071"/>
                </a:lnTo>
                <a:cubicBezTo>
                  <a:pt x="339865" y="197397"/>
                  <a:pt x="342405" y="193542"/>
                  <a:pt x="342405" y="189179"/>
                </a:cubicBezTo>
                <a:lnTo>
                  <a:pt x="342405" y="173047"/>
                </a:lnTo>
                <a:cubicBezTo>
                  <a:pt x="342405" y="168684"/>
                  <a:pt x="339763" y="164778"/>
                  <a:pt x="335800" y="163104"/>
                </a:cubicBezTo>
                <a:lnTo>
                  <a:pt x="310295" y="152450"/>
                </a:lnTo>
                <a:cubicBezTo>
                  <a:pt x="307602" y="151334"/>
                  <a:pt x="305519" y="149153"/>
                  <a:pt x="304401" y="146464"/>
                </a:cubicBezTo>
                <a:cubicBezTo>
                  <a:pt x="304401" y="146363"/>
                  <a:pt x="304350" y="146312"/>
                  <a:pt x="304350" y="146261"/>
                </a:cubicBezTo>
                <a:cubicBezTo>
                  <a:pt x="303232" y="143674"/>
                  <a:pt x="303232" y="140783"/>
                  <a:pt x="304248" y="138145"/>
                </a:cubicBezTo>
                <a:lnTo>
                  <a:pt x="314562" y="112425"/>
                </a:lnTo>
                <a:cubicBezTo>
                  <a:pt x="316188" y="108417"/>
                  <a:pt x="315223" y="103851"/>
                  <a:pt x="312174" y="100808"/>
                </a:cubicBezTo>
                <a:lnTo>
                  <a:pt x="300743" y="89343"/>
                </a:lnTo>
                <a:cubicBezTo>
                  <a:pt x="297694" y="86248"/>
                  <a:pt x="293020" y="85386"/>
                  <a:pt x="289006" y="87009"/>
                </a:cubicBezTo>
                <a:lnTo>
                  <a:pt x="263704" y="97409"/>
                </a:lnTo>
                <a:cubicBezTo>
                  <a:pt x="261062" y="98575"/>
                  <a:pt x="258064" y="98474"/>
                  <a:pt x="255422" y="97409"/>
                </a:cubicBezTo>
                <a:cubicBezTo>
                  <a:pt x="255270" y="97409"/>
                  <a:pt x="255168" y="97358"/>
                  <a:pt x="255016" y="97257"/>
                </a:cubicBezTo>
                <a:cubicBezTo>
                  <a:pt x="252374" y="96191"/>
                  <a:pt x="250291" y="94162"/>
                  <a:pt x="249122" y="91524"/>
                </a:cubicBezTo>
                <a:lnTo>
                  <a:pt x="238300" y="66159"/>
                </a:lnTo>
                <a:cubicBezTo>
                  <a:pt x="236623" y="62152"/>
                  <a:pt x="232711" y="59615"/>
                  <a:pt x="228393" y="59615"/>
                </a:cubicBezTo>
                <a:close/>
                <a:moveTo>
                  <a:pt x="227935" y="8"/>
                </a:moveTo>
                <a:cubicBezTo>
                  <a:pt x="355767" y="-1007"/>
                  <a:pt x="459669" y="102076"/>
                  <a:pt x="459669" y="229458"/>
                </a:cubicBezTo>
                <a:cubicBezTo>
                  <a:pt x="459669" y="249598"/>
                  <a:pt x="464597" y="269484"/>
                  <a:pt x="474099" y="287341"/>
                </a:cubicBezTo>
                <a:lnTo>
                  <a:pt x="516625" y="367443"/>
                </a:lnTo>
                <a:cubicBezTo>
                  <a:pt x="523890" y="381039"/>
                  <a:pt x="514135" y="397526"/>
                  <a:pt x="498689" y="397779"/>
                </a:cubicBezTo>
                <a:lnTo>
                  <a:pt x="459720" y="398540"/>
                </a:lnTo>
                <a:lnTo>
                  <a:pt x="459720" y="483107"/>
                </a:lnTo>
                <a:cubicBezTo>
                  <a:pt x="459720" y="509689"/>
                  <a:pt x="438025" y="531402"/>
                  <a:pt x="411402" y="531402"/>
                </a:cubicBezTo>
                <a:lnTo>
                  <a:pt x="344844" y="531402"/>
                </a:lnTo>
                <a:lnTo>
                  <a:pt x="344844" y="590958"/>
                </a:lnTo>
                <a:cubicBezTo>
                  <a:pt x="344844" y="600293"/>
                  <a:pt x="337273" y="607902"/>
                  <a:pt x="327925" y="607902"/>
                </a:cubicBezTo>
                <a:lnTo>
                  <a:pt x="89688" y="607902"/>
                </a:lnTo>
                <a:cubicBezTo>
                  <a:pt x="80339" y="607902"/>
                  <a:pt x="72718" y="600293"/>
                  <a:pt x="72718" y="590958"/>
                </a:cubicBezTo>
                <a:lnTo>
                  <a:pt x="72718" y="529829"/>
                </a:lnTo>
                <a:cubicBezTo>
                  <a:pt x="72718" y="461648"/>
                  <a:pt x="56358" y="394482"/>
                  <a:pt x="25111" y="333657"/>
                </a:cubicBezTo>
                <a:cubicBezTo>
                  <a:pt x="9462" y="303118"/>
                  <a:pt x="419" y="268469"/>
                  <a:pt x="12" y="231792"/>
                </a:cubicBezTo>
                <a:cubicBezTo>
                  <a:pt x="-1258" y="104562"/>
                  <a:pt x="100510" y="1022"/>
                  <a:pt x="227935" y="8"/>
                </a:cubicBezTo>
                <a:close/>
              </a:path>
            </a:pathLst>
          </a:custGeom>
          <a:solidFill>
            <a:schemeClr val="bg1"/>
          </a:solidFill>
          <a:ln>
            <a:noFill/>
          </a:ln>
        </p:spPr>
        <p:txBody>
          <a:bodyPr/>
          <a:lstStyle/>
          <a:p>
            <a:endParaRPr lang="zh-CN" altLang="en-US">
              <a:cs typeface="+mn-ea"/>
              <a:sym typeface="+mn-lt"/>
            </a:endParaRPr>
          </a:p>
        </p:txBody>
      </p:sp>
      <p:sp>
        <p:nvSpPr>
          <p:cNvPr id="15" name="puzzle_69154"/>
          <p:cNvSpPr>
            <a:spLocks noChangeAspect="1"/>
          </p:cNvSpPr>
          <p:nvPr/>
        </p:nvSpPr>
        <p:spPr bwMode="auto">
          <a:xfrm>
            <a:off x="7073678" y="1943753"/>
            <a:ext cx="900626" cy="900000"/>
          </a:xfrm>
          <a:custGeom>
            <a:avLst/>
            <a:gdLst>
              <a:gd name="connsiteX0" fmla="*/ 304094 w 608274"/>
              <a:gd name="connsiteY0" fmla="*/ 322696 h 607851"/>
              <a:gd name="connsiteX1" fmla="*/ 313714 w 608274"/>
              <a:gd name="connsiteY1" fmla="*/ 322696 h 607851"/>
              <a:gd name="connsiteX2" fmla="*/ 323238 w 608274"/>
              <a:gd name="connsiteY2" fmla="*/ 322696 h 607851"/>
              <a:gd name="connsiteX3" fmla="*/ 383955 w 608274"/>
              <a:gd name="connsiteY3" fmla="*/ 322696 h 607851"/>
              <a:gd name="connsiteX4" fmla="*/ 376716 w 608274"/>
              <a:gd name="connsiteY4" fmla="*/ 356882 h 607851"/>
              <a:gd name="connsiteX5" fmla="*/ 400003 w 608274"/>
              <a:gd name="connsiteY5" fmla="*/ 411893 h 607851"/>
              <a:gd name="connsiteX6" fmla="*/ 455101 w 608274"/>
              <a:gd name="connsiteY6" fmla="*/ 435238 h 607851"/>
              <a:gd name="connsiteX7" fmla="*/ 456244 w 608274"/>
              <a:gd name="connsiteY7" fmla="*/ 435238 h 607851"/>
              <a:gd name="connsiteX8" fmla="*/ 512484 w 608274"/>
              <a:gd name="connsiteY8" fmla="*/ 411988 h 607851"/>
              <a:gd name="connsiteX9" fmla="*/ 535771 w 608274"/>
              <a:gd name="connsiteY9" fmla="*/ 355836 h 607851"/>
              <a:gd name="connsiteX10" fmla="*/ 528533 w 608274"/>
              <a:gd name="connsiteY10" fmla="*/ 322696 h 607851"/>
              <a:gd name="connsiteX11" fmla="*/ 608203 w 608274"/>
              <a:gd name="connsiteY11" fmla="*/ 322696 h 607851"/>
              <a:gd name="connsiteX12" fmla="*/ 608203 w 608274"/>
              <a:gd name="connsiteY12" fmla="*/ 582156 h 607851"/>
              <a:gd name="connsiteX13" fmla="*/ 582821 w 608274"/>
              <a:gd name="connsiteY13" fmla="*/ 607498 h 607851"/>
              <a:gd name="connsiteX14" fmla="*/ 323238 w 608274"/>
              <a:gd name="connsiteY14" fmla="*/ 607498 h 607851"/>
              <a:gd name="connsiteX15" fmla="*/ 313714 w 608274"/>
              <a:gd name="connsiteY15" fmla="*/ 607498 h 607851"/>
              <a:gd name="connsiteX16" fmla="*/ 304189 w 608274"/>
              <a:gd name="connsiteY16" fmla="*/ 607498 h 607851"/>
              <a:gd name="connsiteX17" fmla="*/ 304094 w 608274"/>
              <a:gd name="connsiteY17" fmla="*/ 607498 h 607851"/>
              <a:gd name="connsiteX18" fmla="*/ 304094 w 608274"/>
              <a:gd name="connsiteY18" fmla="*/ 493910 h 607851"/>
              <a:gd name="connsiteX19" fmla="*/ 304094 w 608274"/>
              <a:gd name="connsiteY19" fmla="*/ 493482 h 607851"/>
              <a:gd name="connsiteX20" fmla="*/ 288760 w 608274"/>
              <a:gd name="connsiteY20" fmla="*/ 503562 h 607851"/>
              <a:gd name="connsiteX21" fmla="*/ 251854 w 608274"/>
              <a:gd name="connsiteY21" fmla="*/ 516067 h 607851"/>
              <a:gd name="connsiteX22" fmla="*/ 199232 w 608274"/>
              <a:gd name="connsiteY22" fmla="*/ 485495 h 607851"/>
              <a:gd name="connsiteX23" fmla="*/ 191375 w 608274"/>
              <a:gd name="connsiteY23" fmla="*/ 454827 h 607851"/>
              <a:gd name="connsiteX24" fmla="*/ 251092 w 608274"/>
              <a:gd name="connsiteY24" fmla="*/ 395299 h 607851"/>
              <a:gd name="connsiteX25" fmla="*/ 251854 w 608274"/>
              <a:gd name="connsiteY25" fmla="*/ 395299 h 607851"/>
              <a:gd name="connsiteX26" fmla="*/ 288760 w 608274"/>
              <a:gd name="connsiteY26" fmla="*/ 407852 h 607851"/>
              <a:gd name="connsiteX27" fmla="*/ 304094 w 608274"/>
              <a:gd name="connsiteY27" fmla="*/ 417884 h 607851"/>
              <a:gd name="connsiteX28" fmla="*/ 152127 w 608274"/>
              <a:gd name="connsiteY28" fmla="*/ 191656 h 607851"/>
              <a:gd name="connsiteX29" fmla="*/ 152984 w 608274"/>
              <a:gd name="connsiteY29" fmla="*/ 191656 h 607851"/>
              <a:gd name="connsiteX30" fmla="*/ 212616 w 608274"/>
              <a:gd name="connsiteY30" fmla="*/ 251282 h 607851"/>
              <a:gd name="connsiteX31" fmla="*/ 199566 w 608274"/>
              <a:gd name="connsiteY31" fmla="*/ 289464 h 607851"/>
              <a:gd name="connsiteX32" fmla="*/ 189945 w 608274"/>
              <a:gd name="connsiteY32" fmla="*/ 304204 h 607851"/>
              <a:gd name="connsiteX33" fmla="*/ 285155 w 608274"/>
              <a:gd name="connsiteY33" fmla="*/ 304204 h 607851"/>
              <a:gd name="connsiteX34" fmla="*/ 285060 w 608274"/>
              <a:gd name="connsiteY34" fmla="*/ 383516 h 607851"/>
              <a:gd name="connsiteX35" fmla="*/ 251862 w 608274"/>
              <a:gd name="connsiteY35" fmla="*/ 376288 h 607851"/>
              <a:gd name="connsiteX36" fmla="*/ 250862 w 608274"/>
              <a:gd name="connsiteY36" fmla="*/ 376288 h 607851"/>
              <a:gd name="connsiteX37" fmla="*/ 195708 w 608274"/>
              <a:gd name="connsiteY37" fmla="*/ 399540 h 607851"/>
              <a:gd name="connsiteX38" fmla="*/ 172322 w 608274"/>
              <a:gd name="connsiteY38" fmla="*/ 454601 h 607851"/>
              <a:gd name="connsiteX39" fmla="*/ 195231 w 608274"/>
              <a:gd name="connsiteY39" fmla="*/ 511470 h 607851"/>
              <a:gd name="connsiteX40" fmla="*/ 220618 w 608274"/>
              <a:gd name="connsiteY40" fmla="*/ 528778 h 607851"/>
              <a:gd name="connsiteX41" fmla="*/ 251862 w 608274"/>
              <a:gd name="connsiteY41" fmla="*/ 535102 h 607851"/>
              <a:gd name="connsiteX42" fmla="*/ 285060 w 608274"/>
              <a:gd name="connsiteY42" fmla="*/ 527874 h 607851"/>
              <a:gd name="connsiteX43" fmla="*/ 285060 w 608274"/>
              <a:gd name="connsiteY43" fmla="*/ 607518 h 607851"/>
              <a:gd name="connsiteX44" fmla="*/ 285060 w 608274"/>
              <a:gd name="connsiteY44" fmla="*/ 607851 h 607851"/>
              <a:gd name="connsiteX45" fmla="*/ 25434 w 608274"/>
              <a:gd name="connsiteY45" fmla="*/ 607851 h 607851"/>
              <a:gd name="connsiteX46" fmla="*/ 0 w 608274"/>
              <a:gd name="connsiteY46" fmla="*/ 582508 h 607851"/>
              <a:gd name="connsiteX47" fmla="*/ 0 w 608274"/>
              <a:gd name="connsiteY47" fmla="*/ 329548 h 607851"/>
              <a:gd name="connsiteX48" fmla="*/ 25434 w 608274"/>
              <a:gd name="connsiteY48" fmla="*/ 304204 h 607851"/>
              <a:gd name="connsiteX49" fmla="*/ 114262 w 608274"/>
              <a:gd name="connsiteY49" fmla="*/ 304204 h 607851"/>
              <a:gd name="connsiteX50" fmla="*/ 104593 w 608274"/>
              <a:gd name="connsiteY50" fmla="*/ 289417 h 607851"/>
              <a:gd name="connsiteX51" fmla="*/ 91591 w 608274"/>
              <a:gd name="connsiteY51" fmla="*/ 252043 h 607851"/>
              <a:gd name="connsiteX52" fmla="*/ 152127 w 608274"/>
              <a:gd name="connsiteY52" fmla="*/ 191656 h 607851"/>
              <a:gd name="connsiteX53" fmla="*/ 304208 w 608274"/>
              <a:gd name="connsiteY53" fmla="*/ 0 h 607851"/>
              <a:gd name="connsiteX54" fmla="*/ 582895 w 608274"/>
              <a:gd name="connsiteY54" fmla="*/ 0 h 607851"/>
              <a:gd name="connsiteX55" fmla="*/ 608274 w 608274"/>
              <a:gd name="connsiteY55" fmla="*/ 25344 h 607851"/>
              <a:gd name="connsiteX56" fmla="*/ 608274 w 608274"/>
              <a:gd name="connsiteY56" fmla="*/ 292854 h 607851"/>
              <a:gd name="connsiteX57" fmla="*/ 608274 w 608274"/>
              <a:gd name="connsiteY57" fmla="*/ 303647 h 607851"/>
              <a:gd name="connsiteX58" fmla="*/ 606512 w 608274"/>
              <a:gd name="connsiteY58" fmla="*/ 303647 h 607851"/>
              <a:gd name="connsiteX59" fmla="*/ 494095 w 608274"/>
              <a:gd name="connsiteY59" fmla="*/ 303647 h 607851"/>
              <a:gd name="connsiteX60" fmla="*/ 494190 w 608274"/>
              <a:gd name="connsiteY60" fmla="*/ 303837 h 607851"/>
              <a:gd name="connsiteX61" fmla="*/ 504189 w 608274"/>
              <a:gd name="connsiteY61" fmla="*/ 319053 h 607851"/>
              <a:gd name="connsiteX62" fmla="*/ 516711 w 608274"/>
              <a:gd name="connsiteY62" fmla="*/ 355808 h 607851"/>
              <a:gd name="connsiteX63" fmla="*/ 496856 w 608274"/>
              <a:gd name="connsiteY63" fmla="*/ 400552 h 607851"/>
              <a:gd name="connsiteX64" fmla="*/ 456241 w 608274"/>
              <a:gd name="connsiteY64" fmla="*/ 416195 h 607851"/>
              <a:gd name="connsiteX65" fmla="*/ 455384 w 608274"/>
              <a:gd name="connsiteY65" fmla="*/ 416195 h 607851"/>
              <a:gd name="connsiteX66" fmla="*/ 395771 w 608274"/>
              <a:gd name="connsiteY66" fmla="*/ 356617 h 607851"/>
              <a:gd name="connsiteX67" fmla="*/ 408246 w 608274"/>
              <a:gd name="connsiteY67" fmla="*/ 319053 h 607851"/>
              <a:gd name="connsiteX68" fmla="*/ 418387 w 608274"/>
              <a:gd name="connsiteY68" fmla="*/ 303647 h 607851"/>
              <a:gd name="connsiteX69" fmla="*/ 323254 w 608274"/>
              <a:gd name="connsiteY69" fmla="*/ 303647 h 607851"/>
              <a:gd name="connsiteX70" fmla="*/ 304208 w 608274"/>
              <a:gd name="connsiteY70" fmla="*/ 303647 h 607851"/>
              <a:gd name="connsiteX71" fmla="*/ 304208 w 608274"/>
              <a:gd name="connsiteY71" fmla="*/ 187152 h 607851"/>
              <a:gd name="connsiteX72" fmla="*/ 317683 w 608274"/>
              <a:gd name="connsiteY72" fmla="*/ 198279 h 607851"/>
              <a:gd name="connsiteX73" fmla="*/ 356298 w 608274"/>
              <a:gd name="connsiteY73" fmla="*/ 212211 h 607851"/>
              <a:gd name="connsiteX74" fmla="*/ 357108 w 608274"/>
              <a:gd name="connsiteY74" fmla="*/ 212211 h 607851"/>
              <a:gd name="connsiteX75" fmla="*/ 416769 w 608274"/>
              <a:gd name="connsiteY75" fmla="*/ 152680 h 607851"/>
              <a:gd name="connsiteX76" fmla="*/ 356298 w 608274"/>
              <a:gd name="connsiteY76" fmla="*/ 91437 h 607851"/>
              <a:gd name="connsiteX77" fmla="*/ 317683 w 608274"/>
              <a:gd name="connsiteY77" fmla="*/ 105368 h 607851"/>
              <a:gd name="connsiteX78" fmla="*/ 304208 w 608274"/>
              <a:gd name="connsiteY78" fmla="*/ 116495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8274" h="607851">
                <a:moveTo>
                  <a:pt x="304094" y="322696"/>
                </a:moveTo>
                <a:lnTo>
                  <a:pt x="313714" y="322696"/>
                </a:lnTo>
                <a:lnTo>
                  <a:pt x="323238" y="322696"/>
                </a:lnTo>
                <a:lnTo>
                  <a:pt x="383955" y="322696"/>
                </a:lnTo>
                <a:cubicBezTo>
                  <a:pt x="379050" y="333347"/>
                  <a:pt x="376574" y="344995"/>
                  <a:pt x="376716" y="356882"/>
                </a:cubicBezTo>
                <a:cubicBezTo>
                  <a:pt x="376955" y="377612"/>
                  <a:pt x="385241" y="397154"/>
                  <a:pt x="400003" y="411893"/>
                </a:cubicBezTo>
                <a:cubicBezTo>
                  <a:pt x="414766" y="426680"/>
                  <a:pt x="434338" y="434953"/>
                  <a:pt x="455101" y="435238"/>
                </a:cubicBezTo>
                <a:cubicBezTo>
                  <a:pt x="455482" y="435238"/>
                  <a:pt x="455863" y="435238"/>
                  <a:pt x="456244" y="435238"/>
                </a:cubicBezTo>
                <a:cubicBezTo>
                  <a:pt x="477483" y="435238"/>
                  <a:pt x="497436" y="427013"/>
                  <a:pt x="512484" y="411988"/>
                </a:cubicBezTo>
                <a:cubicBezTo>
                  <a:pt x="527485" y="397011"/>
                  <a:pt x="535771" y="377042"/>
                  <a:pt x="535771" y="355836"/>
                </a:cubicBezTo>
                <a:cubicBezTo>
                  <a:pt x="535771" y="344330"/>
                  <a:pt x="533247" y="333014"/>
                  <a:pt x="528533" y="322696"/>
                </a:cubicBezTo>
                <a:lnTo>
                  <a:pt x="608203" y="322696"/>
                </a:lnTo>
                <a:lnTo>
                  <a:pt x="608203" y="582156"/>
                </a:lnTo>
                <a:cubicBezTo>
                  <a:pt x="608203" y="596182"/>
                  <a:pt x="596822" y="607498"/>
                  <a:pt x="582821" y="607498"/>
                </a:cubicBezTo>
                <a:lnTo>
                  <a:pt x="323238" y="607498"/>
                </a:lnTo>
                <a:lnTo>
                  <a:pt x="313714" y="607498"/>
                </a:lnTo>
                <a:lnTo>
                  <a:pt x="304189" y="607498"/>
                </a:lnTo>
                <a:lnTo>
                  <a:pt x="304094" y="607498"/>
                </a:lnTo>
                <a:lnTo>
                  <a:pt x="304094" y="493910"/>
                </a:lnTo>
                <a:lnTo>
                  <a:pt x="304094" y="493482"/>
                </a:lnTo>
                <a:cubicBezTo>
                  <a:pt x="300713" y="495384"/>
                  <a:pt x="295475" y="499283"/>
                  <a:pt x="288760" y="503562"/>
                </a:cubicBezTo>
                <a:cubicBezTo>
                  <a:pt x="277855" y="510409"/>
                  <a:pt x="265759" y="516067"/>
                  <a:pt x="251854" y="516067"/>
                </a:cubicBezTo>
                <a:cubicBezTo>
                  <a:pt x="229281" y="516067"/>
                  <a:pt x="209614" y="503752"/>
                  <a:pt x="199232" y="485495"/>
                </a:cubicBezTo>
                <a:cubicBezTo>
                  <a:pt x="194089" y="476461"/>
                  <a:pt x="191232" y="466001"/>
                  <a:pt x="191375" y="454827"/>
                </a:cubicBezTo>
                <a:cubicBezTo>
                  <a:pt x="191803" y="422258"/>
                  <a:pt x="218471" y="395727"/>
                  <a:pt x="251092" y="395299"/>
                </a:cubicBezTo>
                <a:cubicBezTo>
                  <a:pt x="251330" y="395299"/>
                  <a:pt x="251616" y="395299"/>
                  <a:pt x="251854" y="395299"/>
                </a:cubicBezTo>
                <a:cubicBezTo>
                  <a:pt x="265759" y="395299"/>
                  <a:pt x="278141" y="400529"/>
                  <a:pt x="288760" y="407852"/>
                </a:cubicBezTo>
                <a:cubicBezTo>
                  <a:pt x="294522" y="411798"/>
                  <a:pt x="300713" y="415982"/>
                  <a:pt x="304094" y="417884"/>
                </a:cubicBezTo>
                <a:close/>
                <a:moveTo>
                  <a:pt x="152127" y="191656"/>
                </a:moveTo>
                <a:cubicBezTo>
                  <a:pt x="152413" y="191656"/>
                  <a:pt x="152699" y="191656"/>
                  <a:pt x="152984" y="191656"/>
                </a:cubicBezTo>
                <a:cubicBezTo>
                  <a:pt x="185563" y="192084"/>
                  <a:pt x="212187" y="218712"/>
                  <a:pt x="212616" y="251282"/>
                </a:cubicBezTo>
                <a:cubicBezTo>
                  <a:pt x="212807" y="265737"/>
                  <a:pt x="207139" y="278480"/>
                  <a:pt x="199566" y="289464"/>
                </a:cubicBezTo>
                <a:cubicBezTo>
                  <a:pt x="195660" y="295170"/>
                  <a:pt x="192278" y="300210"/>
                  <a:pt x="189945" y="304204"/>
                </a:cubicBezTo>
                <a:lnTo>
                  <a:pt x="285155" y="304204"/>
                </a:lnTo>
                <a:lnTo>
                  <a:pt x="285060" y="383516"/>
                </a:lnTo>
                <a:cubicBezTo>
                  <a:pt x="274724" y="378808"/>
                  <a:pt x="263389" y="376288"/>
                  <a:pt x="251862" y="376288"/>
                </a:cubicBezTo>
                <a:cubicBezTo>
                  <a:pt x="251529" y="376288"/>
                  <a:pt x="251195" y="376288"/>
                  <a:pt x="250862" y="376288"/>
                </a:cubicBezTo>
                <a:cubicBezTo>
                  <a:pt x="230096" y="376574"/>
                  <a:pt x="210473" y="384800"/>
                  <a:pt x="195708" y="399540"/>
                </a:cubicBezTo>
                <a:cubicBezTo>
                  <a:pt x="180895" y="414327"/>
                  <a:pt x="172608" y="433870"/>
                  <a:pt x="172322" y="454601"/>
                </a:cubicBezTo>
                <a:cubicBezTo>
                  <a:pt x="172036" y="475998"/>
                  <a:pt x="180133" y="496207"/>
                  <a:pt x="195231" y="511470"/>
                </a:cubicBezTo>
                <a:cubicBezTo>
                  <a:pt x="202519" y="518887"/>
                  <a:pt x="211092" y="524688"/>
                  <a:pt x="220618" y="528778"/>
                </a:cubicBezTo>
                <a:cubicBezTo>
                  <a:pt x="230525" y="532962"/>
                  <a:pt x="241051" y="535102"/>
                  <a:pt x="251862" y="535102"/>
                </a:cubicBezTo>
                <a:cubicBezTo>
                  <a:pt x="263389" y="535102"/>
                  <a:pt x="274724" y="532629"/>
                  <a:pt x="285060" y="527874"/>
                </a:cubicBezTo>
                <a:lnTo>
                  <a:pt x="285060" y="607518"/>
                </a:lnTo>
                <a:lnTo>
                  <a:pt x="285060" y="607851"/>
                </a:lnTo>
                <a:lnTo>
                  <a:pt x="25434" y="607851"/>
                </a:lnTo>
                <a:cubicBezTo>
                  <a:pt x="11383" y="607851"/>
                  <a:pt x="0" y="596535"/>
                  <a:pt x="0" y="582508"/>
                </a:cubicBezTo>
                <a:lnTo>
                  <a:pt x="0" y="329548"/>
                </a:lnTo>
                <a:cubicBezTo>
                  <a:pt x="0" y="315569"/>
                  <a:pt x="11383" y="304204"/>
                  <a:pt x="25434" y="304204"/>
                </a:cubicBezTo>
                <a:lnTo>
                  <a:pt x="114262" y="304204"/>
                </a:lnTo>
                <a:cubicBezTo>
                  <a:pt x="111928" y="300210"/>
                  <a:pt x="108213" y="294695"/>
                  <a:pt x="104593" y="289417"/>
                </a:cubicBezTo>
                <a:cubicBezTo>
                  <a:pt x="97163" y="278623"/>
                  <a:pt x="91591" y="266165"/>
                  <a:pt x="91591" y="252043"/>
                </a:cubicBezTo>
                <a:cubicBezTo>
                  <a:pt x="91591" y="218712"/>
                  <a:pt x="118692" y="191656"/>
                  <a:pt x="152127" y="191656"/>
                </a:cubicBezTo>
                <a:close/>
                <a:moveTo>
                  <a:pt x="304208" y="0"/>
                </a:moveTo>
                <a:lnTo>
                  <a:pt x="582895" y="0"/>
                </a:lnTo>
                <a:cubicBezTo>
                  <a:pt x="596894" y="0"/>
                  <a:pt x="608274" y="11364"/>
                  <a:pt x="608274" y="25344"/>
                </a:cubicBezTo>
                <a:lnTo>
                  <a:pt x="608274" y="292854"/>
                </a:lnTo>
                <a:lnTo>
                  <a:pt x="608274" y="303647"/>
                </a:lnTo>
                <a:lnTo>
                  <a:pt x="606512" y="303647"/>
                </a:lnTo>
                <a:lnTo>
                  <a:pt x="494095" y="303647"/>
                </a:lnTo>
                <a:cubicBezTo>
                  <a:pt x="494095" y="303742"/>
                  <a:pt x="494142" y="303790"/>
                  <a:pt x="494190" y="303837"/>
                </a:cubicBezTo>
                <a:cubicBezTo>
                  <a:pt x="496047" y="307118"/>
                  <a:pt x="499570" y="312301"/>
                  <a:pt x="504189" y="319053"/>
                </a:cubicBezTo>
                <a:cubicBezTo>
                  <a:pt x="511474" y="329609"/>
                  <a:pt x="516711" y="341971"/>
                  <a:pt x="516711" y="355808"/>
                </a:cubicBezTo>
                <a:cubicBezTo>
                  <a:pt x="516711" y="373544"/>
                  <a:pt x="509045" y="389520"/>
                  <a:pt x="496856" y="400552"/>
                </a:cubicBezTo>
                <a:cubicBezTo>
                  <a:pt x="486143" y="410299"/>
                  <a:pt x="471859" y="416195"/>
                  <a:pt x="456241" y="416195"/>
                </a:cubicBezTo>
                <a:cubicBezTo>
                  <a:pt x="455955" y="416195"/>
                  <a:pt x="455670" y="416195"/>
                  <a:pt x="455384" y="416195"/>
                </a:cubicBezTo>
                <a:cubicBezTo>
                  <a:pt x="422768" y="415767"/>
                  <a:pt x="396152" y="389140"/>
                  <a:pt x="395771" y="356617"/>
                </a:cubicBezTo>
                <a:cubicBezTo>
                  <a:pt x="395580" y="342447"/>
                  <a:pt x="400675" y="329751"/>
                  <a:pt x="408246" y="319053"/>
                </a:cubicBezTo>
                <a:cubicBezTo>
                  <a:pt x="412388" y="313157"/>
                  <a:pt x="417483" y="305454"/>
                  <a:pt x="418387" y="303647"/>
                </a:cubicBezTo>
                <a:lnTo>
                  <a:pt x="323254" y="303647"/>
                </a:lnTo>
                <a:lnTo>
                  <a:pt x="304208" y="303647"/>
                </a:lnTo>
                <a:lnTo>
                  <a:pt x="304208" y="187152"/>
                </a:lnTo>
                <a:cubicBezTo>
                  <a:pt x="304208" y="187152"/>
                  <a:pt x="314397" y="195997"/>
                  <a:pt x="317683" y="198279"/>
                </a:cubicBezTo>
                <a:cubicBezTo>
                  <a:pt x="328158" y="206980"/>
                  <a:pt x="341633" y="212211"/>
                  <a:pt x="356298" y="212211"/>
                </a:cubicBezTo>
                <a:cubicBezTo>
                  <a:pt x="356584" y="212211"/>
                  <a:pt x="356822" y="212211"/>
                  <a:pt x="357108" y="212211"/>
                </a:cubicBezTo>
                <a:cubicBezTo>
                  <a:pt x="389676" y="211830"/>
                  <a:pt x="416340" y="185251"/>
                  <a:pt x="416769" y="152680"/>
                </a:cubicBezTo>
                <a:cubicBezTo>
                  <a:pt x="417245" y="118920"/>
                  <a:pt x="390009" y="91437"/>
                  <a:pt x="356298" y="91437"/>
                </a:cubicBezTo>
                <a:cubicBezTo>
                  <a:pt x="341633" y="91437"/>
                  <a:pt x="328158" y="96667"/>
                  <a:pt x="317683" y="105368"/>
                </a:cubicBezTo>
                <a:cubicBezTo>
                  <a:pt x="314397" y="107698"/>
                  <a:pt x="304208" y="116495"/>
                  <a:pt x="304208" y="116495"/>
                </a:cubicBezTo>
                <a:close/>
              </a:path>
            </a:pathLst>
          </a:custGeom>
          <a:solidFill>
            <a:schemeClr val="bg1"/>
          </a:solidFill>
          <a:ln>
            <a:noFill/>
          </a:ln>
        </p:spPr>
        <p:txBody>
          <a:bodyPr/>
          <a:lstStyle/>
          <a:p>
            <a:endParaRPr lang="zh-CN" altLang="en-US">
              <a:cs typeface="+mn-ea"/>
              <a:sym typeface="+mn-lt"/>
            </a:endParaRPr>
          </a:p>
        </p:txBody>
      </p:sp>
      <p:sp>
        <p:nvSpPr>
          <p:cNvPr id="16" name="give-a-gift_11114"/>
          <p:cNvSpPr>
            <a:spLocks noChangeAspect="1"/>
          </p:cNvSpPr>
          <p:nvPr/>
        </p:nvSpPr>
        <p:spPr bwMode="auto">
          <a:xfrm>
            <a:off x="9979899" y="1882659"/>
            <a:ext cx="888199" cy="900000"/>
          </a:xfrm>
          <a:custGeom>
            <a:avLst/>
            <a:gdLst>
              <a:gd name="T0" fmla="*/ 600116 w 606244"/>
              <a:gd name="T1" fmla="*/ 600116 w 606244"/>
              <a:gd name="T2" fmla="*/ 600116 w 606244"/>
              <a:gd name="T3" fmla="*/ 600116 w 606244"/>
              <a:gd name="T4" fmla="*/ 600116 w 606244"/>
              <a:gd name="T5" fmla="*/ 600116 w 606244"/>
              <a:gd name="T6" fmla="*/ 455839 w 606244"/>
              <a:gd name="T7" fmla="*/ 455839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455839 w 606244"/>
              <a:gd name="T41" fmla="*/ 455839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5" h="269">
                <a:moveTo>
                  <a:pt x="150" y="42"/>
                </a:moveTo>
                <a:lnTo>
                  <a:pt x="147" y="32"/>
                </a:lnTo>
                <a:cubicBezTo>
                  <a:pt x="146" y="28"/>
                  <a:pt x="144" y="24"/>
                  <a:pt x="142" y="20"/>
                </a:cubicBezTo>
                <a:cubicBezTo>
                  <a:pt x="135" y="8"/>
                  <a:pt x="126" y="3"/>
                  <a:pt x="123" y="2"/>
                </a:cubicBezTo>
                <a:cubicBezTo>
                  <a:pt x="122" y="5"/>
                  <a:pt x="122" y="15"/>
                  <a:pt x="129" y="28"/>
                </a:cubicBezTo>
                <a:cubicBezTo>
                  <a:pt x="137" y="40"/>
                  <a:pt x="145" y="45"/>
                  <a:pt x="148" y="46"/>
                </a:cubicBezTo>
                <a:lnTo>
                  <a:pt x="150" y="42"/>
                </a:lnTo>
                <a:close/>
                <a:moveTo>
                  <a:pt x="183" y="28"/>
                </a:moveTo>
                <a:cubicBezTo>
                  <a:pt x="191" y="15"/>
                  <a:pt x="191" y="5"/>
                  <a:pt x="190" y="2"/>
                </a:cubicBezTo>
                <a:cubicBezTo>
                  <a:pt x="186" y="3"/>
                  <a:pt x="178" y="8"/>
                  <a:pt x="171" y="20"/>
                </a:cubicBezTo>
                <a:cubicBezTo>
                  <a:pt x="168" y="24"/>
                  <a:pt x="167" y="28"/>
                  <a:pt x="165" y="32"/>
                </a:cubicBezTo>
                <a:lnTo>
                  <a:pt x="162" y="43"/>
                </a:lnTo>
                <a:lnTo>
                  <a:pt x="164" y="46"/>
                </a:lnTo>
                <a:cubicBezTo>
                  <a:pt x="167" y="45"/>
                  <a:pt x="176" y="40"/>
                  <a:pt x="183" y="28"/>
                </a:cubicBezTo>
                <a:close/>
                <a:moveTo>
                  <a:pt x="152" y="52"/>
                </a:moveTo>
                <a:lnTo>
                  <a:pt x="179" y="52"/>
                </a:lnTo>
                <a:lnTo>
                  <a:pt x="179" y="90"/>
                </a:lnTo>
                <a:lnTo>
                  <a:pt x="244" y="90"/>
                </a:lnTo>
                <a:lnTo>
                  <a:pt x="244" y="53"/>
                </a:lnTo>
                <a:lnTo>
                  <a:pt x="183" y="53"/>
                </a:lnTo>
                <a:cubicBezTo>
                  <a:pt x="188" y="49"/>
                  <a:pt x="193" y="43"/>
                  <a:pt x="197" y="36"/>
                </a:cubicBezTo>
                <a:cubicBezTo>
                  <a:pt x="206" y="21"/>
                  <a:pt x="207" y="5"/>
                  <a:pt x="200" y="1"/>
                </a:cubicBezTo>
                <a:cubicBezTo>
                  <a:pt x="198" y="0"/>
                  <a:pt x="197" y="0"/>
                  <a:pt x="195" y="0"/>
                </a:cubicBezTo>
                <a:cubicBezTo>
                  <a:pt x="188" y="0"/>
                  <a:pt x="178" y="8"/>
                  <a:pt x="170" y="21"/>
                </a:cubicBezTo>
                <a:cubicBezTo>
                  <a:pt x="168" y="25"/>
                  <a:pt x="166" y="29"/>
                  <a:pt x="165" y="33"/>
                </a:cubicBezTo>
                <a:cubicBezTo>
                  <a:pt x="163" y="29"/>
                  <a:pt x="162" y="25"/>
                  <a:pt x="159" y="21"/>
                </a:cubicBezTo>
                <a:cubicBezTo>
                  <a:pt x="152" y="8"/>
                  <a:pt x="141" y="0"/>
                  <a:pt x="134" y="0"/>
                </a:cubicBezTo>
                <a:cubicBezTo>
                  <a:pt x="132" y="0"/>
                  <a:pt x="131" y="0"/>
                  <a:pt x="130" y="1"/>
                </a:cubicBezTo>
                <a:cubicBezTo>
                  <a:pt x="122" y="5"/>
                  <a:pt x="124" y="21"/>
                  <a:pt x="132" y="36"/>
                </a:cubicBezTo>
                <a:cubicBezTo>
                  <a:pt x="137" y="43"/>
                  <a:pt x="142" y="49"/>
                  <a:pt x="147" y="53"/>
                </a:cubicBezTo>
                <a:lnTo>
                  <a:pt x="85" y="53"/>
                </a:lnTo>
                <a:lnTo>
                  <a:pt x="85" y="90"/>
                </a:lnTo>
                <a:lnTo>
                  <a:pt x="152" y="90"/>
                </a:lnTo>
                <a:lnTo>
                  <a:pt x="152" y="52"/>
                </a:lnTo>
                <a:close/>
                <a:moveTo>
                  <a:pt x="173" y="36"/>
                </a:moveTo>
                <a:cubicBezTo>
                  <a:pt x="174" y="32"/>
                  <a:pt x="176" y="29"/>
                  <a:pt x="178" y="25"/>
                </a:cubicBezTo>
                <a:cubicBezTo>
                  <a:pt x="184" y="14"/>
                  <a:pt x="192" y="9"/>
                  <a:pt x="195" y="9"/>
                </a:cubicBezTo>
                <a:cubicBezTo>
                  <a:pt x="196" y="11"/>
                  <a:pt x="196" y="20"/>
                  <a:pt x="189" y="32"/>
                </a:cubicBezTo>
                <a:cubicBezTo>
                  <a:pt x="183" y="43"/>
                  <a:pt x="175" y="48"/>
                  <a:pt x="172" y="49"/>
                </a:cubicBezTo>
                <a:lnTo>
                  <a:pt x="170" y="46"/>
                </a:lnTo>
                <a:lnTo>
                  <a:pt x="173" y="36"/>
                </a:lnTo>
                <a:close/>
                <a:moveTo>
                  <a:pt x="140" y="32"/>
                </a:moveTo>
                <a:cubicBezTo>
                  <a:pt x="133" y="20"/>
                  <a:pt x="133" y="11"/>
                  <a:pt x="134" y="9"/>
                </a:cubicBezTo>
                <a:cubicBezTo>
                  <a:pt x="137" y="9"/>
                  <a:pt x="145" y="14"/>
                  <a:pt x="151" y="25"/>
                </a:cubicBezTo>
                <a:cubicBezTo>
                  <a:pt x="154" y="29"/>
                  <a:pt x="155" y="32"/>
                  <a:pt x="156" y="36"/>
                </a:cubicBezTo>
                <a:lnTo>
                  <a:pt x="159" y="45"/>
                </a:lnTo>
                <a:lnTo>
                  <a:pt x="157" y="48"/>
                </a:lnTo>
                <a:cubicBezTo>
                  <a:pt x="154" y="48"/>
                  <a:pt x="147" y="43"/>
                  <a:pt x="140" y="32"/>
                </a:cubicBezTo>
                <a:close/>
                <a:moveTo>
                  <a:pt x="181" y="102"/>
                </a:moveTo>
                <a:lnTo>
                  <a:pt x="181" y="144"/>
                </a:lnTo>
                <a:cubicBezTo>
                  <a:pt x="186" y="146"/>
                  <a:pt x="187" y="151"/>
                  <a:pt x="187" y="151"/>
                </a:cubicBezTo>
                <a:cubicBezTo>
                  <a:pt x="187" y="151"/>
                  <a:pt x="188" y="150"/>
                  <a:pt x="188" y="170"/>
                </a:cubicBezTo>
                <a:cubicBezTo>
                  <a:pt x="188" y="191"/>
                  <a:pt x="184" y="191"/>
                  <a:pt x="181" y="192"/>
                </a:cubicBezTo>
                <a:lnTo>
                  <a:pt x="181" y="203"/>
                </a:lnTo>
                <a:cubicBezTo>
                  <a:pt x="181" y="203"/>
                  <a:pt x="214" y="192"/>
                  <a:pt x="233" y="168"/>
                </a:cubicBezTo>
                <a:cubicBezTo>
                  <a:pt x="240" y="159"/>
                  <a:pt x="244" y="161"/>
                  <a:pt x="244" y="161"/>
                </a:cubicBezTo>
                <a:lnTo>
                  <a:pt x="244" y="102"/>
                </a:lnTo>
                <a:lnTo>
                  <a:pt x="181" y="102"/>
                </a:lnTo>
                <a:close/>
                <a:moveTo>
                  <a:pt x="152" y="102"/>
                </a:moveTo>
                <a:lnTo>
                  <a:pt x="85" y="102"/>
                </a:lnTo>
                <a:lnTo>
                  <a:pt x="85" y="136"/>
                </a:lnTo>
                <a:lnTo>
                  <a:pt x="152" y="136"/>
                </a:lnTo>
                <a:lnTo>
                  <a:pt x="152" y="102"/>
                </a:lnTo>
                <a:lnTo>
                  <a:pt x="152" y="102"/>
                </a:lnTo>
                <a:close/>
                <a:moveTo>
                  <a:pt x="0" y="137"/>
                </a:moveTo>
                <a:lnTo>
                  <a:pt x="38" y="137"/>
                </a:lnTo>
                <a:lnTo>
                  <a:pt x="38" y="266"/>
                </a:lnTo>
                <a:lnTo>
                  <a:pt x="0" y="266"/>
                </a:lnTo>
                <a:lnTo>
                  <a:pt x="0" y="137"/>
                </a:lnTo>
                <a:close/>
                <a:moveTo>
                  <a:pt x="241" y="178"/>
                </a:moveTo>
                <a:cubicBezTo>
                  <a:pt x="239" y="178"/>
                  <a:pt x="238" y="178"/>
                  <a:pt x="236" y="178"/>
                </a:cubicBezTo>
                <a:cubicBezTo>
                  <a:pt x="224" y="180"/>
                  <a:pt x="206" y="225"/>
                  <a:pt x="159" y="212"/>
                </a:cubicBezTo>
                <a:cubicBezTo>
                  <a:pt x="159" y="212"/>
                  <a:pt x="145" y="207"/>
                  <a:pt x="140" y="204"/>
                </a:cubicBezTo>
                <a:cubicBezTo>
                  <a:pt x="135" y="201"/>
                  <a:pt x="125" y="196"/>
                  <a:pt x="117" y="190"/>
                </a:cubicBezTo>
                <a:lnTo>
                  <a:pt x="140" y="190"/>
                </a:lnTo>
                <a:lnTo>
                  <a:pt x="165" y="190"/>
                </a:lnTo>
                <a:cubicBezTo>
                  <a:pt x="165" y="190"/>
                  <a:pt x="167" y="190"/>
                  <a:pt x="169" y="189"/>
                </a:cubicBezTo>
                <a:cubicBezTo>
                  <a:pt x="172" y="188"/>
                  <a:pt x="176" y="187"/>
                  <a:pt x="176" y="182"/>
                </a:cubicBezTo>
                <a:lnTo>
                  <a:pt x="176" y="160"/>
                </a:lnTo>
                <a:cubicBezTo>
                  <a:pt x="176" y="160"/>
                  <a:pt x="175" y="152"/>
                  <a:pt x="169" y="150"/>
                </a:cubicBezTo>
                <a:cubicBezTo>
                  <a:pt x="168" y="149"/>
                  <a:pt x="167" y="149"/>
                  <a:pt x="165" y="149"/>
                </a:cubicBezTo>
                <a:lnTo>
                  <a:pt x="140" y="149"/>
                </a:lnTo>
                <a:lnTo>
                  <a:pt x="67" y="149"/>
                </a:lnTo>
                <a:lnTo>
                  <a:pt x="55" y="149"/>
                </a:lnTo>
                <a:lnTo>
                  <a:pt x="55" y="242"/>
                </a:lnTo>
                <a:cubicBezTo>
                  <a:pt x="55" y="242"/>
                  <a:pt x="129" y="266"/>
                  <a:pt x="156" y="266"/>
                </a:cubicBezTo>
                <a:cubicBezTo>
                  <a:pt x="156" y="266"/>
                  <a:pt x="221" y="269"/>
                  <a:pt x="265" y="217"/>
                </a:cubicBezTo>
                <a:cubicBezTo>
                  <a:pt x="265" y="217"/>
                  <a:pt x="254" y="184"/>
                  <a:pt x="241" y="178"/>
                </a:cubicBezTo>
                <a:close/>
              </a:path>
            </a:pathLst>
          </a:custGeom>
          <a:solidFill>
            <a:schemeClr val="bg1"/>
          </a:solidFill>
          <a:ln>
            <a:noFill/>
          </a:ln>
        </p:spPr>
        <p:txBody>
          <a:bodyPr/>
          <a:lstStyle/>
          <a:p>
            <a:endParaRPr lang="zh-CN" altLang="en-US">
              <a:cs typeface="+mn-ea"/>
              <a:sym typeface="+mn-lt"/>
            </a:endParaRPr>
          </a:p>
        </p:txBody>
      </p:sp>
      <p:cxnSp>
        <p:nvCxnSpPr>
          <p:cNvPr id="17" name="直接连接符 16"/>
          <p:cNvCxnSpPr/>
          <p:nvPr/>
        </p:nvCxnSpPr>
        <p:spPr>
          <a:xfrm>
            <a:off x="3227985" y="1406903"/>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91989" y="1406903"/>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955992" y="1406903"/>
            <a:ext cx="0" cy="4320000"/>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23"/>
          </p:nvPr>
        </p:nvSpPr>
        <p:spPr>
          <a:xfrm>
            <a:off x="9937681" y="4163398"/>
            <a:ext cx="2352146" cy="424732"/>
          </a:xfrm>
        </p:spPr>
        <p:txBody>
          <a:bodyPr/>
          <a:lstStyle/>
          <a:p>
            <a:r>
              <a:rPr lang="zh-CN" altLang="en-US" sz="2400" dirty="0">
                <a:latin typeface="宋体" panose="02010600030101010101" pitchFamily="2" charset="-122"/>
                <a:ea typeface="宋体" panose="02010600030101010101" pitchFamily="2" charset="-122"/>
              </a:rPr>
              <a:t>碳排放</a:t>
            </a:r>
          </a:p>
        </p:txBody>
      </p:sp>
      <p:sp>
        <p:nvSpPr>
          <p:cNvPr id="7" name="文本占位符 6">
            <a:extLst>
              <a:ext uri="{FF2B5EF4-FFF2-40B4-BE49-F238E27FC236}">
                <a16:creationId xmlns:a16="http://schemas.microsoft.com/office/drawing/2014/main" id="{E7D56F80-5D3C-278F-891C-D97D6A8441DC}"/>
              </a:ext>
            </a:extLst>
          </p:cNvPr>
          <p:cNvSpPr>
            <a:spLocks noGrp="1"/>
          </p:cNvSpPr>
          <p:nvPr>
            <p:ph type="body" sz="quarter" idx="36"/>
          </p:nvPr>
        </p:nvSpPr>
        <p:spPr>
          <a:xfrm>
            <a:off x="1294181" y="4140259"/>
            <a:ext cx="2352146" cy="424732"/>
          </a:xfrm>
        </p:spPr>
        <p:txBody>
          <a:bodyPr/>
          <a:lstStyle/>
          <a:p>
            <a:r>
              <a:rPr lang="zh-CN" altLang="en-US" sz="2400" dirty="0">
                <a:latin typeface="宋体" panose="02010600030101010101" pitchFamily="2" charset="-122"/>
                <a:ea typeface="宋体" panose="02010600030101010101" pitchFamily="2" charset="-122"/>
              </a:rPr>
              <a:t>水资源</a:t>
            </a:r>
          </a:p>
        </p:txBody>
      </p:sp>
      <p:sp>
        <p:nvSpPr>
          <p:cNvPr id="10" name="文本占位符 9">
            <a:extLst>
              <a:ext uri="{FF2B5EF4-FFF2-40B4-BE49-F238E27FC236}">
                <a16:creationId xmlns:a16="http://schemas.microsoft.com/office/drawing/2014/main" id="{C3D66F76-11A1-CB38-1DBA-CD38CEA537FD}"/>
              </a:ext>
            </a:extLst>
          </p:cNvPr>
          <p:cNvSpPr>
            <a:spLocks noGrp="1"/>
          </p:cNvSpPr>
          <p:nvPr>
            <p:ph type="body" sz="quarter" idx="34"/>
          </p:nvPr>
        </p:nvSpPr>
        <p:spPr>
          <a:xfrm>
            <a:off x="4261703" y="4163398"/>
            <a:ext cx="2352146" cy="424732"/>
          </a:xfrm>
        </p:spPr>
        <p:txBody>
          <a:bodyPr/>
          <a:lstStyle/>
          <a:p>
            <a:r>
              <a:rPr lang="zh-CN" altLang="en-US" sz="2400" dirty="0">
                <a:latin typeface="宋体" panose="02010600030101010101" pitchFamily="2" charset="-122"/>
                <a:ea typeface="宋体" panose="02010600030101010101" pitchFamily="2" charset="-122"/>
              </a:rPr>
              <a:t>能源</a:t>
            </a:r>
          </a:p>
        </p:txBody>
      </p:sp>
      <p:sp>
        <p:nvSpPr>
          <p:cNvPr id="12" name="文本占位符 11">
            <a:extLst>
              <a:ext uri="{FF2B5EF4-FFF2-40B4-BE49-F238E27FC236}">
                <a16:creationId xmlns:a16="http://schemas.microsoft.com/office/drawing/2014/main" id="{0D8876BA-2CE2-3810-CE1A-FAB73C2E1671}"/>
              </a:ext>
            </a:extLst>
          </p:cNvPr>
          <p:cNvSpPr>
            <a:spLocks noGrp="1"/>
          </p:cNvSpPr>
          <p:nvPr>
            <p:ph type="body" sz="quarter" idx="32"/>
          </p:nvPr>
        </p:nvSpPr>
        <p:spPr>
          <a:xfrm>
            <a:off x="6891986" y="4163398"/>
            <a:ext cx="2352146" cy="424732"/>
          </a:xfrm>
        </p:spPr>
        <p:txBody>
          <a:bodyPr/>
          <a:lstStyle/>
          <a:p>
            <a:r>
              <a:rPr lang="zh-CN" altLang="en-US" sz="2400" dirty="0">
                <a:latin typeface="宋体" panose="02010600030101010101" pitchFamily="2" charset="-122"/>
                <a:ea typeface="宋体" panose="02010600030101010101" pitchFamily="2" charset="-122"/>
              </a:rPr>
              <a:t>大气污染</a:t>
            </a:r>
          </a:p>
        </p:txBody>
      </p:sp>
      <p:sp>
        <p:nvSpPr>
          <p:cNvPr id="20" name="文本框 19">
            <a:extLst>
              <a:ext uri="{FF2B5EF4-FFF2-40B4-BE49-F238E27FC236}">
                <a16:creationId xmlns:a16="http://schemas.microsoft.com/office/drawing/2014/main" id="{E51C0B39-FF26-5A80-1947-4EF51C2B117A}"/>
              </a:ext>
            </a:extLst>
          </p:cNvPr>
          <p:cNvSpPr txBox="1"/>
          <p:nvPr/>
        </p:nvSpPr>
        <p:spPr>
          <a:xfrm>
            <a:off x="1313403" y="5088576"/>
            <a:ext cx="9770165"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环境经济学是指运用</a:t>
            </a:r>
            <a:r>
              <a:rPr lang="zh-CN" altLang="en-US" dirty="0">
                <a:solidFill>
                  <a:srgbClr val="FF0000"/>
                </a:solidFill>
                <a:latin typeface="宋体" panose="02010600030101010101" pitchFamily="2" charset="-122"/>
                <a:ea typeface="宋体" panose="02010600030101010101" pitchFamily="2" charset="-122"/>
              </a:rPr>
              <a:t>经济科学和环境科学</a:t>
            </a:r>
            <a:r>
              <a:rPr lang="zh-CN" altLang="en-US" dirty="0">
                <a:latin typeface="宋体" panose="02010600030101010101" pitchFamily="2" charset="-122"/>
                <a:ea typeface="宋体" panose="02010600030101010101" pitchFamily="2" charset="-122"/>
              </a:rPr>
              <a:t>的原理和方法，分析经济发展和环境保护的矛盾，以及</a:t>
            </a:r>
            <a:r>
              <a:rPr lang="zh-CN" altLang="en-US" dirty="0">
                <a:solidFill>
                  <a:srgbClr val="FF0000"/>
                </a:solidFill>
                <a:latin typeface="宋体" panose="02010600030101010101" pitchFamily="2" charset="-122"/>
                <a:ea typeface="宋体" panose="02010600030101010101" pitchFamily="2" charset="-122"/>
              </a:rPr>
              <a:t>经济再生产、人口再生产和自然再生产</a:t>
            </a:r>
            <a:r>
              <a:rPr lang="zh-CN" altLang="en-US" dirty="0">
                <a:latin typeface="宋体" panose="02010600030101010101" pitchFamily="2" charset="-122"/>
                <a:ea typeface="宋体" panose="02010600030101010101" pitchFamily="2" charset="-122"/>
              </a:rPr>
              <a:t>三者之间的关系，选择经济、合理的物质变换方式，以使用最小的劳动消耗为人类创造清洁、舒适、优美的生活和工作环境。</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D2898FC-2F35-029E-B8AC-A47806636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282" y="99391"/>
            <a:ext cx="2256184" cy="3008245"/>
          </a:xfrm>
          <a:prstGeom prst="rect">
            <a:avLst/>
          </a:prstGeom>
        </p:spPr>
      </p:pic>
      <p:pic>
        <p:nvPicPr>
          <p:cNvPr id="11" name="图片 10">
            <a:extLst>
              <a:ext uri="{FF2B5EF4-FFF2-40B4-BE49-F238E27FC236}">
                <a16:creationId xmlns:a16="http://schemas.microsoft.com/office/drawing/2014/main" id="{DC4E98E2-F9C5-3E02-93F5-85DB1C4B0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283" y="3449568"/>
            <a:ext cx="2256183" cy="3001704"/>
          </a:xfrm>
          <a:prstGeom prst="rect">
            <a:avLst/>
          </a:prstGeom>
        </p:spPr>
      </p:pic>
      <p:pic>
        <p:nvPicPr>
          <p:cNvPr id="13" name="图片 12">
            <a:extLst>
              <a:ext uri="{FF2B5EF4-FFF2-40B4-BE49-F238E27FC236}">
                <a16:creationId xmlns:a16="http://schemas.microsoft.com/office/drawing/2014/main" id="{96309183-3235-6F59-D1B0-AD780C0EC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536" y="99390"/>
            <a:ext cx="2330726" cy="3008245"/>
          </a:xfrm>
          <a:prstGeom prst="rect">
            <a:avLst/>
          </a:prstGeom>
        </p:spPr>
      </p:pic>
      <p:pic>
        <p:nvPicPr>
          <p:cNvPr id="15" name="图片 14">
            <a:extLst>
              <a:ext uri="{FF2B5EF4-FFF2-40B4-BE49-F238E27FC236}">
                <a16:creationId xmlns:a16="http://schemas.microsoft.com/office/drawing/2014/main" id="{06ECE5BE-6E7E-9321-1CAC-414752A8A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536" y="3449568"/>
            <a:ext cx="2330726" cy="2932865"/>
          </a:xfrm>
          <a:prstGeom prst="rect">
            <a:avLst/>
          </a:prstGeom>
        </p:spPr>
      </p:pic>
      <p:pic>
        <p:nvPicPr>
          <p:cNvPr id="17" name="图片 16">
            <a:extLst>
              <a:ext uri="{FF2B5EF4-FFF2-40B4-BE49-F238E27FC236}">
                <a16:creationId xmlns:a16="http://schemas.microsoft.com/office/drawing/2014/main" id="{855DD72F-C3D1-588B-3B0C-9E96670C86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626" y="99391"/>
            <a:ext cx="2256184" cy="3008245"/>
          </a:xfrm>
          <a:prstGeom prst="rect">
            <a:avLst/>
          </a:prstGeom>
        </p:spPr>
      </p:pic>
      <p:pic>
        <p:nvPicPr>
          <p:cNvPr id="19" name="图片 18">
            <a:extLst>
              <a:ext uri="{FF2B5EF4-FFF2-40B4-BE49-F238E27FC236}">
                <a16:creationId xmlns:a16="http://schemas.microsoft.com/office/drawing/2014/main" id="{7A46A229-E55D-64B5-FD3B-3D4460DD3C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626" y="3425643"/>
            <a:ext cx="2256183" cy="2956790"/>
          </a:xfrm>
          <a:prstGeom prst="rect">
            <a:avLst/>
          </a:prstGeom>
        </p:spPr>
      </p:pic>
      <p:pic>
        <p:nvPicPr>
          <p:cNvPr id="21" name="图片 20">
            <a:extLst>
              <a:ext uri="{FF2B5EF4-FFF2-40B4-BE49-F238E27FC236}">
                <a16:creationId xmlns:a16="http://schemas.microsoft.com/office/drawing/2014/main" id="{03C8532C-D2B2-2B91-BFC9-D14F34665A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1212" y="99390"/>
            <a:ext cx="2330726" cy="3008245"/>
          </a:xfrm>
          <a:prstGeom prst="rect">
            <a:avLst/>
          </a:prstGeom>
        </p:spPr>
      </p:pic>
      <p:pic>
        <p:nvPicPr>
          <p:cNvPr id="23" name="图片 22">
            <a:extLst>
              <a:ext uri="{FF2B5EF4-FFF2-40B4-BE49-F238E27FC236}">
                <a16:creationId xmlns:a16="http://schemas.microsoft.com/office/drawing/2014/main" id="{43B16675-5A2E-CBF1-2F45-5668F30284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1213" y="3449568"/>
            <a:ext cx="2330726" cy="2932865"/>
          </a:xfrm>
          <a:prstGeom prst="rect">
            <a:avLst/>
          </a:prstGeom>
        </p:spPr>
      </p:pic>
    </p:spTree>
    <p:extLst>
      <p:ext uri="{BB962C8B-B14F-4D97-AF65-F5344CB8AC3E}">
        <p14:creationId xmlns:p14="http://schemas.microsoft.com/office/powerpoint/2010/main" val="126727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23"/>
          </p:nvPr>
        </p:nvSpPr>
        <p:spPr>
          <a:xfrm>
            <a:off x="8002988" y="2135669"/>
            <a:ext cx="3515912" cy="1013611"/>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rPr>
              <a:t>评价指标的降维</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rPr>
              <a:t>评价指标的赋权</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endParaRPr>
          </a:p>
        </p:txBody>
      </p:sp>
      <p:sp>
        <p:nvSpPr>
          <p:cNvPr id="6" name="文本占位符 5"/>
          <p:cNvSpPr>
            <a:spLocks noGrp="1"/>
          </p:cNvSpPr>
          <p:nvPr>
            <p:ph type="body" sz="quarter" idx="29"/>
          </p:nvPr>
        </p:nvSpPr>
        <p:spPr>
          <a:xfrm>
            <a:off x="8174467" y="1766337"/>
            <a:ext cx="630942" cy="369332"/>
          </a:xfrm>
        </p:spPr>
        <p:txBody>
          <a:bodyPr/>
          <a:lstStyle/>
          <a:p>
            <a:r>
              <a:rPr lang="zh-CN" altLang="en-US" dirty="0">
                <a:sym typeface="+mn-lt"/>
              </a:rPr>
              <a:t>评价</a:t>
            </a:r>
          </a:p>
        </p:txBody>
      </p:sp>
      <p:sp>
        <p:nvSpPr>
          <p:cNvPr id="7" name="文本占位符 6"/>
          <p:cNvSpPr>
            <a:spLocks noGrp="1"/>
          </p:cNvSpPr>
          <p:nvPr>
            <p:ph type="body" sz="quarter" idx="38"/>
          </p:nvPr>
        </p:nvSpPr>
        <p:spPr>
          <a:xfrm>
            <a:off x="8002988" y="4924570"/>
            <a:ext cx="3515912" cy="1013611"/>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rPr>
              <a:t>情感极性的判断</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rPr>
              <a:t>语句关注点的分析</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endParaRPr>
          </a:p>
        </p:txBody>
      </p:sp>
      <p:sp>
        <p:nvSpPr>
          <p:cNvPr id="8" name="文本占位符 7"/>
          <p:cNvSpPr>
            <a:spLocks noGrp="1"/>
          </p:cNvSpPr>
          <p:nvPr>
            <p:ph type="body" sz="quarter" idx="39"/>
          </p:nvPr>
        </p:nvSpPr>
        <p:spPr>
          <a:xfrm>
            <a:off x="8174467" y="4555238"/>
            <a:ext cx="1708160" cy="369332"/>
          </a:xfrm>
        </p:spPr>
        <p:txBody>
          <a:bodyPr/>
          <a:lstStyle/>
          <a:p>
            <a:r>
              <a:rPr lang="zh-CN" altLang="en-US" dirty="0">
                <a:sym typeface="+mn-lt"/>
              </a:rPr>
              <a:t>自然语言处理</a:t>
            </a:r>
          </a:p>
        </p:txBody>
      </p:sp>
      <p:sp>
        <p:nvSpPr>
          <p:cNvPr id="9" name="文本占位符 8"/>
          <p:cNvSpPr>
            <a:spLocks noGrp="1"/>
          </p:cNvSpPr>
          <p:nvPr>
            <p:ph type="body" sz="quarter" idx="40"/>
          </p:nvPr>
        </p:nvSpPr>
        <p:spPr>
          <a:xfrm>
            <a:off x="2265063" y="4861334"/>
            <a:ext cx="3515912" cy="663771"/>
          </a:xfrm>
        </p:spPr>
        <p:txBody>
          <a:bodyPr/>
          <a:lstStyle/>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rPr>
              <a:t>研究对象分类</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endParaRPr>
          </a:p>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rPr>
              <a:t>研究结果的聚类</a:t>
            </a:r>
          </a:p>
        </p:txBody>
      </p:sp>
      <p:sp>
        <p:nvSpPr>
          <p:cNvPr id="10" name="文本占位符 9"/>
          <p:cNvSpPr>
            <a:spLocks noGrp="1"/>
          </p:cNvSpPr>
          <p:nvPr>
            <p:ph type="body" sz="quarter" idx="41"/>
          </p:nvPr>
        </p:nvSpPr>
        <p:spPr>
          <a:xfrm>
            <a:off x="2528740" y="4433621"/>
            <a:ext cx="1438855" cy="369332"/>
          </a:xfrm>
        </p:spPr>
        <p:txBody>
          <a:bodyPr/>
          <a:lstStyle/>
          <a:p>
            <a:r>
              <a:rPr lang="zh-CN" altLang="en-US" dirty="0">
                <a:sym typeface="+mn-lt"/>
              </a:rPr>
              <a:t>分类和聚类</a:t>
            </a:r>
          </a:p>
        </p:txBody>
      </p:sp>
      <p:sp>
        <p:nvSpPr>
          <p:cNvPr id="11" name="文本占位符 10"/>
          <p:cNvSpPr>
            <a:spLocks noGrp="1"/>
          </p:cNvSpPr>
          <p:nvPr>
            <p:ph type="body" sz="quarter" idx="42"/>
          </p:nvPr>
        </p:nvSpPr>
        <p:spPr>
          <a:xfrm>
            <a:off x="2265063" y="2252085"/>
            <a:ext cx="1966211" cy="1013611"/>
          </a:xfrm>
        </p:spPr>
        <p:txBody>
          <a:bodyPr/>
          <a:lstStyle/>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rPr>
              <a:t>碳排放量预测</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endParaRPr>
          </a:p>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lt"/>
              </a:rPr>
              <a:t>空气污染质量预测</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endParaRPr>
          </a:p>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lt"/>
              </a:rPr>
              <a:t>……</a:t>
            </a:r>
          </a:p>
        </p:txBody>
      </p:sp>
      <p:sp>
        <p:nvSpPr>
          <p:cNvPr id="12" name="文本占位符 11"/>
          <p:cNvSpPr>
            <a:spLocks noGrp="1"/>
          </p:cNvSpPr>
          <p:nvPr>
            <p:ph type="body" sz="quarter" idx="43"/>
          </p:nvPr>
        </p:nvSpPr>
        <p:spPr>
          <a:xfrm>
            <a:off x="3161763" y="1781733"/>
            <a:ext cx="630942" cy="369332"/>
          </a:xfrm>
        </p:spPr>
        <p:txBody>
          <a:bodyPr/>
          <a:lstStyle/>
          <a:p>
            <a:r>
              <a:rPr lang="zh-CN" altLang="en-US" dirty="0">
                <a:latin typeface="宋体" panose="02010600030101010101" pitchFamily="2" charset="-122"/>
                <a:ea typeface="宋体" panose="02010600030101010101" pitchFamily="2" charset="-122"/>
                <a:sym typeface="+mn-lt"/>
              </a:rPr>
              <a:t>预测</a:t>
            </a:r>
          </a:p>
        </p:txBody>
      </p:sp>
      <p:sp>
        <p:nvSpPr>
          <p:cNvPr id="4" name="标题 3"/>
          <p:cNvSpPr>
            <a:spLocks noGrp="1"/>
          </p:cNvSpPr>
          <p:nvPr>
            <p:ph type="title"/>
          </p:nvPr>
        </p:nvSpPr>
        <p:spPr/>
        <p:txBody>
          <a:bodyPr>
            <a:normAutofit fontScale="90000"/>
          </a:bodyPr>
          <a:lstStyle/>
          <a:p>
            <a:r>
              <a:rPr lang="zh-CN" altLang="en-US" dirty="0">
                <a:sym typeface="+mn-lt"/>
              </a:rPr>
              <a:t>学科应用</a:t>
            </a:r>
          </a:p>
        </p:txBody>
      </p:sp>
      <p:sp>
        <p:nvSpPr>
          <p:cNvPr id="13" name="椭圆 12"/>
          <p:cNvSpPr/>
          <p:nvPr/>
        </p:nvSpPr>
        <p:spPr>
          <a:xfrm flipH="1">
            <a:off x="6999395" y="4557954"/>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4" name="Oval 51"/>
          <p:cNvSpPr/>
          <p:nvPr/>
        </p:nvSpPr>
        <p:spPr>
          <a:xfrm>
            <a:off x="4528697" y="2151065"/>
            <a:ext cx="503161" cy="333963"/>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88862 h 440259"/>
              <a:gd name="T47" fmla="*/ 88862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278945 h 440259"/>
              <a:gd name="T57" fmla="*/ 278945 h 440259"/>
              <a:gd name="T58" fmla="*/ 88862 h 440259"/>
              <a:gd name="T59" fmla="*/ 88862 h 440259"/>
              <a:gd name="T60" fmla="*/ 278945 h 440259"/>
              <a:gd name="T61" fmla="*/ 278945 h 440259"/>
              <a:gd name="T62" fmla="*/ 278945 h 440259"/>
              <a:gd name="T63"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2" h="533">
                <a:moveTo>
                  <a:pt x="802" y="11"/>
                </a:moveTo>
                <a:cubicBezTo>
                  <a:pt x="802" y="11"/>
                  <a:pt x="802" y="11"/>
                  <a:pt x="802" y="11"/>
                </a:cubicBezTo>
                <a:cubicBezTo>
                  <a:pt x="801" y="9"/>
                  <a:pt x="801" y="8"/>
                  <a:pt x="800" y="6"/>
                </a:cubicBezTo>
                <a:cubicBezTo>
                  <a:pt x="800" y="6"/>
                  <a:pt x="800" y="6"/>
                  <a:pt x="800" y="6"/>
                </a:cubicBezTo>
                <a:cubicBezTo>
                  <a:pt x="800" y="6"/>
                  <a:pt x="800" y="6"/>
                  <a:pt x="800" y="6"/>
                </a:cubicBezTo>
                <a:cubicBezTo>
                  <a:pt x="799" y="5"/>
                  <a:pt x="798" y="4"/>
                  <a:pt x="797" y="3"/>
                </a:cubicBezTo>
                <a:cubicBezTo>
                  <a:pt x="796" y="3"/>
                  <a:pt x="796" y="2"/>
                  <a:pt x="796" y="2"/>
                </a:cubicBezTo>
                <a:cubicBezTo>
                  <a:pt x="795" y="2"/>
                  <a:pt x="794" y="1"/>
                  <a:pt x="793" y="1"/>
                </a:cubicBezTo>
                <a:cubicBezTo>
                  <a:pt x="792" y="0"/>
                  <a:pt x="791" y="0"/>
                  <a:pt x="791" y="0"/>
                </a:cubicBezTo>
                <a:cubicBezTo>
                  <a:pt x="790" y="0"/>
                  <a:pt x="789" y="0"/>
                  <a:pt x="789" y="0"/>
                </a:cubicBezTo>
                <a:lnTo>
                  <a:pt x="789" y="0"/>
                </a:lnTo>
                <a:cubicBezTo>
                  <a:pt x="788" y="0"/>
                  <a:pt x="788" y="0"/>
                  <a:pt x="787" y="0"/>
                </a:cubicBezTo>
                <a:cubicBezTo>
                  <a:pt x="787" y="0"/>
                  <a:pt x="787" y="0"/>
                  <a:pt x="787" y="0"/>
                </a:cubicBezTo>
                <a:cubicBezTo>
                  <a:pt x="787" y="0"/>
                  <a:pt x="787" y="0"/>
                  <a:pt x="787" y="0"/>
                </a:cubicBezTo>
                <a:cubicBezTo>
                  <a:pt x="786" y="0"/>
                  <a:pt x="786" y="0"/>
                  <a:pt x="786" y="0"/>
                </a:cubicBezTo>
                <a:lnTo>
                  <a:pt x="12" y="160"/>
                </a:lnTo>
                <a:cubicBezTo>
                  <a:pt x="6" y="161"/>
                  <a:pt x="2" y="166"/>
                  <a:pt x="1" y="171"/>
                </a:cubicBezTo>
                <a:cubicBezTo>
                  <a:pt x="0" y="177"/>
                  <a:pt x="3" y="182"/>
                  <a:pt x="8" y="185"/>
                </a:cubicBezTo>
                <a:lnTo>
                  <a:pt x="230" y="302"/>
                </a:lnTo>
                <a:lnTo>
                  <a:pt x="269" y="518"/>
                </a:lnTo>
                <a:cubicBezTo>
                  <a:pt x="269" y="518"/>
                  <a:pt x="269" y="518"/>
                  <a:pt x="269" y="518"/>
                </a:cubicBezTo>
                <a:cubicBezTo>
                  <a:pt x="269" y="519"/>
                  <a:pt x="269" y="520"/>
                  <a:pt x="269" y="521"/>
                </a:cubicBezTo>
                <a:cubicBezTo>
                  <a:pt x="269" y="522"/>
                  <a:pt x="269" y="523"/>
                  <a:pt x="269" y="523"/>
                </a:cubicBezTo>
                <a:cubicBezTo>
                  <a:pt x="269" y="524"/>
                  <a:pt x="270" y="525"/>
                  <a:pt x="270" y="527"/>
                </a:cubicBezTo>
                <a:cubicBezTo>
                  <a:pt x="271" y="527"/>
                  <a:pt x="271" y="527"/>
                  <a:pt x="271" y="527"/>
                </a:cubicBezTo>
                <a:cubicBezTo>
                  <a:pt x="271" y="527"/>
                  <a:pt x="271" y="527"/>
                  <a:pt x="271" y="527"/>
                </a:cubicBezTo>
                <a:cubicBezTo>
                  <a:pt x="271" y="528"/>
                  <a:pt x="271" y="528"/>
                  <a:pt x="272" y="528"/>
                </a:cubicBezTo>
                <a:cubicBezTo>
                  <a:pt x="272" y="529"/>
                  <a:pt x="273" y="530"/>
                  <a:pt x="274" y="530"/>
                </a:cubicBezTo>
                <a:cubicBezTo>
                  <a:pt x="274" y="530"/>
                  <a:pt x="274" y="530"/>
                  <a:pt x="274" y="531"/>
                </a:cubicBezTo>
                <a:cubicBezTo>
                  <a:pt x="274" y="531"/>
                  <a:pt x="274" y="531"/>
                  <a:pt x="275" y="531"/>
                </a:cubicBezTo>
                <a:cubicBezTo>
                  <a:pt x="275" y="531"/>
                  <a:pt x="276" y="532"/>
                  <a:pt x="277" y="532"/>
                </a:cubicBezTo>
                <a:cubicBezTo>
                  <a:pt x="277" y="532"/>
                  <a:pt x="278" y="533"/>
                  <a:pt x="278" y="533"/>
                </a:cubicBezTo>
                <a:cubicBezTo>
                  <a:pt x="279" y="533"/>
                  <a:pt x="281" y="533"/>
                  <a:pt x="282" y="533"/>
                </a:cubicBezTo>
                <a:lnTo>
                  <a:pt x="282" y="533"/>
                </a:lnTo>
                <a:lnTo>
                  <a:pt x="282" y="533"/>
                </a:lnTo>
                <a:lnTo>
                  <a:pt x="282" y="533"/>
                </a:lnTo>
                <a:cubicBezTo>
                  <a:pt x="282" y="533"/>
                  <a:pt x="282" y="533"/>
                  <a:pt x="282" y="533"/>
                </a:cubicBezTo>
                <a:cubicBezTo>
                  <a:pt x="282" y="533"/>
                  <a:pt x="282" y="533"/>
                  <a:pt x="283" y="533"/>
                </a:cubicBezTo>
                <a:cubicBezTo>
                  <a:pt x="286" y="533"/>
                  <a:pt x="290" y="532"/>
                  <a:pt x="292" y="529"/>
                </a:cubicBezTo>
                <a:lnTo>
                  <a:pt x="440" y="431"/>
                </a:lnTo>
                <a:lnTo>
                  <a:pt x="595" y="531"/>
                </a:lnTo>
                <a:cubicBezTo>
                  <a:pt x="597" y="532"/>
                  <a:pt x="599" y="533"/>
                  <a:pt x="602" y="533"/>
                </a:cubicBezTo>
                <a:cubicBezTo>
                  <a:pt x="603" y="533"/>
                  <a:pt x="605" y="533"/>
                  <a:pt x="606" y="533"/>
                </a:cubicBezTo>
                <a:cubicBezTo>
                  <a:pt x="610" y="531"/>
                  <a:pt x="613" y="528"/>
                  <a:pt x="614" y="524"/>
                </a:cubicBezTo>
                <a:lnTo>
                  <a:pt x="800" y="20"/>
                </a:lnTo>
                <a:cubicBezTo>
                  <a:pt x="801" y="18"/>
                  <a:pt x="802" y="16"/>
                  <a:pt x="802" y="13"/>
                </a:cubicBezTo>
                <a:cubicBezTo>
                  <a:pt x="802" y="12"/>
                  <a:pt x="802" y="12"/>
                  <a:pt x="802" y="11"/>
                </a:cubicBezTo>
                <a:close/>
                <a:moveTo>
                  <a:pt x="647" y="101"/>
                </a:moveTo>
                <a:lnTo>
                  <a:pt x="327" y="336"/>
                </a:lnTo>
                <a:cubicBezTo>
                  <a:pt x="327" y="336"/>
                  <a:pt x="326" y="337"/>
                  <a:pt x="326" y="337"/>
                </a:cubicBezTo>
                <a:cubicBezTo>
                  <a:pt x="326" y="337"/>
                  <a:pt x="326" y="337"/>
                  <a:pt x="325" y="338"/>
                </a:cubicBezTo>
                <a:cubicBezTo>
                  <a:pt x="325" y="338"/>
                  <a:pt x="325" y="338"/>
                  <a:pt x="325" y="339"/>
                </a:cubicBezTo>
                <a:cubicBezTo>
                  <a:pt x="324" y="339"/>
                  <a:pt x="324" y="339"/>
                  <a:pt x="324" y="340"/>
                </a:cubicBezTo>
                <a:cubicBezTo>
                  <a:pt x="323" y="340"/>
                  <a:pt x="323" y="341"/>
                  <a:pt x="323" y="342"/>
                </a:cubicBezTo>
                <a:cubicBezTo>
                  <a:pt x="323" y="342"/>
                  <a:pt x="323" y="342"/>
                  <a:pt x="323" y="343"/>
                </a:cubicBezTo>
                <a:cubicBezTo>
                  <a:pt x="323" y="343"/>
                  <a:pt x="322" y="343"/>
                  <a:pt x="322" y="343"/>
                </a:cubicBezTo>
                <a:lnTo>
                  <a:pt x="286" y="462"/>
                </a:lnTo>
                <a:lnTo>
                  <a:pt x="257" y="301"/>
                </a:lnTo>
                <a:lnTo>
                  <a:pt x="647" y="101"/>
                </a:lnTo>
                <a:close/>
                <a:moveTo>
                  <a:pt x="306" y="487"/>
                </a:moveTo>
                <a:lnTo>
                  <a:pt x="343" y="367"/>
                </a:lnTo>
                <a:lnTo>
                  <a:pt x="399" y="404"/>
                </a:lnTo>
                <a:lnTo>
                  <a:pt x="416" y="415"/>
                </a:lnTo>
                <a:lnTo>
                  <a:pt x="361" y="451"/>
                </a:lnTo>
                <a:lnTo>
                  <a:pt x="306" y="4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5" name="Oval 52"/>
          <p:cNvSpPr/>
          <p:nvPr/>
        </p:nvSpPr>
        <p:spPr>
          <a:xfrm>
            <a:off x="4554053" y="4744437"/>
            <a:ext cx="503161" cy="502401"/>
          </a:xfrm>
          <a:custGeom>
            <a:avLst/>
            <a:gdLst>
              <a:gd name="connsiteX0" fmla="*/ 303820 w 607639"/>
              <a:gd name="connsiteY0" fmla="*/ 278099 h 606722"/>
              <a:gd name="connsiteX1" fmla="*/ 329118 w 607639"/>
              <a:gd name="connsiteY1" fmla="*/ 303362 h 606722"/>
              <a:gd name="connsiteX2" fmla="*/ 303820 w 607639"/>
              <a:gd name="connsiteY2" fmla="*/ 328625 h 606722"/>
              <a:gd name="connsiteX3" fmla="*/ 278522 w 607639"/>
              <a:gd name="connsiteY3" fmla="*/ 303362 h 606722"/>
              <a:gd name="connsiteX4" fmla="*/ 303820 w 607639"/>
              <a:gd name="connsiteY4" fmla="*/ 278099 h 606722"/>
              <a:gd name="connsiteX5" fmla="*/ 303775 w 607639"/>
              <a:gd name="connsiteY5" fmla="*/ 252735 h 606722"/>
              <a:gd name="connsiteX6" fmla="*/ 253140 w 607639"/>
              <a:gd name="connsiteY6" fmla="*/ 303317 h 606722"/>
              <a:gd name="connsiteX7" fmla="*/ 303775 w 607639"/>
              <a:gd name="connsiteY7" fmla="*/ 353900 h 606722"/>
              <a:gd name="connsiteX8" fmla="*/ 354410 w 607639"/>
              <a:gd name="connsiteY8" fmla="*/ 303317 h 606722"/>
              <a:gd name="connsiteX9" fmla="*/ 303775 w 607639"/>
              <a:gd name="connsiteY9" fmla="*/ 252735 h 606722"/>
              <a:gd name="connsiteX10" fmla="*/ 303775 w 607639"/>
              <a:gd name="connsiteY10" fmla="*/ 202241 h 606722"/>
              <a:gd name="connsiteX11" fmla="*/ 405045 w 607639"/>
              <a:gd name="connsiteY11" fmla="*/ 303317 h 606722"/>
              <a:gd name="connsiteX12" fmla="*/ 303775 w 607639"/>
              <a:gd name="connsiteY12" fmla="*/ 404482 h 606722"/>
              <a:gd name="connsiteX13" fmla="*/ 202593 w 607639"/>
              <a:gd name="connsiteY13" fmla="*/ 303317 h 606722"/>
              <a:gd name="connsiteX14" fmla="*/ 303775 w 607639"/>
              <a:gd name="connsiteY14" fmla="*/ 202241 h 606722"/>
              <a:gd name="connsiteX15" fmla="*/ 303775 w 607639"/>
              <a:gd name="connsiteY15" fmla="*/ 151703 h 606722"/>
              <a:gd name="connsiteX16" fmla="*/ 151932 w 607639"/>
              <a:gd name="connsiteY16" fmla="*/ 303317 h 606722"/>
              <a:gd name="connsiteX17" fmla="*/ 303775 w 607639"/>
              <a:gd name="connsiteY17" fmla="*/ 455019 h 606722"/>
              <a:gd name="connsiteX18" fmla="*/ 455707 w 607639"/>
              <a:gd name="connsiteY18" fmla="*/ 303317 h 606722"/>
              <a:gd name="connsiteX19" fmla="*/ 303775 w 607639"/>
              <a:gd name="connsiteY19" fmla="*/ 151703 h 606722"/>
              <a:gd name="connsiteX20" fmla="*/ 253131 w 607639"/>
              <a:gd name="connsiteY20" fmla="*/ 0 h 606722"/>
              <a:gd name="connsiteX21" fmla="*/ 354419 w 607639"/>
              <a:gd name="connsiteY21" fmla="*/ 0 h 606722"/>
              <a:gd name="connsiteX22" fmla="*/ 379786 w 607639"/>
              <a:gd name="connsiteY22" fmla="*/ 25239 h 606722"/>
              <a:gd name="connsiteX23" fmla="*/ 379786 w 607639"/>
              <a:gd name="connsiteY23" fmla="*/ 62387 h 606722"/>
              <a:gd name="connsiteX24" fmla="*/ 420639 w 607639"/>
              <a:gd name="connsiteY24" fmla="*/ 79451 h 606722"/>
              <a:gd name="connsiteX25" fmla="*/ 446985 w 607639"/>
              <a:gd name="connsiteY25" fmla="*/ 53145 h 606722"/>
              <a:gd name="connsiteX26" fmla="*/ 482854 w 607639"/>
              <a:gd name="connsiteY26" fmla="*/ 53145 h 606722"/>
              <a:gd name="connsiteX27" fmla="*/ 554414 w 607639"/>
              <a:gd name="connsiteY27" fmla="*/ 124597 h 606722"/>
              <a:gd name="connsiteX28" fmla="*/ 554414 w 607639"/>
              <a:gd name="connsiteY28" fmla="*/ 160323 h 606722"/>
              <a:gd name="connsiteX29" fmla="*/ 528069 w 607639"/>
              <a:gd name="connsiteY29" fmla="*/ 186629 h 606722"/>
              <a:gd name="connsiteX30" fmla="*/ 545158 w 607639"/>
              <a:gd name="connsiteY30" fmla="*/ 227510 h 606722"/>
              <a:gd name="connsiteX31" fmla="*/ 582273 w 607639"/>
              <a:gd name="connsiteY31" fmla="*/ 227510 h 606722"/>
              <a:gd name="connsiteX32" fmla="*/ 607639 w 607639"/>
              <a:gd name="connsiteY32" fmla="*/ 252749 h 606722"/>
              <a:gd name="connsiteX33" fmla="*/ 607639 w 607639"/>
              <a:gd name="connsiteY33" fmla="*/ 353884 h 606722"/>
              <a:gd name="connsiteX34" fmla="*/ 582273 w 607639"/>
              <a:gd name="connsiteY34" fmla="*/ 379212 h 606722"/>
              <a:gd name="connsiteX35" fmla="*/ 545158 w 607639"/>
              <a:gd name="connsiteY35" fmla="*/ 379212 h 606722"/>
              <a:gd name="connsiteX36" fmla="*/ 528069 w 607639"/>
              <a:gd name="connsiteY36" fmla="*/ 420004 h 606722"/>
              <a:gd name="connsiteX37" fmla="*/ 554414 w 607639"/>
              <a:gd name="connsiteY37" fmla="*/ 446310 h 606722"/>
              <a:gd name="connsiteX38" fmla="*/ 554414 w 607639"/>
              <a:gd name="connsiteY38" fmla="*/ 482125 h 606722"/>
              <a:gd name="connsiteX39" fmla="*/ 482854 w 607639"/>
              <a:gd name="connsiteY39" fmla="*/ 553577 h 606722"/>
              <a:gd name="connsiteX40" fmla="*/ 446985 w 607639"/>
              <a:gd name="connsiteY40" fmla="*/ 553577 h 606722"/>
              <a:gd name="connsiteX41" fmla="*/ 420639 w 607639"/>
              <a:gd name="connsiteY41" fmla="*/ 527271 h 606722"/>
              <a:gd name="connsiteX42" fmla="*/ 379786 w 607639"/>
              <a:gd name="connsiteY42" fmla="*/ 544246 h 606722"/>
              <a:gd name="connsiteX43" fmla="*/ 379786 w 607639"/>
              <a:gd name="connsiteY43" fmla="*/ 581394 h 606722"/>
              <a:gd name="connsiteX44" fmla="*/ 354419 w 607639"/>
              <a:gd name="connsiteY44" fmla="*/ 606722 h 606722"/>
              <a:gd name="connsiteX45" fmla="*/ 253131 w 607639"/>
              <a:gd name="connsiteY45" fmla="*/ 606722 h 606722"/>
              <a:gd name="connsiteX46" fmla="*/ 227854 w 607639"/>
              <a:gd name="connsiteY46" fmla="*/ 581394 h 606722"/>
              <a:gd name="connsiteX47" fmla="*/ 227854 w 607639"/>
              <a:gd name="connsiteY47" fmla="*/ 544246 h 606722"/>
              <a:gd name="connsiteX48" fmla="*/ 186911 w 607639"/>
              <a:gd name="connsiteY48" fmla="*/ 527271 h 606722"/>
              <a:gd name="connsiteX49" fmla="*/ 160566 w 607639"/>
              <a:gd name="connsiteY49" fmla="*/ 553577 h 606722"/>
              <a:gd name="connsiteX50" fmla="*/ 124786 w 607639"/>
              <a:gd name="connsiteY50" fmla="*/ 553577 h 606722"/>
              <a:gd name="connsiteX51" fmla="*/ 53225 w 607639"/>
              <a:gd name="connsiteY51" fmla="*/ 482125 h 606722"/>
              <a:gd name="connsiteX52" fmla="*/ 53225 w 607639"/>
              <a:gd name="connsiteY52" fmla="*/ 446310 h 606722"/>
              <a:gd name="connsiteX53" fmla="*/ 79482 w 607639"/>
              <a:gd name="connsiteY53" fmla="*/ 420004 h 606722"/>
              <a:gd name="connsiteX54" fmla="*/ 62482 w 607639"/>
              <a:gd name="connsiteY54" fmla="*/ 379212 h 606722"/>
              <a:gd name="connsiteX55" fmla="*/ 25278 w 607639"/>
              <a:gd name="connsiteY55" fmla="*/ 379212 h 606722"/>
              <a:gd name="connsiteX56" fmla="*/ 0 w 607639"/>
              <a:gd name="connsiteY56" fmla="*/ 353884 h 606722"/>
              <a:gd name="connsiteX57" fmla="*/ 0 w 607639"/>
              <a:gd name="connsiteY57" fmla="*/ 252749 h 606722"/>
              <a:gd name="connsiteX58" fmla="*/ 25278 w 607639"/>
              <a:gd name="connsiteY58" fmla="*/ 227510 h 606722"/>
              <a:gd name="connsiteX59" fmla="*/ 62482 w 607639"/>
              <a:gd name="connsiteY59" fmla="*/ 227510 h 606722"/>
              <a:gd name="connsiteX60" fmla="*/ 79482 w 607639"/>
              <a:gd name="connsiteY60" fmla="*/ 186629 h 606722"/>
              <a:gd name="connsiteX61" fmla="*/ 53225 w 607639"/>
              <a:gd name="connsiteY61" fmla="*/ 160323 h 606722"/>
              <a:gd name="connsiteX62" fmla="*/ 53225 w 607639"/>
              <a:gd name="connsiteY62" fmla="*/ 124597 h 606722"/>
              <a:gd name="connsiteX63" fmla="*/ 124786 w 607639"/>
              <a:gd name="connsiteY63" fmla="*/ 53145 h 606722"/>
              <a:gd name="connsiteX64" fmla="*/ 160566 w 607639"/>
              <a:gd name="connsiteY64" fmla="*/ 53145 h 606722"/>
              <a:gd name="connsiteX65" fmla="*/ 186911 w 607639"/>
              <a:gd name="connsiteY65" fmla="*/ 79451 h 606722"/>
              <a:gd name="connsiteX66" fmla="*/ 227854 w 607639"/>
              <a:gd name="connsiteY66" fmla="*/ 62387 h 606722"/>
              <a:gd name="connsiteX67" fmla="*/ 227854 w 607639"/>
              <a:gd name="connsiteY67" fmla="*/ 25239 h 606722"/>
              <a:gd name="connsiteX68" fmla="*/ 253131 w 607639"/>
              <a:gd name="connsiteY6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606722">
                <a:moveTo>
                  <a:pt x="303820" y="278099"/>
                </a:moveTo>
                <a:cubicBezTo>
                  <a:pt x="317792" y="278099"/>
                  <a:pt x="329118" y="289410"/>
                  <a:pt x="329118" y="303362"/>
                </a:cubicBezTo>
                <a:cubicBezTo>
                  <a:pt x="329118" y="317314"/>
                  <a:pt x="317792" y="328625"/>
                  <a:pt x="303820" y="328625"/>
                </a:cubicBezTo>
                <a:cubicBezTo>
                  <a:pt x="289848" y="328625"/>
                  <a:pt x="278522" y="317314"/>
                  <a:pt x="278522" y="303362"/>
                </a:cubicBezTo>
                <a:cubicBezTo>
                  <a:pt x="278522" y="289410"/>
                  <a:pt x="289848" y="278099"/>
                  <a:pt x="303820" y="278099"/>
                </a:cubicBezTo>
                <a:close/>
                <a:moveTo>
                  <a:pt x="303775" y="252735"/>
                </a:moveTo>
                <a:cubicBezTo>
                  <a:pt x="275921" y="252735"/>
                  <a:pt x="253140" y="275492"/>
                  <a:pt x="253140" y="303317"/>
                </a:cubicBezTo>
                <a:cubicBezTo>
                  <a:pt x="253140" y="331231"/>
                  <a:pt x="275921" y="353900"/>
                  <a:pt x="303775" y="353900"/>
                </a:cubicBezTo>
                <a:cubicBezTo>
                  <a:pt x="331718" y="353900"/>
                  <a:pt x="354410" y="331231"/>
                  <a:pt x="354410" y="303317"/>
                </a:cubicBezTo>
                <a:cubicBezTo>
                  <a:pt x="354410" y="275492"/>
                  <a:pt x="331718" y="252735"/>
                  <a:pt x="303775" y="252735"/>
                </a:cubicBezTo>
                <a:close/>
                <a:moveTo>
                  <a:pt x="303775" y="202241"/>
                </a:moveTo>
                <a:cubicBezTo>
                  <a:pt x="359660" y="202241"/>
                  <a:pt x="405045" y="247579"/>
                  <a:pt x="405045" y="303317"/>
                </a:cubicBezTo>
                <a:cubicBezTo>
                  <a:pt x="405045" y="359144"/>
                  <a:pt x="359660" y="404482"/>
                  <a:pt x="303775" y="404482"/>
                </a:cubicBezTo>
                <a:cubicBezTo>
                  <a:pt x="247978" y="404482"/>
                  <a:pt x="202593" y="359144"/>
                  <a:pt x="202593" y="303317"/>
                </a:cubicBezTo>
                <a:cubicBezTo>
                  <a:pt x="202593" y="247579"/>
                  <a:pt x="247978" y="202241"/>
                  <a:pt x="303775" y="202241"/>
                </a:cubicBezTo>
                <a:close/>
                <a:moveTo>
                  <a:pt x="303775" y="151703"/>
                </a:moveTo>
                <a:cubicBezTo>
                  <a:pt x="220021" y="151703"/>
                  <a:pt x="151932" y="219689"/>
                  <a:pt x="151932" y="303317"/>
                </a:cubicBezTo>
                <a:cubicBezTo>
                  <a:pt x="151932" y="387033"/>
                  <a:pt x="220021" y="455019"/>
                  <a:pt x="303775" y="455019"/>
                </a:cubicBezTo>
                <a:cubicBezTo>
                  <a:pt x="387618" y="455019"/>
                  <a:pt x="455707" y="387033"/>
                  <a:pt x="455707" y="303317"/>
                </a:cubicBezTo>
                <a:cubicBezTo>
                  <a:pt x="455707" y="219689"/>
                  <a:pt x="387618" y="151703"/>
                  <a:pt x="303775" y="151703"/>
                </a:cubicBezTo>
                <a:close/>
                <a:moveTo>
                  <a:pt x="253131" y="0"/>
                </a:moveTo>
                <a:lnTo>
                  <a:pt x="354419" y="0"/>
                </a:lnTo>
                <a:cubicBezTo>
                  <a:pt x="368482" y="0"/>
                  <a:pt x="379786" y="11287"/>
                  <a:pt x="379786" y="25239"/>
                </a:cubicBezTo>
                <a:lnTo>
                  <a:pt x="379786" y="62387"/>
                </a:lnTo>
                <a:cubicBezTo>
                  <a:pt x="393849" y="66831"/>
                  <a:pt x="407555" y="72519"/>
                  <a:pt x="420639" y="79451"/>
                </a:cubicBezTo>
                <a:lnTo>
                  <a:pt x="446985" y="53145"/>
                </a:lnTo>
                <a:cubicBezTo>
                  <a:pt x="456953" y="43191"/>
                  <a:pt x="472974" y="43191"/>
                  <a:pt x="482854" y="53145"/>
                </a:cubicBezTo>
                <a:lnTo>
                  <a:pt x="554414" y="124597"/>
                </a:lnTo>
                <a:cubicBezTo>
                  <a:pt x="564294" y="134462"/>
                  <a:pt x="564294" y="150459"/>
                  <a:pt x="554414" y="160323"/>
                </a:cubicBezTo>
                <a:lnTo>
                  <a:pt x="528069" y="186629"/>
                </a:lnTo>
                <a:cubicBezTo>
                  <a:pt x="535011" y="199782"/>
                  <a:pt x="540707" y="213468"/>
                  <a:pt x="545158" y="227510"/>
                </a:cubicBezTo>
                <a:lnTo>
                  <a:pt x="582273" y="227510"/>
                </a:lnTo>
                <a:cubicBezTo>
                  <a:pt x="596336" y="227510"/>
                  <a:pt x="607639" y="238796"/>
                  <a:pt x="607639" y="252749"/>
                </a:cubicBezTo>
                <a:lnTo>
                  <a:pt x="607639" y="353884"/>
                </a:lnTo>
                <a:cubicBezTo>
                  <a:pt x="607639" y="367926"/>
                  <a:pt x="596247" y="379212"/>
                  <a:pt x="582273" y="379212"/>
                </a:cubicBezTo>
                <a:lnTo>
                  <a:pt x="545158" y="379212"/>
                </a:lnTo>
                <a:cubicBezTo>
                  <a:pt x="540707" y="393254"/>
                  <a:pt x="535011" y="406940"/>
                  <a:pt x="528069" y="420004"/>
                </a:cubicBezTo>
                <a:lnTo>
                  <a:pt x="554414" y="446310"/>
                </a:lnTo>
                <a:cubicBezTo>
                  <a:pt x="564294" y="456263"/>
                  <a:pt x="564294" y="472260"/>
                  <a:pt x="554414" y="482125"/>
                </a:cubicBezTo>
                <a:lnTo>
                  <a:pt x="482854" y="553577"/>
                </a:lnTo>
                <a:cubicBezTo>
                  <a:pt x="472974" y="563442"/>
                  <a:pt x="456953" y="563442"/>
                  <a:pt x="446985" y="553577"/>
                </a:cubicBezTo>
                <a:lnTo>
                  <a:pt x="420639" y="527271"/>
                </a:lnTo>
                <a:cubicBezTo>
                  <a:pt x="407555" y="534203"/>
                  <a:pt x="393849" y="539802"/>
                  <a:pt x="379786" y="544246"/>
                </a:cubicBezTo>
                <a:lnTo>
                  <a:pt x="379786" y="581394"/>
                </a:lnTo>
                <a:cubicBezTo>
                  <a:pt x="379786" y="595435"/>
                  <a:pt x="368393" y="606722"/>
                  <a:pt x="354419" y="606722"/>
                </a:cubicBezTo>
                <a:lnTo>
                  <a:pt x="253131" y="606722"/>
                </a:lnTo>
                <a:cubicBezTo>
                  <a:pt x="239157" y="606722"/>
                  <a:pt x="227854" y="595435"/>
                  <a:pt x="227854" y="581394"/>
                </a:cubicBezTo>
                <a:lnTo>
                  <a:pt x="227854" y="544246"/>
                </a:lnTo>
                <a:cubicBezTo>
                  <a:pt x="213791" y="539802"/>
                  <a:pt x="200084" y="534203"/>
                  <a:pt x="186911" y="527271"/>
                </a:cubicBezTo>
                <a:lnTo>
                  <a:pt x="160566" y="553577"/>
                </a:lnTo>
                <a:cubicBezTo>
                  <a:pt x="150686" y="563442"/>
                  <a:pt x="134665" y="563442"/>
                  <a:pt x="124786" y="553577"/>
                </a:cubicBezTo>
                <a:lnTo>
                  <a:pt x="53225" y="482125"/>
                </a:lnTo>
                <a:cubicBezTo>
                  <a:pt x="43257" y="472260"/>
                  <a:pt x="43257" y="456263"/>
                  <a:pt x="53225" y="446310"/>
                </a:cubicBezTo>
                <a:lnTo>
                  <a:pt x="79482" y="420004"/>
                </a:lnTo>
                <a:cubicBezTo>
                  <a:pt x="72629" y="406940"/>
                  <a:pt x="66932" y="393254"/>
                  <a:pt x="62482" y="379212"/>
                </a:cubicBezTo>
                <a:lnTo>
                  <a:pt x="25278" y="379212"/>
                </a:lnTo>
                <a:cubicBezTo>
                  <a:pt x="11304" y="379212"/>
                  <a:pt x="0" y="367926"/>
                  <a:pt x="0" y="353884"/>
                </a:cubicBezTo>
                <a:lnTo>
                  <a:pt x="0" y="252749"/>
                </a:lnTo>
                <a:cubicBezTo>
                  <a:pt x="0" y="238796"/>
                  <a:pt x="11304" y="227510"/>
                  <a:pt x="25278" y="227510"/>
                </a:cubicBezTo>
                <a:lnTo>
                  <a:pt x="62482" y="227510"/>
                </a:lnTo>
                <a:cubicBezTo>
                  <a:pt x="66932" y="213468"/>
                  <a:pt x="72629" y="199782"/>
                  <a:pt x="79482" y="186629"/>
                </a:cubicBezTo>
                <a:lnTo>
                  <a:pt x="53225" y="160323"/>
                </a:lnTo>
                <a:cubicBezTo>
                  <a:pt x="43257" y="150459"/>
                  <a:pt x="43257" y="134462"/>
                  <a:pt x="53225" y="124597"/>
                </a:cubicBezTo>
                <a:lnTo>
                  <a:pt x="124786" y="53145"/>
                </a:lnTo>
                <a:cubicBezTo>
                  <a:pt x="134665" y="43191"/>
                  <a:pt x="150686" y="43191"/>
                  <a:pt x="160566" y="53145"/>
                </a:cubicBezTo>
                <a:lnTo>
                  <a:pt x="186911" y="79451"/>
                </a:lnTo>
                <a:cubicBezTo>
                  <a:pt x="200084" y="72519"/>
                  <a:pt x="213791" y="66831"/>
                  <a:pt x="227854" y="62387"/>
                </a:cubicBezTo>
                <a:lnTo>
                  <a:pt x="227854" y="25239"/>
                </a:lnTo>
                <a:cubicBezTo>
                  <a:pt x="227854" y="11287"/>
                  <a:pt x="239157" y="0"/>
                  <a:pt x="2531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6" name="Oval 54"/>
          <p:cNvSpPr/>
          <p:nvPr/>
        </p:nvSpPr>
        <p:spPr>
          <a:xfrm>
            <a:off x="7134785" y="2096136"/>
            <a:ext cx="503161" cy="393109"/>
          </a:xfrm>
          <a:custGeom>
            <a:avLst/>
            <a:gdLst>
              <a:gd name="connsiteX0" fmla="*/ 110880 w 607596"/>
              <a:gd name="connsiteY0" fmla="*/ 307122 h 474702"/>
              <a:gd name="connsiteX1" fmla="*/ 117999 w 607596"/>
              <a:gd name="connsiteY1" fmla="*/ 307388 h 474702"/>
              <a:gd name="connsiteX2" fmla="*/ 270804 w 607596"/>
              <a:gd name="connsiteY2" fmla="*/ 405224 h 474702"/>
              <a:gd name="connsiteX3" fmla="*/ 316102 w 607596"/>
              <a:gd name="connsiteY3" fmla="*/ 405224 h 474702"/>
              <a:gd name="connsiteX4" fmla="*/ 468907 w 607596"/>
              <a:gd name="connsiteY4" fmla="*/ 307388 h 474702"/>
              <a:gd name="connsiteX5" fmla="*/ 479675 w 607596"/>
              <a:gd name="connsiteY5" fmla="*/ 313253 h 474702"/>
              <a:gd name="connsiteX6" fmla="*/ 479675 w 607596"/>
              <a:gd name="connsiteY6" fmla="*/ 404691 h 474702"/>
              <a:gd name="connsiteX7" fmla="*/ 107231 w 607596"/>
              <a:gd name="connsiteY7" fmla="*/ 404691 h 474702"/>
              <a:gd name="connsiteX8" fmla="*/ 107231 w 607596"/>
              <a:gd name="connsiteY8" fmla="*/ 313253 h 474702"/>
              <a:gd name="connsiteX9" fmla="*/ 110880 w 607596"/>
              <a:gd name="connsiteY9" fmla="*/ 307122 h 474702"/>
              <a:gd name="connsiteX10" fmla="*/ 282138 w 607596"/>
              <a:gd name="connsiteY10" fmla="*/ 3333 h 474702"/>
              <a:gd name="connsiteX11" fmla="*/ 304744 w 607596"/>
              <a:gd name="connsiteY11" fmla="*/ 3333 h 474702"/>
              <a:gd name="connsiteX12" fmla="*/ 577358 w 607596"/>
              <a:gd name="connsiteY12" fmla="*/ 177884 h 474702"/>
              <a:gd name="connsiteX13" fmla="*/ 586971 w 607596"/>
              <a:gd name="connsiteY13" fmla="*/ 195482 h 474702"/>
              <a:gd name="connsiteX14" fmla="*/ 586971 w 607596"/>
              <a:gd name="connsiteY14" fmla="*/ 356080 h 474702"/>
              <a:gd name="connsiteX15" fmla="*/ 604593 w 607596"/>
              <a:gd name="connsiteY15" fmla="*/ 383720 h 474702"/>
              <a:gd name="connsiteX16" fmla="*/ 604593 w 607596"/>
              <a:gd name="connsiteY16" fmla="*/ 404339 h 474702"/>
              <a:gd name="connsiteX17" fmla="*/ 582253 w 607596"/>
              <a:gd name="connsiteY17" fmla="*/ 439445 h 474702"/>
              <a:gd name="connsiteX18" fmla="*/ 549768 w 607596"/>
              <a:gd name="connsiteY18" fmla="*/ 439445 h 474702"/>
              <a:gd name="connsiteX19" fmla="*/ 527428 w 607596"/>
              <a:gd name="connsiteY19" fmla="*/ 404339 h 474702"/>
              <a:gd name="connsiteX20" fmla="*/ 527428 w 607596"/>
              <a:gd name="connsiteY20" fmla="*/ 383720 h 474702"/>
              <a:gd name="connsiteX21" fmla="*/ 545050 w 607596"/>
              <a:gd name="connsiteY21" fmla="*/ 356080 h 474702"/>
              <a:gd name="connsiteX22" fmla="*/ 545050 w 607596"/>
              <a:gd name="connsiteY22" fmla="*/ 233698 h 474702"/>
              <a:gd name="connsiteX23" fmla="*/ 304744 w 607596"/>
              <a:gd name="connsiteY23" fmla="*/ 387630 h 474702"/>
              <a:gd name="connsiteX24" fmla="*/ 282138 w 607596"/>
              <a:gd name="connsiteY24" fmla="*/ 387630 h 474702"/>
              <a:gd name="connsiteX25" fmla="*/ 9612 w 607596"/>
              <a:gd name="connsiteY25" fmla="*/ 213079 h 474702"/>
              <a:gd name="connsiteX26" fmla="*/ 9612 w 607596"/>
              <a:gd name="connsiteY26" fmla="*/ 177884 h 474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7596" h="474702">
                <a:moveTo>
                  <a:pt x="110880" y="307122"/>
                </a:moveTo>
                <a:cubicBezTo>
                  <a:pt x="112993" y="305966"/>
                  <a:pt x="115686" y="305877"/>
                  <a:pt x="117999" y="307388"/>
                </a:cubicBezTo>
                <a:lnTo>
                  <a:pt x="270804" y="405224"/>
                </a:lnTo>
                <a:cubicBezTo>
                  <a:pt x="284598" y="414022"/>
                  <a:pt x="302308" y="414022"/>
                  <a:pt x="316102" y="405224"/>
                </a:cubicBezTo>
                <a:lnTo>
                  <a:pt x="468907" y="307388"/>
                </a:lnTo>
                <a:cubicBezTo>
                  <a:pt x="473534" y="304367"/>
                  <a:pt x="479675" y="307744"/>
                  <a:pt x="479675" y="313253"/>
                </a:cubicBezTo>
                <a:lnTo>
                  <a:pt x="479675" y="404691"/>
                </a:lnTo>
                <a:cubicBezTo>
                  <a:pt x="479675" y="498351"/>
                  <a:pt x="107231" y="497729"/>
                  <a:pt x="107231" y="404691"/>
                </a:cubicBezTo>
                <a:lnTo>
                  <a:pt x="107231" y="313253"/>
                </a:lnTo>
                <a:cubicBezTo>
                  <a:pt x="107231" y="310499"/>
                  <a:pt x="108766" y="308277"/>
                  <a:pt x="110880" y="307122"/>
                </a:cubicBezTo>
                <a:close/>
                <a:moveTo>
                  <a:pt x="282138" y="3333"/>
                </a:moveTo>
                <a:cubicBezTo>
                  <a:pt x="289080" y="-1111"/>
                  <a:pt x="297891" y="-1111"/>
                  <a:pt x="304744" y="3333"/>
                </a:cubicBezTo>
                <a:lnTo>
                  <a:pt x="577358" y="177884"/>
                </a:lnTo>
                <a:cubicBezTo>
                  <a:pt x="583232" y="181617"/>
                  <a:pt x="586971" y="188194"/>
                  <a:pt x="586971" y="195482"/>
                </a:cubicBezTo>
                <a:lnTo>
                  <a:pt x="586971" y="356080"/>
                </a:lnTo>
                <a:lnTo>
                  <a:pt x="604593" y="383720"/>
                </a:lnTo>
                <a:cubicBezTo>
                  <a:pt x="608598" y="390030"/>
                  <a:pt x="608598" y="398029"/>
                  <a:pt x="604593" y="404339"/>
                </a:cubicBezTo>
                <a:lnTo>
                  <a:pt x="582253" y="439445"/>
                </a:lnTo>
                <a:cubicBezTo>
                  <a:pt x="574688" y="451265"/>
                  <a:pt x="557333" y="451354"/>
                  <a:pt x="549768" y="439445"/>
                </a:cubicBezTo>
                <a:lnTo>
                  <a:pt x="527428" y="404339"/>
                </a:lnTo>
                <a:cubicBezTo>
                  <a:pt x="523423" y="398029"/>
                  <a:pt x="523423" y="390030"/>
                  <a:pt x="527428" y="383720"/>
                </a:cubicBezTo>
                <a:lnTo>
                  <a:pt x="545050" y="356080"/>
                </a:lnTo>
                <a:lnTo>
                  <a:pt x="545050" y="233698"/>
                </a:lnTo>
                <a:lnTo>
                  <a:pt x="304744" y="387630"/>
                </a:lnTo>
                <a:cubicBezTo>
                  <a:pt x="297891" y="391985"/>
                  <a:pt x="289080" y="391985"/>
                  <a:pt x="282138" y="387630"/>
                </a:cubicBezTo>
                <a:lnTo>
                  <a:pt x="9612" y="213079"/>
                </a:lnTo>
                <a:cubicBezTo>
                  <a:pt x="-3204" y="204902"/>
                  <a:pt x="-3204" y="186061"/>
                  <a:pt x="9612" y="17788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 name="puzzle_69154">
            <a:extLst>
              <a:ext uri="{FF2B5EF4-FFF2-40B4-BE49-F238E27FC236}">
                <a16:creationId xmlns:a16="http://schemas.microsoft.com/office/drawing/2014/main" id="{B6C87230-BD38-1634-C93E-B3C39BF320BD}"/>
              </a:ext>
            </a:extLst>
          </p:cNvPr>
          <p:cNvSpPr>
            <a:spLocks noChangeAspect="1"/>
          </p:cNvSpPr>
          <p:nvPr/>
        </p:nvSpPr>
        <p:spPr bwMode="auto">
          <a:xfrm>
            <a:off x="7134785" y="4704172"/>
            <a:ext cx="543043" cy="542666"/>
          </a:xfrm>
          <a:custGeom>
            <a:avLst/>
            <a:gdLst>
              <a:gd name="connsiteX0" fmla="*/ 304094 w 608274"/>
              <a:gd name="connsiteY0" fmla="*/ 322696 h 607851"/>
              <a:gd name="connsiteX1" fmla="*/ 313714 w 608274"/>
              <a:gd name="connsiteY1" fmla="*/ 322696 h 607851"/>
              <a:gd name="connsiteX2" fmla="*/ 323238 w 608274"/>
              <a:gd name="connsiteY2" fmla="*/ 322696 h 607851"/>
              <a:gd name="connsiteX3" fmla="*/ 383955 w 608274"/>
              <a:gd name="connsiteY3" fmla="*/ 322696 h 607851"/>
              <a:gd name="connsiteX4" fmla="*/ 376716 w 608274"/>
              <a:gd name="connsiteY4" fmla="*/ 356882 h 607851"/>
              <a:gd name="connsiteX5" fmla="*/ 400003 w 608274"/>
              <a:gd name="connsiteY5" fmla="*/ 411893 h 607851"/>
              <a:gd name="connsiteX6" fmla="*/ 455101 w 608274"/>
              <a:gd name="connsiteY6" fmla="*/ 435238 h 607851"/>
              <a:gd name="connsiteX7" fmla="*/ 456244 w 608274"/>
              <a:gd name="connsiteY7" fmla="*/ 435238 h 607851"/>
              <a:gd name="connsiteX8" fmla="*/ 512484 w 608274"/>
              <a:gd name="connsiteY8" fmla="*/ 411988 h 607851"/>
              <a:gd name="connsiteX9" fmla="*/ 535771 w 608274"/>
              <a:gd name="connsiteY9" fmla="*/ 355836 h 607851"/>
              <a:gd name="connsiteX10" fmla="*/ 528533 w 608274"/>
              <a:gd name="connsiteY10" fmla="*/ 322696 h 607851"/>
              <a:gd name="connsiteX11" fmla="*/ 608203 w 608274"/>
              <a:gd name="connsiteY11" fmla="*/ 322696 h 607851"/>
              <a:gd name="connsiteX12" fmla="*/ 608203 w 608274"/>
              <a:gd name="connsiteY12" fmla="*/ 582156 h 607851"/>
              <a:gd name="connsiteX13" fmla="*/ 582821 w 608274"/>
              <a:gd name="connsiteY13" fmla="*/ 607498 h 607851"/>
              <a:gd name="connsiteX14" fmla="*/ 323238 w 608274"/>
              <a:gd name="connsiteY14" fmla="*/ 607498 h 607851"/>
              <a:gd name="connsiteX15" fmla="*/ 313714 w 608274"/>
              <a:gd name="connsiteY15" fmla="*/ 607498 h 607851"/>
              <a:gd name="connsiteX16" fmla="*/ 304189 w 608274"/>
              <a:gd name="connsiteY16" fmla="*/ 607498 h 607851"/>
              <a:gd name="connsiteX17" fmla="*/ 304094 w 608274"/>
              <a:gd name="connsiteY17" fmla="*/ 607498 h 607851"/>
              <a:gd name="connsiteX18" fmla="*/ 304094 w 608274"/>
              <a:gd name="connsiteY18" fmla="*/ 493910 h 607851"/>
              <a:gd name="connsiteX19" fmla="*/ 304094 w 608274"/>
              <a:gd name="connsiteY19" fmla="*/ 493482 h 607851"/>
              <a:gd name="connsiteX20" fmla="*/ 288760 w 608274"/>
              <a:gd name="connsiteY20" fmla="*/ 503562 h 607851"/>
              <a:gd name="connsiteX21" fmla="*/ 251854 w 608274"/>
              <a:gd name="connsiteY21" fmla="*/ 516067 h 607851"/>
              <a:gd name="connsiteX22" fmla="*/ 199232 w 608274"/>
              <a:gd name="connsiteY22" fmla="*/ 485495 h 607851"/>
              <a:gd name="connsiteX23" fmla="*/ 191375 w 608274"/>
              <a:gd name="connsiteY23" fmla="*/ 454827 h 607851"/>
              <a:gd name="connsiteX24" fmla="*/ 251092 w 608274"/>
              <a:gd name="connsiteY24" fmla="*/ 395299 h 607851"/>
              <a:gd name="connsiteX25" fmla="*/ 251854 w 608274"/>
              <a:gd name="connsiteY25" fmla="*/ 395299 h 607851"/>
              <a:gd name="connsiteX26" fmla="*/ 288760 w 608274"/>
              <a:gd name="connsiteY26" fmla="*/ 407852 h 607851"/>
              <a:gd name="connsiteX27" fmla="*/ 304094 w 608274"/>
              <a:gd name="connsiteY27" fmla="*/ 417884 h 607851"/>
              <a:gd name="connsiteX28" fmla="*/ 152127 w 608274"/>
              <a:gd name="connsiteY28" fmla="*/ 191656 h 607851"/>
              <a:gd name="connsiteX29" fmla="*/ 152984 w 608274"/>
              <a:gd name="connsiteY29" fmla="*/ 191656 h 607851"/>
              <a:gd name="connsiteX30" fmla="*/ 212616 w 608274"/>
              <a:gd name="connsiteY30" fmla="*/ 251282 h 607851"/>
              <a:gd name="connsiteX31" fmla="*/ 199566 w 608274"/>
              <a:gd name="connsiteY31" fmla="*/ 289464 h 607851"/>
              <a:gd name="connsiteX32" fmla="*/ 189945 w 608274"/>
              <a:gd name="connsiteY32" fmla="*/ 304204 h 607851"/>
              <a:gd name="connsiteX33" fmla="*/ 285155 w 608274"/>
              <a:gd name="connsiteY33" fmla="*/ 304204 h 607851"/>
              <a:gd name="connsiteX34" fmla="*/ 285060 w 608274"/>
              <a:gd name="connsiteY34" fmla="*/ 383516 h 607851"/>
              <a:gd name="connsiteX35" fmla="*/ 251862 w 608274"/>
              <a:gd name="connsiteY35" fmla="*/ 376288 h 607851"/>
              <a:gd name="connsiteX36" fmla="*/ 250862 w 608274"/>
              <a:gd name="connsiteY36" fmla="*/ 376288 h 607851"/>
              <a:gd name="connsiteX37" fmla="*/ 195708 w 608274"/>
              <a:gd name="connsiteY37" fmla="*/ 399540 h 607851"/>
              <a:gd name="connsiteX38" fmla="*/ 172322 w 608274"/>
              <a:gd name="connsiteY38" fmla="*/ 454601 h 607851"/>
              <a:gd name="connsiteX39" fmla="*/ 195231 w 608274"/>
              <a:gd name="connsiteY39" fmla="*/ 511470 h 607851"/>
              <a:gd name="connsiteX40" fmla="*/ 220618 w 608274"/>
              <a:gd name="connsiteY40" fmla="*/ 528778 h 607851"/>
              <a:gd name="connsiteX41" fmla="*/ 251862 w 608274"/>
              <a:gd name="connsiteY41" fmla="*/ 535102 h 607851"/>
              <a:gd name="connsiteX42" fmla="*/ 285060 w 608274"/>
              <a:gd name="connsiteY42" fmla="*/ 527874 h 607851"/>
              <a:gd name="connsiteX43" fmla="*/ 285060 w 608274"/>
              <a:gd name="connsiteY43" fmla="*/ 607518 h 607851"/>
              <a:gd name="connsiteX44" fmla="*/ 285060 w 608274"/>
              <a:gd name="connsiteY44" fmla="*/ 607851 h 607851"/>
              <a:gd name="connsiteX45" fmla="*/ 25434 w 608274"/>
              <a:gd name="connsiteY45" fmla="*/ 607851 h 607851"/>
              <a:gd name="connsiteX46" fmla="*/ 0 w 608274"/>
              <a:gd name="connsiteY46" fmla="*/ 582508 h 607851"/>
              <a:gd name="connsiteX47" fmla="*/ 0 w 608274"/>
              <a:gd name="connsiteY47" fmla="*/ 329548 h 607851"/>
              <a:gd name="connsiteX48" fmla="*/ 25434 w 608274"/>
              <a:gd name="connsiteY48" fmla="*/ 304204 h 607851"/>
              <a:gd name="connsiteX49" fmla="*/ 114262 w 608274"/>
              <a:gd name="connsiteY49" fmla="*/ 304204 h 607851"/>
              <a:gd name="connsiteX50" fmla="*/ 104593 w 608274"/>
              <a:gd name="connsiteY50" fmla="*/ 289417 h 607851"/>
              <a:gd name="connsiteX51" fmla="*/ 91591 w 608274"/>
              <a:gd name="connsiteY51" fmla="*/ 252043 h 607851"/>
              <a:gd name="connsiteX52" fmla="*/ 152127 w 608274"/>
              <a:gd name="connsiteY52" fmla="*/ 191656 h 607851"/>
              <a:gd name="connsiteX53" fmla="*/ 304208 w 608274"/>
              <a:gd name="connsiteY53" fmla="*/ 0 h 607851"/>
              <a:gd name="connsiteX54" fmla="*/ 582895 w 608274"/>
              <a:gd name="connsiteY54" fmla="*/ 0 h 607851"/>
              <a:gd name="connsiteX55" fmla="*/ 608274 w 608274"/>
              <a:gd name="connsiteY55" fmla="*/ 25344 h 607851"/>
              <a:gd name="connsiteX56" fmla="*/ 608274 w 608274"/>
              <a:gd name="connsiteY56" fmla="*/ 292854 h 607851"/>
              <a:gd name="connsiteX57" fmla="*/ 608274 w 608274"/>
              <a:gd name="connsiteY57" fmla="*/ 303647 h 607851"/>
              <a:gd name="connsiteX58" fmla="*/ 606512 w 608274"/>
              <a:gd name="connsiteY58" fmla="*/ 303647 h 607851"/>
              <a:gd name="connsiteX59" fmla="*/ 494095 w 608274"/>
              <a:gd name="connsiteY59" fmla="*/ 303647 h 607851"/>
              <a:gd name="connsiteX60" fmla="*/ 494190 w 608274"/>
              <a:gd name="connsiteY60" fmla="*/ 303837 h 607851"/>
              <a:gd name="connsiteX61" fmla="*/ 504189 w 608274"/>
              <a:gd name="connsiteY61" fmla="*/ 319053 h 607851"/>
              <a:gd name="connsiteX62" fmla="*/ 516711 w 608274"/>
              <a:gd name="connsiteY62" fmla="*/ 355808 h 607851"/>
              <a:gd name="connsiteX63" fmla="*/ 496856 w 608274"/>
              <a:gd name="connsiteY63" fmla="*/ 400552 h 607851"/>
              <a:gd name="connsiteX64" fmla="*/ 456241 w 608274"/>
              <a:gd name="connsiteY64" fmla="*/ 416195 h 607851"/>
              <a:gd name="connsiteX65" fmla="*/ 455384 w 608274"/>
              <a:gd name="connsiteY65" fmla="*/ 416195 h 607851"/>
              <a:gd name="connsiteX66" fmla="*/ 395771 w 608274"/>
              <a:gd name="connsiteY66" fmla="*/ 356617 h 607851"/>
              <a:gd name="connsiteX67" fmla="*/ 408246 w 608274"/>
              <a:gd name="connsiteY67" fmla="*/ 319053 h 607851"/>
              <a:gd name="connsiteX68" fmla="*/ 418387 w 608274"/>
              <a:gd name="connsiteY68" fmla="*/ 303647 h 607851"/>
              <a:gd name="connsiteX69" fmla="*/ 323254 w 608274"/>
              <a:gd name="connsiteY69" fmla="*/ 303647 h 607851"/>
              <a:gd name="connsiteX70" fmla="*/ 304208 w 608274"/>
              <a:gd name="connsiteY70" fmla="*/ 303647 h 607851"/>
              <a:gd name="connsiteX71" fmla="*/ 304208 w 608274"/>
              <a:gd name="connsiteY71" fmla="*/ 187152 h 607851"/>
              <a:gd name="connsiteX72" fmla="*/ 317683 w 608274"/>
              <a:gd name="connsiteY72" fmla="*/ 198279 h 607851"/>
              <a:gd name="connsiteX73" fmla="*/ 356298 w 608274"/>
              <a:gd name="connsiteY73" fmla="*/ 212211 h 607851"/>
              <a:gd name="connsiteX74" fmla="*/ 357108 w 608274"/>
              <a:gd name="connsiteY74" fmla="*/ 212211 h 607851"/>
              <a:gd name="connsiteX75" fmla="*/ 416769 w 608274"/>
              <a:gd name="connsiteY75" fmla="*/ 152680 h 607851"/>
              <a:gd name="connsiteX76" fmla="*/ 356298 w 608274"/>
              <a:gd name="connsiteY76" fmla="*/ 91437 h 607851"/>
              <a:gd name="connsiteX77" fmla="*/ 317683 w 608274"/>
              <a:gd name="connsiteY77" fmla="*/ 105368 h 607851"/>
              <a:gd name="connsiteX78" fmla="*/ 304208 w 608274"/>
              <a:gd name="connsiteY78" fmla="*/ 116495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8274" h="607851">
                <a:moveTo>
                  <a:pt x="304094" y="322696"/>
                </a:moveTo>
                <a:lnTo>
                  <a:pt x="313714" y="322696"/>
                </a:lnTo>
                <a:lnTo>
                  <a:pt x="323238" y="322696"/>
                </a:lnTo>
                <a:lnTo>
                  <a:pt x="383955" y="322696"/>
                </a:lnTo>
                <a:cubicBezTo>
                  <a:pt x="379050" y="333347"/>
                  <a:pt x="376574" y="344995"/>
                  <a:pt x="376716" y="356882"/>
                </a:cubicBezTo>
                <a:cubicBezTo>
                  <a:pt x="376955" y="377612"/>
                  <a:pt x="385241" y="397154"/>
                  <a:pt x="400003" y="411893"/>
                </a:cubicBezTo>
                <a:cubicBezTo>
                  <a:pt x="414766" y="426680"/>
                  <a:pt x="434338" y="434953"/>
                  <a:pt x="455101" y="435238"/>
                </a:cubicBezTo>
                <a:cubicBezTo>
                  <a:pt x="455482" y="435238"/>
                  <a:pt x="455863" y="435238"/>
                  <a:pt x="456244" y="435238"/>
                </a:cubicBezTo>
                <a:cubicBezTo>
                  <a:pt x="477483" y="435238"/>
                  <a:pt x="497436" y="427013"/>
                  <a:pt x="512484" y="411988"/>
                </a:cubicBezTo>
                <a:cubicBezTo>
                  <a:pt x="527485" y="397011"/>
                  <a:pt x="535771" y="377042"/>
                  <a:pt x="535771" y="355836"/>
                </a:cubicBezTo>
                <a:cubicBezTo>
                  <a:pt x="535771" y="344330"/>
                  <a:pt x="533247" y="333014"/>
                  <a:pt x="528533" y="322696"/>
                </a:cubicBezTo>
                <a:lnTo>
                  <a:pt x="608203" y="322696"/>
                </a:lnTo>
                <a:lnTo>
                  <a:pt x="608203" y="582156"/>
                </a:lnTo>
                <a:cubicBezTo>
                  <a:pt x="608203" y="596182"/>
                  <a:pt x="596822" y="607498"/>
                  <a:pt x="582821" y="607498"/>
                </a:cubicBezTo>
                <a:lnTo>
                  <a:pt x="323238" y="607498"/>
                </a:lnTo>
                <a:lnTo>
                  <a:pt x="313714" y="607498"/>
                </a:lnTo>
                <a:lnTo>
                  <a:pt x="304189" y="607498"/>
                </a:lnTo>
                <a:lnTo>
                  <a:pt x="304094" y="607498"/>
                </a:lnTo>
                <a:lnTo>
                  <a:pt x="304094" y="493910"/>
                </a:lnTo>
                <a:lnTo>
                  <a:pt x="304094" y="493482"/>
                </a:lnTo>
                <a:cubicBezTo>
                  <a:pt x="300713" y="495384"/>
                  <a:pt x="295475" y="499283"/>
                  <a:pt x="288760" y="503562"/>
                </a:cubicBezTo>
                <a:cubicBezTo>
                  <a:pt x="277855" y="510409"/>
                  <a:pt x="265759" y="516067"/>
                  <a:pt x="251854" y="516067"/>
                </a:cubicBezTo>
                <a:cubicBezTo>
                  <a:pt x="229281" y="516067"/>
                  <a:pt x="209614" y="503752"/>
                  <a:pt x="199232" y="485495"/>
                </a:cubicBezTo>
                <a:cubicBezTo>
                  <a:pt x="194089" y="476461"/>
                  <a:pt x="191232" y="466001"/>
                  <a:pt x="191375" y="454827"/>
                </a:cubicBezTo>
                <a:cubicBezTo>
                  <a:pt x="191803" y="422258"/>
                  <a:pt x="218471" y="395727"/>
                  <a:pt x="251092" y="395299"/>
                </a:cubicBezTo>
                <a:cubicBezTo>
                  <a:pt x="251330" y="395299"/>
                  <a:pt x="251616" y="395299"/>
                  <a:pt x="251854" y="395299"/>
                </a:cubicBezTo>
                <a:cubicBezTo>
                  <a:pt x="265759" y="395299"/>
                  <a:pt x="278141" y="400529"/>
                  <a:pt x="288760" y="407852"/>
                </a:cubicBezTo>
                <a:cubicBezTo>
                  <a:pt x="294522" y="411798"/>
                  <a:pt x="300713" y="415982"/>
                  <a:pt x="304094" y="417884"/>
                </a:cubicBezTo>
                <a:close/>
                <a:moveTo>
                  <a:pt x="152127" y="191656"/>
                </a:moveTo>
                <a:cubicBezTo>
                  <a:pt x="152413" y="191656"/>
                  <a:pt x="152699" y="191656"/>
                  <a:pt x="152984" y="191656"/>
                </a:cubicBezTo>
                <a:cubicBezTo>
                  <a:pt x="185563" y="192084"/>
                  <a:pt x="212187" y="218712"/>
                  <a:pt x="212616" y="251282"/>
                </a:cubicBezTo>
                <a:cubicBezTo>
                  <a:pt x="212807" y="265737"/>
                  <a:pt x="207139" y="278480"/>
                  <a:pt x="199566" y="289464"/>
                </a:cubicBezTo>
                <a:cubicBezTo>
                  <a:pt x="195660" y="295170"/>
                  <a:pt x="192278" y="300210"/>
                  <a:pt x="189945" y="304204"/>
                </a:cubicBezTo>
                <a:lnTo>
                  <a:pt x="285155" y="304204"/>
                </a:lnTo>
                <a:lnTo>
                  <a:pt x="285060" y="383516"/>
                </a:lnTo>
                <a:cubicBezTo>
                  <a:pt x="274724" y="378808"/>
                  <a:pt x="263389" y="376288"/>
                  <a:pt x="251862" y="376288"/>
                </a:cubicBezTo>
                <a:cubicBezTo>
                  <a:pt x="251529" y="376288"/>
                  <a:pt x="251195" y="376288"/>
                  <a:pt x="250862" y="376288"/>
                </a:cubicBezTo>
                <a:cubicBezTo>
                  <a:pt x="230096" y="376574"/>
                  <a:pt x="210473" y="384800"/>
                  <a:pt x="195708" y="399540"/>
                </a:cubicBezTo>
                <a:cubicBezTo>
                  <a:pt x="180895" y="414327"/>
                  <a:pt x="172608" y="433870"/>
                  <a:pt x="172322" y="454601"/>
                </a:cubicBezTo>
                <a:cubicBezTo>
                  <a:pt x="172036" y="475998"/>
                  <a:pt x="180133" y="496207"/>
                  <a:pt x="195231" y="511470"/>
                </a:cubicBezTo>
                <a:cubicBezTo>
                  <a:pt x="202519" y="518887"/>
                  <a:pt x="211092" y="524688"/>
                  <a:pt x="220618" y="528778"/>
                </a:cubicBezTo>
                <a:cubicBezTo>
                  <a:pt x="230525" y="532962"/>
                  <a:pt x="241051" y="535102"/>
                  <a:pt x="251862" y="535102"/>
                </a:cubicBezTo>
                <a:cubicBezTo>
                  <a:pt x="263389" y="535102"/>
                  <a:pt x="274724" y="532629"/>
                  <a:pt x="285060" y="527874"/>
                </a:cubicBezTo>
                <a:lnTo>
                  <a:pt x="285060" y="607518"/>
                </a:lnTo>
                <a:lnTo>
                  <a:pt x="285060" y="607851"/>
                </a:lnTo>
                <a:lnTo>
                  <a:pt x="25434" y="607851"/>
                </a:lnTo>
                <a:cubicBezTo>
                  <a:pt x="11383" y="607851"/>
                  <a:pt x="0" y="596535"/>
                  <a:pt x="0" y="582508"/>
                </a:cubicBezTo>
                <a:lnTo>
                  <a:pt x="0" y="329548"/>
                </a:lnTo>
                <a:cubicBezTo>
                  <a:pt x="0" y="315569"/>
                  <a:pt x="11383" y="304204"/>
                  <a:pt x="25434" y="304204"/>
                </a:cubicBezTo>
                <a:lnTo>
                  <a:pt x="114262" y="304204"/>
                </a:lnTo>
                <a:cubicBezTo>
                  <a:pt x="111928" y="300210"/>
                  <a:pt x="108213" y="294695"/>
                  <a:pt x="104593" y="289417"/>
                </a:cubicBezTo>
                <a:cubicBezTo>
                  <a:pt x="97163" y="278623"/>
                  <a:pt x="91591" y="266165"/>
                  <a:pt x="91591" y="252043"/>
                </a:cubicBezTo>
                <a:cubicBezTo>
                  <a:pt x="91591" y="218712"/>
                  <a:pt x="118692" y="191656"/>
                  <a:pt x="152127" y="191656"/>
                </a:cubicBezTo>
                <a:close/>
                <a:moveTo>
                  <a:pt x="304208" y="0"/>
                </a:moveTo>
                <a:lnTo>
                  <a:pt x="582895" y="0"/>
                </a:lnTo>
                <a:cubicBezTo>
                  <a:pt x="596894" y="0"/>
                  <a:pt x="608274" y="11364"/>
                  <a:pt x="608274" y="25344"/>
                </a:cubicBezTo>
                <a:lnTo>
                  <a:pt x="608274" y="292854"/>
                </a:lnTo>
                <a:lnTo>
                  <a:pt x="608274" y="303647"/>
                </a:lnTo>
                <a:lnTo>
                  <a:pt x="606512" y="303647"/>
                </a:lnTo>
                <a:lnTo>
                  <a:pt x="494095" y="303647"/>
                </a:lnTo>
                <a:cubicBezTo>
                  <a:pt x="494095" y="303742"/>
                  <a:pt x="494142" y="303790"/>
                  <a:pt x="494190" y="303837"/>
                </a:cubicBezTo>
                <a:cubicBezTo>
                  <a:pt x="496047" y="307118"/>
                  <a:pt x="499570" y="312301"/>
                  <a:pt x="504189" y="319053"/>
                </a:cubicBezTo>
                <a:cubicBezTo>
                  <a:pt x="511474" y="329609"/>
                  <a:pt x="516711" y="341971"/>
                  <a:pt x="516711" y="355808"/>
                </a:cubicBezTo>
                <a:cubicBezTo>
                  <a:pt x="516711" y="373544"/>
                  <a:pt x="509045" y="389520"/>
                  <a:pt x="496856" y="400552"/>
                </a:cubicBezTo>
                <a:cubicBezTo>
                  <a:pt x="486143" y="410299"/>
                  <a:pt x="471859" y="416195"/>
                  <a:pt x="456241" y="416195"/>
                </a:cubicBezTo>
                <a:cubicBezTo>
                  <a:pt x="455955" y="416195"/>
                  <a:pt x="455670" y="416195"/>
                  <a:pt x="455384" y="416195"/>
                </a:cubicBezTo>
                <a:cubicBezTo>
                  <a:pt x="422768" y="415767"/>
                  <a:pt x="396152" y="389140"/>
                  <a:pt x="395771" y="356617"/>
                </a:cubicBezTo>
                <a:cubicBezTo>
                  <a:pt x="395580" y="342447"/>
                  <a:pt x="400675" y="329751"/>
                  <a:pt x="408246" y="319053"/>
                </a:cubicBezTo>
                <a:cubicBezTo>
                  <a:pt x="412388" y="313157"/>
                  <a:pt x="417483" y="305454"/>
                  <a:pt x="418387" y="303647"/>
                </a:cubicBezTo>
                <a:lnTo>
                  <a:pt x="323254" y="303647"/>
                </a:lnTo>
                <a:lnTo>
                  <a:pt x="304208" y="303647"/>
                </a:lnTo>
                <a:lnTo>
                  <a:pt x="304208" y="187152"/>
                </a:lnTo>
                <a:cubicBezTo>
                  <a:pt x="304208" y="187152"/>
                  <a:pt x="314397" y="195997"/>
                  <a:pt x="317683" y="198279"/>
                </a:cubicBezTo>
                <a:cubicBezTo>
                  <a:pt x="328158" y="206980"/>
                  <a:pt x="341633" y="212211"/>
                  <a:pt x="356298" y="212211"/>
                </a:cubicBezTo>
                <a:cubicBezTo>
                  <a:pt x="356584" y="212211"/>
                  <a:pt x="356822" y="212211"/>
                  <a:pt x="357108" y="212211"/>
                </a:cubicBezTo>
                <a:cubicBezTo>
                  <a:pt x="389676" y="211830"/>
                  <a:pt x="416340" y="185251"/>
                  <a:pt x="416769" y="152680"/>
                </a:cubicBezTo>
                <a:cubicBezTo>
                  <a:pt x="417245" y="118920"/>
                  <a:pt x="390009" y="91437"/>
                  <a:pt x="356298" y="91437"/>
                </a:cubicBezTo>
                <a:cubicBezTo>
                  <a:pt x="341633" y="91437"/>
                  <a:pt x="328158" y="96667"/>
                  <a:pt x="317683" y="105368"/>
                </a:cubicBezTo>
                <a:cubicBezTo>
                  <a:pt x="314397" y="107698"/>
                  <a:pt x="304208" y="116495"/>
                  <a:pt x="304208" y="116495"/>
                </a:cubicBezTo>
                <a:close/>
              </a:path>
            </a:pathLst>
          </a:custGeom>
          <a:solidFill>
            <a:schemeClr val="bg1"/>
          </a:solidFill>
          <a:ln>
            <a:noFill/>
          </a:ln>
        </p:spPr>
        <p:txBody>
          <a:bodyPr/>
          <a:lstStyle/>
          <a:p>
            <a:endParaRPr lang="zh-CN" altLang="en-US">
              <a:cs typeface="+mn-ea"/>
              <a:sym typeface="+mn-lt"/>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133</Words>
  <Application>Microsoft Office PowerPoint</Application>
  <PresentationFormat>宽屏</PresentationFormat>
  <Paragraphs>22</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等线</vt:lpstr>
      <vt:lpstr>等线 Light</vt:lpstr>
      <vt:lpstr>宋体</vt:lpstr>
      <vt:lpstr>Arial</vt:lpstr>
      <vt:lpstr>Times New Roman</vt:lpstr>
      <vt:lpstr>Office 主题​​</vt:lpstr>
      <vt:lpstr>环境经济学</vt:lpstr>
      <vt:lpstr>PowerPoint 演示文稿</vt:lpstr>
      <vt:lpstr>学科应用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环境经济学</dc:title>
  <dc:creator>籽旭 陈</dc:creator>
  <cp:lastModifiedBy>籽旭 陈</cp:lastModifiedBy>
  <cp:revision>2</cp:revision>
  <dcterms:created xsi:type="dcterms:W3CDTF">2024-03-06T00:51:30Z</dcterms:created>
  <dcterms:modified xsi:type="dcterms:W3CDTF">2024-03-06T01:20:04Z</dcterms:modified>
</cp:coreProperties>
</file>