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930" r:id="rId2"/>
  </p:sldMasterIdLst>
  <p:notesMasterIdLst>
    <p:notesMasterId r:id="rId44"/>
  </p:notesMasterIdLst>
  <p:handoutMasterIdLst>
    <p:handoutMasterId r:id="rId45"/>
  </p:handoutMasterIdLst>
  <p:sldIdLst>
    <p:sldId id="1157" r:id="rId3"/>
    <p:sldId id="1162" r:id="rId4"/>
    <p:sldId id="1107" r:id="rId5"/>
    <p:sldId id="1174" r:id="rId6"/>
    <p:sldId id="1175" r:id="rId7"/>
    <p:sldId id="1176" r:id="rId8"/>
    <p:sldId id="1177" r:id="rId9"/>
    <p:sldId id="1178" r:id="rId10"/>
    <p:sldId id="1179" r:id="rId11"/>
    <p:sldId id="1158" r:id="rId12"/>
    <p:sldId id="1180" r:id="rId13"/>
    <p:sldId id="1159" r:id="rId14"/>
    <p:sldId id="1181" r:id="rId15"/>
    <p:sldId id="1182" r:id="rId16"/>
    <p:sldId id="1198" r:id="rId17"/>
    <p:sldId id="1199" r:id="rId18"/>
    <p:sldId id="1163" r:id="rId19"/>
    <p:sldId id="1164" r:id="rId20"/>
    <p:sldId id="1194" r:id="rId21"/>
    <p:sldId id="1195" r:id="rId22"/>
    <p:sldId id="1188" r:id="rId23"/>
    <p:sldId id="1189" r:id="rId24"/>
    <p:sldId id="1190" r:id="rId25"/>
    <p:sldId id="1191" r:id="rId26"/>
    <p:sldId id="1192" r:id="rId27"/>
    <p:sldId id="1193" r:id="rId28"/>
    <p:sldId id="1165" r:id="rId29"/>
    <p:sldId id="1185" r:id="rId30"/>
    <p:sldId id="1186" r:id="rId31"/>
    <p:sldId id="1187" r:id="rId32"/>
    <p:sldId id="1166" r:id="rId33"/>
    <p:sldId id="1183" r:id="rId34"/>
    <p:sldId id="1184" r:id="rId35"/>
    <p:sldId id="1167" r:id="rId36"/>
    <p:sldId id="1168" r:id="rId37"/>
    <p:sldId id="1170" r:id="rId38"/>
    <p:sldId id="1171" r:id="rId39"/>
    <p:sldId id="1172" r:id="rId40"/>
    <p:sldId id="1169" r:id="rId41"/>
    <p:sldId id="1173" r:id="rId42"/>
    <p:sldId id="1196" r:id="rId43"/>
  </p:sldIdLst>
  <p:sldSz cx="12192000" cy="6858000"/>
  <p:notesSz cx="6858000" cy="9144000"/>
  <p:defaultTex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DDF"/>
    <a:srgbClr val="1717B7"/>
    <a:srgbClr val="FF47B0"/>
    <a:srgbClr val="FAB44C"/>
    <a:srgbClr val="CCECFF"/>
    <a:srgbClr val="00CCFF"/>
    <a:srgbClr val="0000FF"/>
    <a:srgbClr val="AEF77D"/>
    <a:srgbClr val="F6E7E7"/>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84426" autoAdjust="0"/>
  </p:normalViewPr>
  <p:slideViewPr>
    <p:cSldViewPr snapToGrid="0">
      <p:cViewPr varScale="1">
        <p:scale>
          <a:sx n="84" d="100"/>
          <a:sy n="84" d="100"/>
        </p:scale>
        <p:origin x="484" y="88"/>
      </p:cViewPr>
      <p:guideLst>
        <p:guide orient="horz" pos="2160"/>
        <p:guide pos="3840"/>
      </p:guideLst>
    </p:cSldViewPr>
  </p:slideViewPr>
  <p:outlineViewPr>
    <p:cViewPr>
      <p:scale>
        <a:sx n="33" d="100"/>
        <a:sy n="33" d="100"/>
      </p:scale>
      <p:origin x="0" y="6792"/>
    </p:cViewPr>
  </p:outlineViewPr>
  <p:notesTextViewPr>
    <p:cViewPr>
      <p:scale>
        <a:sx n="85" d="100"/>
        <a:sy n="85" d="100"/>
      </p:scale>
      <p:origin x="0" y="0"/>
    </p:cViewPr>
  </p:notesTextViewPr>
  <p:sorterViewPr>
    <p:cViewPr>
      <p:scale>
        <a:sx n="75" d="100"/>
        <a:sy n="75" d="100"/>
      </p:scale>
      <p:origin x="0" y="0"/>
    </p:cViewPr>
  </p:sorterViewPr>
  <p:notesViewPr>
    <p:cSldViewPr snapToGrid="0">
      <p:cViewPr varScale="1">
        <p:scale>
          <a:sx n="48" d="100"/>
          <a:sy n="48" d="100"/>
        </p:scale>
        <p:origin x="2934"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ea typeface="宋体" pitchFamily="2" charset="-122"/>
              </a:defRPr>
            </a:lvl1pPr>
          </a:lstStyle>
          <a:p>
            <a:pPr>
              <a:defRPr/>
            </a:pPr>
            <a:endParaRPr lang="en-US" altLang="zh-CN"/>
          </a:p>
        </p:txBody>
      </p:sp>
      <p:sp>
        <p:nvSpPr>
          <p:cNvPr id="2508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ea typeface="宋体" pitchFamily="2" charset="-122"/>
              </a:defRPr>
            </a:lvl1pPr>
          </a:lstStyle>
          <a:p>
            <a:pPr>
              <a:defRPr/>
            </a:pPr>
            <a:endParaRPr lang="en-US" altLang="zh-CN"/>
          </a:p>
        </p:txBody>
      </p:sp>
      <p:sp>
        <p:nvSpPr>
          <p:cNvPr id="2508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Verdana" pitchFamily="34" charset="0"/>
                <a:ea typeface="宋体" pitchFamily="2" charset="-122"/>
              </a:defRPr>
            </a:lvl1pPr>
          </a:lstStyle>
          <a:p>
            <a:pPr>
              <a:defRPr/>
            </a:pPr>
            <a:endParaRPr lang="en-US" altLang="zh-CN"/>
          </a:p>
        </p:txBody>
      </p:sp>
      <p:sp>
        <p:nvSpPr>
          <p:cNvPr id="2508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Verdana" charset="0"/>
                <a:ea typeface="宋体" charset="0"/>
              </a:defRPr>
            </a:lvl1pPr>
          </a:lstStyle>
          <a:p>
            <a:pPr>
              <a:defRPr/>
            </a:pPr>
            <a:fld id="{FA646B87-4FD0-4E59-BF0A-42175EDF476A}" type="slidenum">
              <a:rPr lang="en-US" altLang="zh-CN"/>
              <a:pPr>
                <a:defRPr/>
              </a:pPr>
              <a:t>‹#›</a:t>
            </a:fld>
            <a:endParaRPr lang="en-US" altLang="zh-CN"/>
          </a:p>
        </p:txBody>
      </p:sp>
    </p:spTree>
    <p:extLst>
      <p:ext uri="{BB962C8B-B14F-4D97-AF65-F5344CB8AC3E}">
        <p14:creationId xmlns:p14="http://schemas.microsoft.com/office/powerpoint/2010/main" val="2282814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ea typeface="宋体" pitchFamily="2" charset="-122"/>
              </a:defRPr>
            </a:lvl1pPr>
          </a:lstStyle>
          <a:p>
            <a:pPr>
              <a:defRPr/>
            </a:pPr>
            <a:endParaRPr lang="en-US" altLang="zh-CN"/>
          </a:p>
        </p:txBody>
      </p:sp>
      <p:sp>
        <p:nvSpPr>
          <p:cNvPr id="3194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94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Verdana" pitchFamily="34" charset="0"/>
                <a:ea typeface="宋体" pitchFamily="2" charset="-122"/>
              </a:defRPr>
            </a:lvl1pPr>
          </a:lstStyle>
          <a:p>
            <a:pPr>
              <a:defRPr/>
            </a:pPr>
            <a:endParaRPr lang="en-US" altLang="zh-CN"/>
          </a:p>
        </p:txBody>
      </p:sp>
      <p:sp>
        <p:nvSpPr>
          <p:cNvPr id="319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Verdana" charset="0"/>
                <a:ea typeface="宋体" charset="0"/>
              </a:defRPr>
            </a:lvl1pPr>
          </a:lstStyle>
          <a:p>
            <a:pPr>
              <a:defRPr/>
            </a:pPr>
            <a:fld id="{2F94D467-3326-49CD-82F2-206809211F79}" type="slidenum">
              <a:rPr lang="en-US" altLang="zh-CN"/>
              <a:pPr>
                <a:defRPr/>
              </a:pPr>
              <a:t>‹#›</a:t>
            </a:fld>
            <a:endParaRPr lang="en-US" altLang="zh-CN"/>
          </a:p>
        </p:txBody>
      </p:sp>
    </p:spTree>
    <p:extLst>
      <p:ext uri="{BB962C8B-B14F-4D97-AF65-F5344CB8AC3E}">
        <p14:creationId xmlns:p14="http://schemas.microsoft.com/office/powerpoint/2010/main" val="768600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F94D467-3326-49CD-82F2-206809211F79}" type="slidenum">
              <a:rPr lang="en-US" altLang="zh-CN" smtClean="0"/>
              <a:pPr>
                <a:defRPr/>
              </a:pPr>
              <a:t>3</a:t>
            </a:fld>
            <a:endParaRPr lang="en-US" altLang="zh-CN"/>
          </a:p>
        </p:txBody>
      </p:sp>
    </p:spTree>
    <p:extLst>
      <p:ext uri="{BB962C8B-B14F-4D97-AF65-F5344CB8AC3E}">
        <p14:creationId xmlns:p14="http://schemas.microsoft.com/office/powerpoint/2010/main" val="211477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F94D467-3326-49CD-82F2-206809211F79}" type="slidenum">
              <a:rPr lang="en-US" altLang="zh-CN" smtClean="0"/>
              <a:pPr>
                <a:defRPr/>
              </a:pPr>
              <a:t>23</a:t>
            </a:fld>
            <a:endParaRPr lang="en-US" altLang="zh-CN"/>
          </a:p>
        </p:txBody>
      </p:sp>
    </p:spTree>
    <p:extLst>
      <p:ext uri="{BB962C8B-B14F-4D97-AF65-F5344CB8AC3E}">
        <p14:creationId xmlns:p14="http://schemas.microsoft.com/office/powerpoint/2010/main" val="236707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F94D467-3326-49CD-82F2-206809211F79}" type="slidenum">
              <a:rPr lang="en-US" altLang="zh-CN" smtClean="0"/>
              <a:pPr>
                <a:defRPr/>
              </a:pPr>
              <a:t>24</a:t>
            </a:fld>
            <a:endParaRPr lang="en-US" altLang="zh-CN"/>
          </a:p>
        </p:txBody>
      </p:sp>
    </p:spTree>
    <p:extLst>
      <p:ext uri="{BB962C8B-B14F-4D97-AF65-F5344CB8AC3E}">
        <p14:creationId xmlns:p14="http://schemas.microsoft.com/office/powerpoint/2010/main" val="306884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F94D467-3326-49CD-82F2-206809211F79}" type="slidenum">
              <a:rPr lang="en-US" altLang="zh-CN" smtClean="0"/>
              <a:pPr>
                <a:defRPr/>
              </a:pPr>
              <a:t>25</a:t>
            </a:fld>
            <a:endParaRPr lang="en-US" altLang="zh-CN"/>
          </a:p>
        </p:txBody>
      </p:sp>
    </p:spTree>
    <p:extLst>
      <p:ext uri="{BB962C8B-B14F-4D97-AF65-F5344CB8AC3E}">
        <p14:creationId xmlns:p14="http://schemas.microsoft.com/office/powerpoint/2010/main" val="178623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F94D467-3326-49CD-82F2-206809211F79}" type="slidenum">
              <a:rPr lang="en-US" altLang="zh-CN" smtClean="0"/>
              <a:pPr>
                <a:defRPr/>
              </a:pPr>
              <a:t>26</a:t>
            </a:fld>
            <a:endParaRPr lang="en-US" altLang="zh-CN"/>
          </a:p>
        </p:txBody>
      </p:sp>
    </p:spTree>
    <p:extLst>
      <p:ext uri="{BB962C8B-B14F-4D97-AF65-F5344CB8AC3E}">
        <p14:creationId xmlns:p14="http://schemas.microsoft.com/office/powerpoint/2010/main" val="197657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F94D467-3326-49CD-82F2-206809211F79}" type="slidenum">
              <a:rPr lang="en-US" altLang="zh-CN" smtClean="0"/>
              <a:pPr>
                <a:defRPr/>
              </a:pPr>
              <a:t>41</a:t>
            </a:fld>
            <a:endParaRPr lang="en-US" altLang="zh-CN"/>
          </a:p>
        </p:txBody>
      </p:sp>
    </p:spTree>
    <p:extLst>
      <p:ext uri="{BB962C8B-B14F-4D97-AF65-F5344CB8AC3E}">
        <p14:creationId xmlns:p14="http://schemas.microsoft.com/office/powerpoint/2010/main" val="1063877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87434" y="2973388"/>
            <a:ext cx="6904567"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1" y="0"/>
            <a:ext cx="3340100" cy="876300"/>
          </a:xfrm>
          <a:prstGeom prst="rect">
            <a:avLst/>
          </a:prstGeom>
          <a:solidFill>
            <a:schemeClr val="bg1"/>
          </a:solidFill>
          <a:ln>
            <a:solidFill>
              <a:schemeClr val="bg1"/>
            </a:solidFill>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sz="2400" b="1" dirty="0">
              <a:solidFill>
                <a:schemeClr val="bg1"/>
              </a:solidFill>
              <a:latin typeface="黑体" pitchFamily="49" charset="-122"/>
              <a:ea typeface="黑体" pitchFamily="49" charset="-122"/>
            </a:endParaRPr>
          </a:p>
        </p:txBody>
      </p:sp>
      <p:sp>
        <p:nvSpPr>
          <p:cNvPr id="6" name="矩形 5"/>
          <p:cNvSpPr/>
          <p:nvPr userDrawn="1"/>
        </p:nvSpPr>
        <p:spPr>
          <a:xfrm>
            <a:off x="5177367" y="2889250"/>
            <a:ext cx="3340100" cy="876300"/>
          </a:xfrm>
          <a:prstGeom prst="rect">
            <a:avLst/>
          </a:prstGeom>
          <a:solidFill>
            <a:schemeClr val="bg1"/>
          </a:solidFill>
          <a:ln>
            <a:solidFill>
              <a:schemeClr val="bg1"/>
            </a:solidFill>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sz="2400" b="1" dirty="0">
              <a:solidFill>
                <a:schemeClr val="bg1"/>
              </a:solidFill>
              <a:latin typeface="黑体" pitchFamily="49" charset="-122"/>
              <a:ea typeface="黑体" pitchFamily="49" charset="-122"/>
            </a:endParaRPr>
          </a:p>
        </p:txBody>
      </p:sp>
      <p:sp>
        <p:nvSpPr>
          <p:cNvPr id="44034" name="Rectangle 2"/>
          <p:cNvSpPr>
            <a:spLocks noGrp="1" noChangeArrowheads="1"/>
          </p:cNvSpPr>
          <p:nvPr>
            <p:ph type="ctrTitle"/>
          </p:nvPr>
        </p:nvSpPr>
        <p:spPr>
          <a:xfrm>
            <a:off x="914400" y="990600"/>
            <a:ext cx="10363200" cy="1371600"/>
          </a:xfrm>
        </p:spPr>
        <p:txBody>
          <a:bodyPr/>
          <a:lstStyle>
            <a:lvl1pPr>
              <a:defRPr sz="4000">
                <a:latin typeface="+mj-lt"/>
                <a:ea typeface="微软雅黑" panose="020B0503020204020204" pitchFamily="34" charset="-122"/>
              </a:defRPr>
            </a:lvl1pPr>
          </a:lstStyle>
          <a:p>
            <a:r>
              <a:rPr lang="en-US" altLang="zh-CN" dirty="0"/>
              <a:t>Click to edit Master title style</a:t>
            </a:r>
          </a:p>
        </p:txBody>
      </p:sp>
      <p:sp>
        <p:nvSpPr>
          <p:cNvPr id="44035"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atin typeface="+mn-lt"/>
                <a:ea typeface="微软雅黑" panose="020B0503020204020204" pitchFamily="34" charset="-122"/>
              </a:defRPr>
            </a:lvl1pPr>
          </a:lstStyle>
          <a:p>
            <a:r>
              <a:rPr lang="en-US" altLang="zh-CN" dirty="0"/>
              <a:t>Click to edit Master subtitle style</a:t>
            </a:r>
          </a:p>
        </p:txBody>
      </p:sp>
      <p:sp>
        <p:nvSpPr>
          <p:cNvPr id="7" name="Rectangle 4"/>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8737600" y="6248400"/>
            <a:ext cx="2540000" cy="457200"/>
          </a:xfrm>
        </p:spPr>
        <p:txBody>
          <a:bodyPr/>
          <a:lstStyle>
            <a:lvl1pPr>
              <a:defRPr/>
            </a:lvl1pPr>
          </a:lstStyle>
          <a:p>
            <a:pPr>
              <a:defRPr/>
            </a:pPr>
            <a:fld id="{ABA3454F-08D1-4FB6-9BEB-6AFFE95D7123}" type="slidenum">
              <a:rPr lang="en-US" altLang="zh-CN"/>
              <a:pPr>
                <a:defRPr/>
              </a:pPr>
              <a:t>‹#›</a:t>
            </a:fld>
            <a:endParaRPr lang="en-US" altLang="zh-CN"/>
          </a:p>
        </p:txBody>
      </p:sp>
    </p:spTree>
    <p:extLst>
      <p:ext uri="{BB962C8B-B14F-4D97-AF65-F5344CB8AC3E}">
        <p14:creationId xmlns:p14="http://schemas.microsoft.com/office/powerpoint/2010/main" val="105368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D028D32-43AD-4086-BA86-741620269D82}" type="slidenum">
              <a:rPr lang="en-US" altLang="zh-CN"/>
              <a:pPr>
                <a:defRPr/>
              </a:pPr>
              <a:t>‹#›</a:t>
            </a:fld>
            <a:endParaRPr lang="en-US" altLang="zh-CN"/>
          </a:p>
        </p:txBody>
      </p:sp>
    </p:spTree>
    <p:extLst>
      <p:ext uri="{BB962C8B-B14F-4D97-AF65-F5344CB8AC3E}">
        <p14:creationId xmlns:p14="http://schemas.microsoft.com/office/powerpoint/2010/main" val="24986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BFFD6DA-6DDE-42FC-8C62-2C81581985BB}" type="slidenum">
              <a:rPr lang="en-US" altLang="zh-CN"/>
              <a:pPr>
                <a:defRPr/>
              </a:pPr>
              <a:t>‹#›</a:t>
            </a:fld>
            <a:endParaRPr lang="en-US" altLang="zh-CN"/>
          </a:p>
        </p:txBody>
      </p:sp>
    </p:spTree>
    <p:extLst>
      <p:ext uri="{BB962C8B-B14F-4D97-AF65-F5344CB8AC3E}">
        <p14:creationId xmlns:p14="http://schemas.microsoft.com/office/powerpoint/2010/main" val="1671409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rot="10800000">
            <a:off x="203200" y="869951"/>
            <a:ext cx="6908800" cy="17463"/>
          </a:xfrm>
          <a:prstGeom prst="rect">
            <a:avLst/>
          </a:prstGeom>
          <a:gradFill rotWithShape="1">
            <a:gsLst>
              <a:gs pos="0">
                <a:srgbClr val="FFFFFF"/>
              </a:gs>
              <a:gs pos="100000">
                <a:srgbClr val="3050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rgbClr val="000000"/>
              </a:solidFill>
            </a:endParaRPr>
          </a:p>
        </p:txBody>
      </p:sp>
      <p:sp>
        <p:nvSpPr>
          <p:cNvPr id="57353" name="Rectangle 9"/>
          <p:cNvSpPr>
            <a:spLocks noGrp="1" noChangeArrowheads="1"/>
          </p:cNvSpPr>
          <p:nvPr>
            <p:ph type="ctrTitle"/>
          </p:nvPr>
        </p:nvSpPr>
        <p:spPr>
          <a:xfrm>
            <a:off x="914400" y="1798639"/>
            <a:ext cx="103632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a:t>单击此处编辑母版标题样式</a:t>
            </a:r>
          </a:p>
        </p:txBody>
      </p:sp>
      <p:sp>
        <p:nvSpPr>
          <p:cNvPr id="57354" name="Rectangle 10"/>
          <p:cNvSpPr>
            <a:spLocks noGrp="1" noChangeArrowheads="1"/>
          </p:cNvSpPr>
          <p:nvPr>
            <p:ph type="subTitle" idx="1"/>
          </p:nvPr>
        </p:nvSpPr>
        <p:spPr>
          <a:xfrm>
            <a:off x="1828800" y="3957638"/>
            <a:ext cx="8534400" cy="1079500"/>
          </a:xfrm>
        </p:spPr>
        <p:txBody>
          <a:bodyPr anchor="ctr" anchorCtr="1"/>
          <a:lstStyle>
            <a:lvl1pPr marL="0" indent="0" algn="ctr">
              <a:buFontTx/>
              <a:buNone/>
              <a:defRPr sz="2400">
                <a:solidFill>
                  <a:srgbClr val="16388A"/>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71995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49226"/>
            <a:ext cx="11277600" cy="688975"/>
          </a:xfrm>
        </p:spPr>
        <p:txBody>
          <a:bodyPr/>
          <a:lstStyle>
            <a:lvl1pPr>
              <a:defRPr sz="3200" b="1">
                <a:solidFill>
                  <a:srgbClr val="C00000"/>
                </a:solidFill>
                <a:effectLst>
                  <a:outerShdw blurRad="38100" dist="38100" dir="2700000" algn="tl">
                    <a:srgbClr val="000000">
                      <a:alpha val="43137"/>
                    </a:srgbClr>
                  </a:outerShdw>
                </a:effectLst>
                <a:latin typeface="+mn-ea"/>
                <a:ea typeface="+mn-ea"/>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051719"/>
            <a:ext cx="10972800" cy="5065712"/>
          </a:xfrm>
        </p:spPr>
        <p:txBody>
          <a:bodyPr/>
          <a:lstStyle>
            <a:lvl1pPr marL="449263" indent="-449263">
              <a:buFontTx/>
              <a:buBlip>
                <a:blip r:embed="rId2"/>
              </a:buBlip>
              <a:defRPr/>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14504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00276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lang="zh-CN" altLang="en-US" sz="3200">
                <a:solidFill>
                  <a:srgbClr val="C00000"/>
                </a:solidFill>
              </a:defRPr>
            </a:lvl1pPr>
          </a:lstStyle>
          <a:p>
            <a:pPr lvl="0"/>
            <a:r>
              <a:rPr lang="zh-CN" altLang="en-US"/>
              <a:t>单击此处编辑母版标题样式</a:t>
            </a:r>
          </a:p>
        </p:txBody>
      </p:sp>
      <p:sp>
        <p:nvSpPr>
          <p:cNvPr id="3" name="内容占位符 2"/>
          <p:cNvSpPr>
            <a:spLocks noGrp="1"/>
          </p:cNvSpPr>
          <p:nvPr>
            <p:ph sz="half" idx="1"/>
          </p:nvPr>
        </p:nvSpPr>
        <p:spPr>
          <a:xfrm>
            <a:off x="575733" y="1268413"/>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63733" y="1268413"/>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067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lang="zh-CN" altLang="en-US" sz="3200">
                <a:solidFill>
                  <a:srgbClr val="C00000"/>
                </a:solidFill>
              </a:defRPr>
            </a:lvl1pPr>
          </a:lstStyle>
          <a:p>
            <a:pPr lvl="0"/>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0681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lang="zh-CN" altLang="en-US" sz="3200">
                <a:solidFill>
                  <a:srgbClr val="C00000"/>
                </a:solidFill>
              </a:defRPr>
            </a:lvl1pPr>
          </a:lstStyle>
          <a:p>
            <a:pPr lvl="0"/>
            <a:r>
              <a:rPr lang="zh-CN" altLang="en-US"/>
              <a:t>单击此处编辑母版标题样式</a:t>
            </a:r>
          </a:p>
        </p:txBody>
      </p:sp>
    </p:spTree>
    <p:extLst>
      <p:ext uri="{BB962C8B-B14F-4D97-AF65-F5344CB8AC3E}">
        <p14:creationId xmlns:p14="http://schemas.microsoft.com/office/powerpoint/2010/main" val="1016748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343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028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1717B7"/>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0D45DE5-D32C-4B21-8206-01148C691CDF}" type="slidenum">
              <a:rPr lang="en-US" altLang="zh-CN"/>
              <a:pPr>
                <a:defRPr/>
              </a:pPr>
              <a:t>‹#›</a:t>
            </a:fld>
            <a:endParaRPr lang="en-US" altLang="zh-CN"/>
          </a:p>
        </p:txBody>
      </p: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1270" y="-91440"/>
            <a:ext cx="1263220" cy="1263220"/>
          </a:xfrm>
          <a:prstGeom prst="rect">
            <a:avLst/>
          </a:prstGeom>
        </p:spPr>
      </p:pic>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10224755" y="5634702"/>
            <a:ext cx="2089165" cy="1221045"/>
          </a:xfrm>
          <a:prstGeom prst="rect">
            <a:avLst/>
          </a:prstGeom>
        </p:spPr>
      </p:pic>
    </p:spTree>
    <p:extLst>
      <p:ext uri="{BB962C8B-B14F-4D97-AF65-F5344CB8AC3E}">
        <p14:creationId xmlns:p14="http://schemas.microsoft.com/office/powerpoint/2010/main" val="2887736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56071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lang="zh-CN" altLang="en-US" sz="3200">
                <a:solidFill>
                  <a:srgbClr val="C00000"/>
                </a:solidFill>
              </a:defRPr>
            </a:lvl1pPr>
          </a:lstStyle>
          <a:p>
            <a:pPr lvl="0"/>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8359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9"/>
            <a:ext cx="3048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9"/>
            <a:ext cx="89408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94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6782A5E-3108-47BC-BAA9-FBBB343EE11B}" type="slidenum">
              <a:rPr lang="en-US" altLang="zh-CN"/>
              <a:pPr>
                <a:defRPr/>
              </a:pPr>
              <a:t>‹#›</a:t>
            </a:fld>
            <a:endParaRPr lang="en-US" altLang="zh-CN"/>
          </a:p>
        </p:txBody>
      </p:sp>
    </p:spTree>
    <p:extLst>
      <p:ext uri="{BB962C8B-B14F-4D97-AF65-F5344CB8AC3E}">
        <p14:creationId xmlns:p14="http://schemas.microsoft.com/office/powerpoint/2010/main" val="183946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AFAB585-0CFB-476F-83D4-804BCE25573D}" type="slidenum">
              <a:rPr lang="en-US" altLang="zh-CN"/>
              <a:pPr>
                <a:defRPr/>
              </a:pPr>
              <a:t>‹#›</a:t>
            </a:fld>
            <a:endParaRPr lang="en-US" altLang="zh-CN"/>
          </a:p>
        </p:txBody>
      </p:sp>
    </p:spTree>
    <p:extLst>
      <p:ext uri="{BB962C8B-B14F-4D97-AF65-F5344CB8AC3E}">
        <p14:creationId xmlns:p14="http://schemas.microsoft.com/office/powerpoint/2010/main" val="14426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5FCB32E1-3477-4F6B-B272-7157490E81F7}" type="slidenum">
              <a:rPr lang="en-US" altLang="zh-CN"/>
              <a:pPr>
                <a:defRPr/>
              </a:pPr>
              <a:t>‹#›</a:t>
            </a:fld>
            <a:endParaRPr lang="en-US" altLang="zh-CN"/>
          </a:p>
        </p:txBody>
      </p:sp>
    </p:spTree>
    <p:extLst>
      <p:ext uri="{BB962C8B-B14F-4D97-AF65-F5344CB8AC3E}">
        <p14:creationId xmlns:p14="http://schemas.microsoft.com/office/powerpoint/2010/main" val="19829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41ABA4E-E3BB-4C8B-9043-CA250CF29378}" type="slidenum">
              <a:rPr lang="en-US" altLang="zh-CN"/>
              <a:pPr>
                <a:defRPr/>
              </a:pPr>
              <a:t>‹#›</a:t>
            </a:fld>
            <a:endParaRPr lang="en-US" altLang="zh-CN"/>
          </a:p>
        </p:txBody>
      </p:sp>
    </p:spTree>
    <p:extLst>
      <p:ext uri="{BB962C8B-B14F-4D97-AF65-F5344CB8AC3E}">
        <p14:creationId xmlns:p14="http://schemas.microsoft.com/office/powerpoint/2010/main" val="136684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AF397912-405E-4B42-BB8E-E36BCBD25387}" type="slidenum">
              <a:rPr lang="en-US" altLang="zh-CN"/>
              <a:pPr>
                <a:defRPr/>
              </a:pPr>
              <a:t>‹#›</a:t>
            </a:fld>
            <a:endParaRPr lang="en-US" altLang="zh-CN"/>
          </a:p>
        </p:txBody>
      </p:sp>
    </p:spTree>
    <p:extLst>
      <p:ext uri="{BB962C8B-B14F-4D97-AF65-F5344CB8AC3E}">
        <p14:creationId xmlns:p14="http://schemas.microsoft.com/office/powerpoint/2010/main" val="379651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2128CA4-3E26-4DD1-A9C0-EF7220765C68}" type="slidenum">
              <a:rPr lang="en-US" altLang="zh-CN"/>
              <a:pPr>
                <a:defRPr/>
              </a:pPr>
              <a:t>‹#›</a:t>
            </a:fld>
            <a:endParaRPr lang="en-US" altLang="zh-CN"/>
          </a:p>
        </p:txBody>
      </p:sp>
    </p:spTree>
    <p:extLst>
      <p:ext uri="{BB962C8B-B14F-4D97-AF65-F5344CB8AC3E}">
        <p14:creationId xmlns:p14="http://schemas.microsoft.com/office/powerpoint/2010/main" val="35661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BA2AF26-0E7B-4845-B2FE-4BABE2C71642}" type="slidenum">
              <a:rPr lang="en-US" altLang="zh-CN"/>
              <a:pPr>
                <a:defRPr/>
              </a:pPr>
              <a:t>‹#›</a:t>
            </a:fld>
            <a:endParaRPr lang="en-US" altLang="zh-CN"/>
          </a:p>
        </p:txBody>
      </p:sp>
    </p:spTree>
    <p:extLst>
      <p:ext uri="{BB962C8B-B14F-4D97-AF65-F5344CB8AC3E}">
        <p14:creationId xmlns:p14="http://schemas.microsoft.com/office/powerpoint/2010/main" val="130139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sz="1400"/>
          </a:p>
        </p:txBody>
      </p:sp>
      <p:sp>
        <p:nvSpPr>
          <p:cNvPr id="43014" name="Rectangle 6"/>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ea typeface="宋体" pitchFamily="2" charset="-122"/>
              </a:defRPr>
            </a:lvl1pPr>
          </a:lstStyle>
          <a:p>
            <a:pPr>
              <a:defRPr/>
            </a:pPr>
            <a:endParaRPr lang="en-US" altLang="zh-CN"/>
          </a:p>
        </p:txBody>
      </p:sp>
      <p:sp>
        <p:nvSpPr>
          <p:cNvPr id="43015" name="Rectangle 7"/>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ea typeface="宋体" pitchFamily="2" charset="-122"/>
              </a:defRPr>
            </a:lvl1pPr>
          </a:lstStyle>
          <a:p>
            <a:pPr>
              <a:defRPr/>
            </a:pPr>
            <a:endParaRPr lang="en-US" altLang="zh-CN"/>
          </a:p>
        </p:txBody>
      </p:sp>
      <p:sp>
        <p:nvSpPr>
          <p:cNvPr id="43016" name="Rectangle 8"/>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charset="0"/>
                <a:ea typeface="宋体" charset="0"/>
              </a:defRPr>
            </a:lvl1pPr>
          </a:lstStyle>
          <a:p>
            <a:pPr>
              <a:defRPr/>
            </a:pPr>
            <a:fld id="{48D94714-48EA-4B59-8429-64339F43731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276" r:id="rId1"/>
    <p:sldLayoutId id="2147485256" r:id="rId2"/>
    <p:sldLayoutId id="2147485257" r:id="rId3"/>
    <p:sldLayoutId id="2147485258" r:id="rId4"/>
    <p:sldLayoutId id="2147485259" r:id="rId5"/>
    <p:sldLayoutId id="2147485260" r:id="rId6"/>
    <p:sldLayoutId id="2147485261" r:id="rId7"/>
    <p:sldLayoutId id="2147485262" r:id="rId8"/>
    <p:sldLayoutId id="2147485263" r:id="rId9"/>
    <p:sldLayoutId id="2147485264" r:id="rId10"/>
    <p:sldLayoutId id="2147485265" r:id="rId11"/>
  </p:sldLayoutIdLst>
  <p:txStyles>
    <p:titleStyle>
      <a:lvl1pPr algn="l" rtl="0" eaLnBrk="0" fontAlgn="base" hangingPunct="0">
        <a:spcBef>
          <a:spcPct val="0"/>
        </a:spcBef>
        <a:spcAft>
          <a:spcPct val="0"/>
        </a:spcAft>
        <a:defRPr sz="3800" b="1">
          <a:solidFill>
            <a:srgbClr val="CC0000"/>
          </a:solidFill>
          <a:latin typeface="+mj-lt"/>
          <a:ea typeface="微软雅黑" panose="020B0503020204020204" pitchFamily="34" charset="-122"/>
          <a:cs typeface="+mj-cs"/>
        </a:defRPr>
      </a:lvl1pPr>
      <a:lvl2pPr algn="l" rtl="0" eaLnBrk="0" fontAlgn="base" hangingPunct="0">
        <a:spcBef>
          <a:spcPct val="0"/>
        </a:spcBef>
        <a:spcAft>
          <a:spcPct val="0"/>
        </a:spcAft>
        <a:defRPr sz="3800">
          <a:solidFill>
            <a:srgbClr val="CC0000"/>
          </a:solidFill>
          <a:latin typeface="Verdana" pitchFamily="34" charset="0"/>
          <a:ea typeface="宋体" pitchFamily="2" charset="-122"/>
        </a:defRPr>
      </a:lvl2pPr>
      <a:lvl3pPr algn="l" rtl="0" eaLnBrk="0" fontAlgn="base" hangingPunct="0">
        <a:spcBef>
          <a:spcPct val="0"/>
        </a:spcBef>
        <a:spcAft>
          <a:spcPct val="0"/>
        </a:spcAft>
        <a:defRPr sz="3800">
          <a:solidFill>
            <a:srgbClr val="CC0000"/>
          </a:solidFill>
          <a:latin typeface="Verdana" pitchFamily="34" charset="0"/>
          <a:ea typeface="宋体" pitchFamily="2" charset="-122"/>
        </a:defRPr>
      </a:lvl3pPr>
      <a:lvl4pPr algn="l" rtl="0" eaLnBrk="0" fontAlgn="base" hangingPunct="0">
        <a:spcBef>
          <a:spcPct val="0"/>
        </a:spcBef>
        <a:spcAft>
          <a:spcPct val="0"/>
        </a:spcAft>
        <a:defRPr sz="3800">
          <a:solidFill>
            <a:srgbClr val="CC0000"/>
          </a:solidFill>
          <a:latin typeface="Verdana" pitchFamily="34" charset="0"/>
          <a:ea typeface="宋体" pitchFamily="2" charset="-122"/>
        </a:defRPr>
      </a:lvl4pPr>
      <a:lvl5pPr algn="l" rtl="0" eaLnBrk="0" fontAlgn="base" hangingPunct="0">
        <a:spcBef>
          <a:spcPct val="0"/>
        </a:spcBef>
        <a:spcAft>
          <a:spcPct val="0"/>
        </a:spcAft>
        <a:defRPr sz="3800">
          <a:solidFill>
            <a:srgbClr val="CC0000"/>
          </a:solidFill>
          <a:latin typeface="Verdana" pitchFamily="34" charset="0"/>
          <a:ea typeface="宋体" pitchFamily="2" charset="-122"/>
        </a:defRPr>
      </a:lvl5pPr>
      <a:lvl6pPr marL="457200" algn="l" rtl="0" fontAlgn="base">
        <a:spcBef>
          <a:spcPct val="0"/>
        </a:spcBef>
        <a:spcAft>
          <a:spcPct val="0"/>
        </a:spcAft>
        <a:defRPr sz="3800">
          <a:solidFill>
            <a:srgbClr val="CC0000"/>
          </a:solidFill>
          <a:latin typeface="Verdana" pitchFamily="34" charset="0"/>
          <a:ea typeface="宋体" pitchFamily="2" charset="-122"/>
        </a:defRPr>
      </a:lvl6pPr>
      <a:lvl7pPr marL="914400" algn="l" rtl="0" fontAlgn="base">
        <a:spcBef>
          <a:spcPct val="0"/>
        </a:spcBef>
        <a:spcAft>
          <a:spcPct val="0"/>
        </a:spcAft>
        <a:defRPr sz="3800">
          <a:solidFill>
            <a:srgbClr val="CC0000"/>
          </a:solidFill>
          <a:latin typeface="Verdana" pitchFamily="34" charset="0"/>
          <a:ea typeface="宋体" pitchFamily="2" charset="-122"/>
        </a:defRPr>
      </a:lvl7pPr>
      <a:lvl8pPr marL="1371600" algn="l" rtl="0" fontAlgn="base">
        <a:spcBef>
          <a:spcPct val="0"/>
        </a:spcBef>
        <a:spcAft>
          <a:spcPct val="0"/>
        </a:spcAft>
        <a:defRPr sz="3800">
          <a:solidFill>
            <a:srgbClr val="CC0000"/>
          </a:solidFill>
          <a:latin typeface="Verdana" pitchFamily="34" charset="0"/>
          <a:ea typeface="宋体" pitchFamily="2" charset="-122"/>
        </a:defRPr>
      </a:lvl8pPr>
      <a:lvl9pPr marL="1828800" algn="l" rtl="0" fontAlgn="base">
        <a:spcBef>
          <a:spcPct val="0"/>
        </a:spcBef>
        <a:spcAft>
          <a:spcPct val="0"/>
        </a:spcAft>
        <a:defRPr sz="3800">
          <a:solidFill>
            <a:srgbClr val="CC0000"/>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rgbClr val="1717B7"/>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rot="10800000">
            <a:off x="203200" y="841376"/>
            <a:ext cx="5757333"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rgbClr val="000000"/>
              </a:solidFill>
            </a:endParaRPr>
          </a:p>
        </p:txBody>
      </p:sp>
      <p:sp>
        <p:nvSpPr>
          <p:cNvPr id="1029" name="Rectangle 4"/>
          <p:cNvSpPr>
            <a:spLocks noGrp="1" noChangeArrowheads="1"/>
          </p:cNvSpPr>
          <p:nvPr>
            <p:ph type="title"/>
          </p:nvPr>
        </p:nvSpPr>
        <p:spPr bwMode="auto">
          <a:xfrm>
            <a:off x="812800" y="149226"/>
            <a:ext cx="10668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p>
        </p:txBody>
      </p:sp>
      <p:sp>
        <p:nvSpPr>
          <p:cNvPr id="2052" name="Rectangle 5"/>
          <p:cNvSpPr>
            <a:spLocks noGrp="1" noChangeArrowheads="1"/>
          </p:cNvSpPr>
          <p:nvPr>
            <p:ph type="body" idx="1"/>
          </p:nvPr>
        </p:nvSpPr>
        <p:spPr bwMode="auto">
          <a:xfrm>
            <a:off x="533400" y="1268413"/>
            <a:ext cx="109728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5277" r:id="rId1"/>
    <p:sldLayoutId id="2147485266" r:id="rId2"/>
    <p:sldLayoutId id="2147485267" r:id="rId3"/>
    <p:sldLayoutId id="2147485268" r:id="rId4"/>
    <p:sldLayoutId id="2147485269" r:id="rId5"/>
    <p:sldLayoutId id="2147485270" r:id="rId6"/>
    <p:sldLayoutId id="2147485271" r:id="rId7"/>
    <p:sldLayoutId id="2147485272" r:id="rId8"/>
    <p:sldLayoutId id="2147485273" r:id="rId9"/>
    <p:sldLayoutId id="2147485274" r:id="rId10"/>
    <p:sldLayoutId id="2147485275" r:id="rId11"/>
  </p:sldLayoutIdLst>
  <p:txStyles>
    <p:titleStyle>
      <a:lvl1pPr algn="ctr" rtl="0" eaLnBrk="0" fontAlgn="base" hangingPunct="0">
        <a:spcBef>
          <a:spcPct val="0"/>
        </a:spcBef>
        <a:spcAft>
          <a:spcPct val="0"/>
        </a:spcAft>
        <a:defRPr lang="zh-CN" altLang="en-US" sz="3200" b="1">
          <a:solidFill>
            <a:srgbClr val="C00000"/>
          </a:solidFill>
          <a:effectLst>
            <a:outerShdw blurRad="38100" dist="38100" dir="2700000" algn="tl">
              <a:srgbClr val="000000">
                <a:alpha val="43137"/>
              </a:srgbClr>
            </a:outerShdw>
          </a:effectLst>
          <a:latin typeface="+mn-ea"/>
          <a:ea typeface="+mn-ea"/>
          <a:cs typeface="+mj-cs"/>
        </a:defRPr>
      </a:lvl1pPr>
      <a:lvl2pPr algn="ctr" rtl="0" eaLnBrk="0" fontAlgn="base" hangingPunct="0">
        <a:spcBef>
          <a:spcPct val="0"/>
        </a:spcBef>
        <a:spcAft>
          <a:spcPct val="0"/>
        </a:spcAft>
        <a:defRPr sz="3200" b="1">
          <a:solidFill>
            <a:srgbClr val="C00000"/>
          </a:solidFill>
          <a:latin typeface="黑体" pitchFamily="49" charset="-122"/>
          <a:ea typeface="黑体" pitchFamily="49" charset="-122"/>
        </a:defRPr>
      </a:lvl2pPr>
      <a:lvl3pPr algn="ctr" rtl="0" eaLnBrk="0" fontAlgn="base" hangingPunct="0">
        <a:spcBef>
          <a:spcPct val="0"/>
        </a:spcBef>
        <a:spcAft>
          <a:spcPct val="0"/>
        </a:spcAft>
        <a:defRPr sz="3200" b="1">
          <a:solidFill>
            <a:srgbClr val="C00000"/>
          </a:solidFill>
          <a:latin typeface="黑体" pitchFamily="49" charset="-122"/>
          <a:ea typeface="黑体" pitchFamily="49" charset="-122"/>
        </a:defRPr>
      </a:lvl3pPr>
      <a:lvl4pPr algn="ctr" rtl="0" eaLnBrk="0" fontAlgn="base" hangingPunct="0">
        <a:spcBef>
          <a:spcPct val="0"/>
        </a:spcBef>
        <a:spcAft>
          <a:spcPct val="0"/>
        </a:spcAft>
        <a:defRPr sz="3200" b="1">
          <a:solidFill>
            <a:srgbClr val="C00000"/>
          </a:solidFill>
          <a:latin typeface="黑体" pitchFamily="49" charset="-122"/>
          <a:ea typeface="黑体" pitchFamily="49" charset="-122"/>
        </a:defRPr>
      </a:lvl4pPr>
      <a:lvl5pPr algn="ctr" rtl="0" eaLnBrk="0" fontAlgn="base" hangingPunct="0">
        <a:spcBef>
          <a:spcPct val="0"/>
        </a:spcBef>
        <a:spcAft>
          <a:spcPct val="0"/>
        </a:spcAft>
        <a:defRPr sz="3200" b="1">
          <a:solidFill>
            <a:srgbClr val="C00000"/>
          </a:solidFill>
          <a:latin typeface="黑体" pitchFamily="49" charset="-122"/>
          <a:ea typeface="黑体" pitchFamily="49" charset="-122"/>
        </a:defRPr>
      </a:lvl5pPr>
      <a:lvl6pPr marL="457200" algn="ctr" rtl="0" eaLnBrk="1" fontAlgn="base" hangingPunct="1">
        <a:spcBef>
          <a:spcPct val="0"/>
        </a:spcBef>
        <a:spcAft>
          <a:spcPct val="0"/>
        </a:spcAft>
        <a:defRPr sz="28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28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28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lang="zh-CN" altLang="en-US" sz="2800" dirty="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charset="-122"/>
        </a:defRPr>
      </a:lvl6pPr>
      <a:lvl7pPr marL="3052763" indent="-228600" algn="l" rtl="0" eaLnBrk="1" fontAlgn="base" hangingPunct="1">
        <a:spcBef>
          <a:spcPct val="20000"/>
        </a:spcBef>
        <a:spcAft>
          <a:spcPct val="0"/>
        </a:spcAft>
        <a:buChar char="»"/>
        <a:defRPr sz="2000">
          <a:solidFill>
            <a:schemeClr val="tx1"/>
          </a:solidFill>
          <a:latin typeface="+mn-lt"/>
          <a:ea typeface="宋体" charset="-122"/>
        </a:defRPr>
      </a:lvl7pPr>
      <a:lvl8pPr marL="3509963" indent="-228600" algn="l" rtl="0" eaLnBrk="1" fontAlgn="base" hangingPunct="1">
        <a:spcBef>
          <a:spcPct val="20000"/>
        </a:spcBef>
        <a:spcAft>
          <a:spcPct val="0"/>
        </a:spcAft>
        <a:buChar char="»"/>
        <a:defRPr sz="2000">
          <a:solidFill>
            <a:schemeClr val="tx1"/>
          </a:solidFill>
          <a:latin typeface="+mn-lt"/>
          <a:ea typeface="宋体" charset="-122"/>
        </a:defRPr>
      </a:lvl8pPr>
      <a:lvl9pPr marL="3967163" indent="-228600" algn="l" rtl="0" eaLnBrk="1" fontAlgn="base" hangingPunct="1">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2ADBEC3A-6F75-4086-81DD-A329649AD9A5}"/>
              </a:ext>
            </a:extLst>
          </p:cNvPr>
          <p:cNvSpPr>
            <a:spLocks noGrp="1"/>
          </p:cNvSpPr>
          <p:nvPr>
            <p:ph idx="1"/>
          </p:nvPr>
        </p:nvSpPr>
        <p:spPr>
          <a:xfrm>
            <a:off x="735246" y="1762431"/>
            <a:ext cx="9986094" cy="4267200"/>
          </a:xfrm>
        </p:spPr>
        <p:txBody>
          <a:bodyPr/>
          <a:lstStyle/>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zh-CN" altLang="en-US" dirty="0"/>
          </a:p>
        </p:txBody>
      </p:sp>
      <p:sp>
        <p:nvSpPr>
          <p:cNvPr id="6" name="标题 1">
            <a:extLst>
              <a:ext uri="{FF2B5EF4-FFF2-40B4-BE49-F238E27FC236}">
                <a16:creationId xmlns:a16="http://schemas.microsoft.com/office/drawing/2014/main" id="{D8CC3A36-DCA2-4D9E-A5C6-DB20D3A012DF}"/>
              </a:ext>
            </a:extLst>
          </p:cNvPr>
          <p:cNvSpPr txBox="1">
            <a:spLocks/>
          </p:cNvSpPr>
          <p:nvPr/>
        </p:nvSpPr>
        <p:spPr bwMode="auto">
          <a:xfrm>
            <a:off x="4437803" y="3516618"/>
            <a:ext cx="2203874"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b="1">
                <a:solidFill>
                  <a:srgbClr val="1717B7"/>
                </a:solidFill>
                <a:latin typeface="+mj-lt"/>
                <a:ea typeface="微软雅黑" panose="020B0503020204020204" pitchFamily="34" charset="-122"/>
                <a:cs typeface="+mj-cs"/>
              </a:defRPr>
            </a:lvl1pPr>
            <a:lvl2pPr algn="l" rtl="0" eaLnBrk="0" fontAlgn="base" hangingPunct="0">
              <a:spcBef>
                <a:spcPct val="0"/>
              </a:spcBef>
              <a:spcAft>
                <a:spcPct val="0"/>
              </a:spcAft>
              <a:defRPr sz="3800">
                <a:solidFill>
                  <a:srgbClr val="CC0000"/>
                </a:solidFill>
                <a:latin typeface="Verdana" pitchFamily="34" charset="0"/>
                <a:ea typeface="宋体" pitchFamily="2" charset="-122"/>
              </a:defRPr>
            </a:lvl2pPr>
            <a:lvl3pPr algn="l" rtl="0" eaLnBrk="0" fontAlgn="base" hangingPunct="0">
              <a:spcBef>
                <a:spcPct val="0"/>
              </a:spcBef>
              <a:spcAft>
                <a:spcPct val="0"/>
              </a:spcAft>
              <a:defRPr sz="3800">
                <a:solidFill>
                  <a:srgbClr val="CC0000"/>
                </a:solidFill>
                <a:latin typeface="Verdana" pitchFamily="34" charset="0"/>
                <a:ea typeface="宋体" pitchFamily="2" charset="-122"/>
              </a:defRPr>
            </a:lvl3pPr>
            <a:lvl4pPr algn="l" rtl="0" eaLnBrk="0" fontAlgn="base" hangingPunct="0">
              <a:spcBef>
                <a:spcPct val="0"/>
              </a:spcBef>
              <a:spcAft>
                <a:spcPct val="0"/>
              </a:spcAft>
              <a:defRPr sz="3800">
                <a:solidFill>
                  <a:srgbClr val="CC0000"/>
                </a:solidFill>
                <a:latin typeface="Verdana" pitchFamily="34" charset="0"/>
                <a:ea typeface="宋体" pitchFamily="2" charset="-122"/>
              </a:defRPr>
            </a:lvl4pPr>
            <a:lvl5pPr algn="l" rtl="0" eaLnBrk="0" fontAlgn="base" hangingPunct="0">
              <a:spcBef>
                <a:spcPct val="0"/>
              </a:spcBef>
              <a:spcAft>
                <a:spcPct val="0"/>
              </a:spcAft>
              <a:defRPr sz="3800">
                <a:solidFill>
                  <a:srgbClr val="CC0000"/>
                </a:solidFill>
                <a:latin typeface="Verdana" pitchFamily="34" charset="0"/>
                <a:ea typeface="宋体" pitchFamily="2" charset="-122"/>
              </a:defRPr>
            </a:lvl5pPr>
            <a:lvl6pPr marL="457200" algn="l" rtl="0" fontAlgn="base">
              <a:spcBef>
                <a:spcPct val="0"/>
              </a:spcBef>
              <a:spcAft>
                <a:spcPct val="0"/>
              </a:spcAft>
              <a:defRPr sz="3800">
                <a:solidFill>
                  <a:srgbClr val="CC0000"/>
                </a:solidFill>
                <a:latin typeface="Verdana" pitchFamily="34" charset="0"/>
                <a:ea typeface="宋体" pitchFamily="2" charset="-122"/>
              </a:defRPr>
            </a:lvl6pPr>
            <a:lvl7pPr marL="914400" algn="l" rtl="0" fontAlgn="base">
              <a:spcBef>
                <a:spcPct val="0"/>
              </a:spcBef>
              <a:spcAft>
                <a:spcPct val="0"/>
              </a:spcAft>
              <a:defRPr sz="3800">
                <a:solidFill>
                  <a:srgbClr val="CC0000"/>
                </a:solidFill>
                <a:latin typeface="Verdana" pitchFamily="34" charset="0"/>
                <a:ea typeface="宋体" pitchFamily="2" charset="-122"/>
              </a:defRPr>
            </a:lvl7pPr>
            <a:lvl8pPr marL="1371600" algn="l" rtl="0" fontAlgn="base">
              <a:spcBef>
                <a:spcPct val="0"/>
              </a:spcBef>
              <a:spcAft>
                <a:spcPct val="0"/>
              </a:spcAft>
              <a:defRPr sz="3800">
                <a:solidFill>
                  <a:srgbClr val="CC0000"/>
                </a:solidFill>
                <a:latin typeface="Verdana" pitchFamily="34" charset="0"/>
                <a:ea typeface="宋体" pitchFamily="2" charset="-122"/>
              </a:defRPr>
            </a:lvl8pPr>
            <a:lvl9pPr marL="1828800" algn="l" rtl="0" fontAlgn="base">
              <a:spcBef>
                <a:spcPct val="0"/>
              </a:spcBef>
              <a:spcAft>
                <a:spcPct val="0"/>
              </a:spcAft>
              <a:defRPr sz="3800">
                <a:solidFill>
                  <a:srgbClr val="CC0000"/>
                </a:solidFill>
                <a:latin typeface="Verdana" pitchFamily="34" charset="0"/>
                <a:ea typeface="宋体" pitchFamily="2" charset="-122"/>
              </a:defRPr>
            </a:lvl9pPr>
          </a:lstStyle>
          <a:p>
            <a:r>
              <a:rPr lang="zh-CN" altLang="en-US" sz="4800" kern="0" dirty="0"/>
              <a:t>习题课</a:t>
            </a:r>
          </a:p>
        </p:txBody>
      </p:sp>
    </p:spTree>
    <p:extLst>
      <p:ext uri="{BB962C8B-B14F-4D97-AF65-F5344CB8AC3E}">
        <p14:creationId xmlns:p14="http://schemas.microsoft.com/office/powerpoint/2010/main" val="106465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2.2</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sz="2400" kern="0" dirty="0"/>
              <a:t>I/O</a:t>
            </a:r>
            <a:r>
              <a:rPr lang="zh-CN" altLang="en-US" sz="2400" kern="0" dirty="0"/>
              <a:t>密集型程序是指如果单独运行，则花费在等待</a:t>
            </a:r>
            <a:r>
              <a:rPr lang="en-US" altLang="zh-CN" sz="2400" kern="0" dirty="0"/>
              <a:t>I/O</a:t>
            </a:r>
            <a:r>
              <a:rPr lang="zh-CN" altLang="en-US" sz="2400" kern="0" dirty="0"/>
              <a:t>上的时间比使用处理器的时间要更多的程序。处理器密集型程序与之相反。假设短期调度算法偏爱那些近期使用处理器时间较少的程序，请解释为什么这个算法更偏爱</a:t>
            </a:r>
            <a:r>
              <a:rPr lang="en-US" altLang="zh-CN" sz="2400" kern="0" dirty="0"/>
              <a:t>I/O</a:t>
            </a:r>
            <a:r>
              <a:rPr lang="zh-CN" altLang="en-US" sz="2400" kern="0" dirty="0"/>
              <a:t>密集型程序，但并非永远不受理处理器密集型所需的处理器时间？</a:t>
            </a:r>
            <a:endParaRPr lang="en-US" altLang="zh-CN" sz="2400" dirty="0"/>
          </a:p>
          <a:p>
            <a:pPr marL="471487" lvl="1"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315218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2.2</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sz="2400" kern="0" dirty="0"/>
              <a:t>I/O</a:t>
            </a:r>
            <a:r>
              <a:rPr lang="zh-CN" altLang="en-US" sz="2400" kern="0" dirty="0"/>
              <a:t>密集型程序是指如果单独运行，则花费在等待</a:t>
            </a:r>
            <a:r>
              <a:rPr lang="en-US" altLang="zh-CN" sz="2400" kern="0" dirty="0"/>
              <a:t>I/O</a:t>
            </a:r>
            <a:r>
              <a:rPr lang="zh-CN" altLang="en-US" sz="2400" kern="0" dirty="0"/>
              <a:t>上的时间比使用处理器的时间要更多的程序。处理器密集型程序与之相反。假设短期调度算法偏爱那些近期使用处理器时间较少的程序，请解释为什么这个算法更偏爱</a:t>
            </a:r>
            <a:r>
              <a:rPr lang="en-US" altLang="zh-CN" sz="2400" kern="0" dirty="0"/>
              <a:t>I/O</a:t>
            </a:r>
            <a:r>
              <a:rPr lang="zh-CN" altLang="en-US" sz="2400" kern="0" dirty="0"/>
              <a:t>密集型程序，但并非永远不受理处理器密集型所需的处理器时间？</a:t>
            </a:r>
            <a:endParaRPr lang="en-US" altLang="zh-CN" sz="2400" dirty="0"/>
          </a:p>
          <a:p>
            <a:pPr lvl="1"/>
            <a:r>
              <a:rPr lang="zh-CN" altLang="en-US" sz="2400" dirty="0"/>
              <a:t>因为</a:t>
            </a:r>
            <a:r>
              <a:rPr lang="en-US" altLang="zh-CN" sz="2400" dirty="0"/>
              <a:t>I/O</a:t>
            </a:r>
            <a:r>
              <a:rPr lang="zh-CN" altLang="en-US" sz="2400" dirty="0"/>
              <a:t>密集型程序使用较少的处理器时间，所以该算法更偏爱</a:t>
            </a:r>
            <a:r>
              <a:rPr lang="en-US" altLang="zh-CN" sz="2400" dirty="0"/>
              <a:t>I/O</a:t>
            </a:r>
            <a:r>
              <a:rPr lang="zh-CN" altLang="en-US" sz="2400" dirty="0"/>
              <a:t>密集型程序。</a:t>
            </a:r>
            <a:endParaRPr lang="en-US" altLang="zh-CN" sz="2400" dirty="0"/>
          </a:p>
          <a:p>
            <a:pPr lvl="1"/>
            <a:r>
              <a:rPr lang="zh-CN" altLang="en-US" sz="2400" dirty="0"/>
              <a:t>因为算法更偏爱</a:t>
            </a:r>
            <a:r>
              <a:rPr lang="en-US" altLang="zh-CN" sz="2400" dirty="0"/>
              <a:t>I/O</a:t>
            </a:r>
            <a:r>
              <a:rPr lang="zh-CN" altLang="en-US" sz="2400" dirty="0"/>
              <a:t>密集型程序，所以处理器密集型程序可能会长时间得不起处理器时间，而如题所示，该算法偏爱那些近期使用处理器时间较少的程序，所以该算法并非不受理处理器密集型程序所需的处理器时间。</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66517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系统调用的目的是什么？系统调用与操作系统及模式（即内核模式和用户模式）操作的概念是如何联系的？</a:t>
            </a:r>
            <a:endParaRPr lang="en-US" altLang="zh-CN" sz="2400"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406336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系统调用</a:t>
            </a:r>
            <a:endParaRPr lang="en-US" altLang="zh-CN" sz="2400" dirty="0"/>
          </a:p>
          <a:p>
            <a:pPr lvl="1"/>
            <a:r>
              <a:rPr lang="zh-CN" altLang="en-US" sz="2400" dirty="0"/>
              <a:t>指运行在用户空间的程序向操作系统内核请求需要更高权限运行的服务</a:t>
            </a:r>
            <a:endParaRPr lang="en-US" altLang="zh-CN" sz="2400" dirty="0"/>
          </a:p>
          <a:p>
            <a:pPr lvl="1"/>
            <a:r>
              <a:rPr lang="zh-CN" altLang="en-US" sz="2400" dirty="0"/>
              <a:t>系统调用是用户程序与操作系统之间的接口</a:t>
            </a:r>
            <a:endParaRPr lang="en-US" altLang="zh-CN" sz="2400" dirty="0"/>
          </a:p>
          <a:p>
            <a:r>
              <a:rPr lang="zh-CN" altLang="en-US" sz="2400" kern="0" dirty="0"/>
              <a:t>系统调用的目的是什么？</a:t>
            </a:r>
            <a:endParaRPr lang="en-US" altLang="zh-CN" sz="2400" dirty="0"/>
          </a:p>
          <a:p>
            <a:pPr lvl="1"/>
            <a:r>
              <a:rPr lang="zh-CN" altLang="en-US" sz="2400" dirty="0"/>
              <a:t>请求系统服务</a:t>
            </a:r>
            <a:endParaRPr lang="en-US" altLang="zh-CN" sz="2400" dirty="0"/>
          </a:p>
          <a:p>
            <a:pPr lvl="1"/>
            <a:r>
              <a:rPr lang="zh-CN" altLang="en-US" sz="2400" dirty="0"/>
              <a:t>为了安全，用户程序不能直接访问操作系统内核</a:t>
            </a:r>
            <a:endParaRPr lang="en-US" altLang="zh-CN" sz="2400" dirty="0"/>
          </a:p>
          <a:p>
            <a:pPr lvl="1"/>
            <a:endParaRPr lang="en-US" altLang="zh-CN" sz="2400" dirty="0"/>
          </a:p>
          <a:p>
            <a:pPr marL="471487" lvl="1" indent="0">
              <a:buNone/>
            </a:pPr>
            <a:endParaRPr lang="en-US" altLang="zh-CN" sz="2400"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67740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用户模式和内核模式</a:t>
            </a:r>
            <a:endParaRPr lang="en-US" altLang="zh-CN" sz="2400" dirty="0"/>
          </a:p>
          <a:p>
            <a:pPr lvl="1"/>
            <a:r>
              <a:rPr lang="zh-CN" altLang="en-US" sz="2400" dirty="0"/>
              <a:t>用户程序运行在用户模式，操作系统代码（如系统服务）运行在内核模式。</a:t>
            </a:r>
            <a:endParaRPr lang="en-US" altLang="zh-CN" sz="2400" dirty="0"/>
          </a:p>
          <a:p>
            <a:pPr lvl="1"/>
            <a:r>
              <a:rPr lang="zh-CN" altLang="en-US" sz="2400" dirty="0"/>
              <a:t>内核模式的权限高于用户模式的权限</a:t>
            </a:r>
            <a:endParaRPr lang="en-US" altLang="zh-CN" sz="2400" dirty="0"/>
          </a:p>
          <a:p>
            <a:pPr lvl="1"/>
            <a:r>
              <a:rPr lang="zh-CN" altLang="en-US" sz="2400" dirty="0"/>
              <a:t>用户模式可通过系统调用进入内核模式</a:t>
            </a:r>
            <a:endParaRPr lang="en-US" altLang="zh-CN" sz="2400" dirty="0"/>
          </a:p>
          <a:p>
            <a:r>
              <a:rPr lang="zh-CN" altLang="en-US" sz="2400" kern="0" dirty="0"/>
              <a:t>系统调用与操作系统及模式（即内核模式和用户模式）操作的概念是如何联系的？</a:t>
            </a:r>
            <a:endParaRPr lang="en-US" altLang="zh-CN" sz="2400" dirty="0"/>
          </a:p>
          <a:p>
            <a:pPr lvl="1"/>
            <a:r>
              <a:rPr lang="zh-CN" altLang="en-US" sz="2400" dirty="0"/>
              <a:t>系统调用是由操作系统实现的接口</a:t>
            </a:r>
            <a:endParaRPr lang="en-US" altLang="zh-CN" sz="2400" dirty="0"/>
          </a:p>
          <a:p>
            <a:pPr lvl="1"/>
            <a:r>
              <a:rPr lang="zh-CN" altLang="en-US" sz="2400" dirty="0"/>
              <a:t>用户模式需通过系统调用进入内核模式</a:t>
            </a:r>
            <a:endParaRPr lang="en-US" altLang="zh-CN" sz="2400" dirty="0"/>
          </a:p>
          <a:p>
            <a:pPr lvl="1"/>
            <a:endParaRPr lang="en-US" altLang="zh-CN" sz="2400" dirty="0"/>
          </a:p>
          <a:p>
            <a:pPr marL="471487" lvl="1" indent="0">
              <a:buNone/>
            </a:pPr>
            <a:endParaRPr lang="en-US" altLang="zh-CN" sz="2400"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237242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2.3</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请比较优化分时系统时所采用的调度策略与优化多道批处理系统时所采用的调度策略</a:t>
            </a:r>
            <a:endParaRPr lang="en-US" altLang="zh-CN" sz="2400" kern="0" dirty="0"/>
          </a:p>
          <a:p>
            <a:r>
              <a:rPr lang="zh-CN" altLang="en-US" sz="2400" kern="0" dirty="0"/>
              <a:t>目标</a:t>
            </a:r>
            <a:endParaRPr lang="en-US" altLang="zh-CN" sz="2400" dirty="0"/>
          </a:p>
          <a:p>
            <a:pPr lvl="1"/>
            <a:r>
              <a:rPr lang="zh-CN" altLang="en-US" sz="2400" dirty="0"/>
              <a:t>分时系统：容纳尽可能多的用户</a:t>
            </a:r>
            <a:endParaRPr lang="en-US" altLang="zh-CN" sz="2400" dirty="0"/>
          </a:p>
          <a:p>
            <a:pPr lvl="1"/>
            <a:r>
              <a:rPr lang="zh-CN" altLang="en-US" sz="2400" dirty="0"/>
              <a:t>批处理系统：尽可能大的吞吐量</a:t>
            </a:r>
            <a:endParaRPr lang="en-US" altLang="zh-CN" sz="2400"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125691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2.3</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请比较优化分时系统时所采用的调度策略与优化多道批处理系统时所采用的调度策略</a:t>
            </a:r>
            <a:endParaRPr lang="en-US" altLang="zh-CN" sz="2400" kern="0" dirty="0"/>
          </a:p>
          <a:p>
            <a:pPr lvl="1"/>
            <a:r>
              <a:rPr lang="zh-CN" altLang="en-US" sz="2400" dirty="0"/>
              <a:t>分时系统关注的是轮转时间，采用时间限制策略更有效，因为它给所有进程一个较短的处理时间。批处理系统关心的是吞吐量、更少的上下文转换和更多的进程处理时间，所以他采用最小的上下文转换最高效。</a:t>
            </a:r>
            <a:endParaRPr lang="en-US" altLang="zh-CN" sz="2400" dirty="0"/>
          </a:p>
          <a:p>
            <a:pPr lvl="1"/>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240456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2ADBEC3A-6F75-4086-81DD-A329649AD9A5}"/>
              </a:ext>
            </a:extLst>
          </p:cNvPr>
          <p:cNvSpPr>
            <a:spLocks noGrp="1"/>
          </p:cNvSpPr>
          <p:nvPr>
            <p:ph idx="1"/>
          </p:nvPr>
        </p:nvSpPr>
        <p:spPr>
          <a:xfrm>
            <a:off x="735246" y="1762431"/>
            <a:ext cx="9986094" cy="4267200"/>
          </a:xfrm>
        </p:spPr>
        <p:txBody>
          <a:bodyPr/>
          <a:lstStyle/>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zh-CN" altLang="en-US" dirty="0"/>
          </a:p>
        </p:txBody>
      </p:sp>
      <p:sp>
        <p:nvSpPr>
          <p:cNvPr id="6" name="标题 1">
            <a:extLst>
              <a:ext uri="{FF2B5EF4-FFF2-40B4-BE49-F238E27FC236}">
                <a16:creationId xmlns:a16="http://schemas.microsoft.com/office/drawing/2014/main" id="{D8CC3A36-DCA2-4D9E-A5C6-DB20D3A012DF}"/>
              </a:ext>
            </a:extLst>
          </p:cNvPr>
          <p:cNvSpPr txBox="1">
            <a:spLocks/>
          </p:cNvSpPr>
          <p:nvPr/>
        </p:nvSpPr>
        <p:spPr bwMode="auto">
          <a:xfrm>
            <a:off x="4437803" y="3516618"/>
            <a:ext cx="2203874"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b="1">
                <a:solidFill>
                  <a:srgbClr val="1717B7"/>
                </a:solidFill>
                <a:latin typeface="+mj-lt"/>
                <a:ea typeface="微软雅黑" panose="020B0503020204020204" pitchFamily="34" charset="-122"/>
                <a:cs typeface="+mj-cs"/>
              </a:defRPr>
            </a:lvl1pPr>
            <a:lvl2pPr algn="l" rtl="0" eaLnBrk="0" fontAlgn="base" hangingPunct="0">
              <a:spcBef>
                <a:spcPct val="0"/>
              </a:spcBef>
              <a:spcAft>
                <a:spcPct val="0"/>
              </a:spcAft>
              <a:defRPr sz="3800">
                <a:solidFill>
                  <a:srgbClr val="CC0000"/>
                </a:solidFill>
                <a:latin typeface="Verdana" pitchFamily="34" charset="0"/>
                <a:ea typeface="宋体" pitchFamily="2" charset="-122"/>
              </a:defRPr>
            </a:lvl2pPr>
            <a:lvl3pPr algn="l" rtl="0" eaLnBrk="0" fontAlgn="base" hangingPunct="0">
              <a:spcBef>
                <a:spcPct val="0"/>
              </a:spcBef>
              <a:spcAft>
                <a:spcPct val="0"/>
              </a:spcAft>
              <a:defRPr sz="3800">
                <a:solidFill>
                  <a:srgbClr val="CC0000"/>
                </a:solidFill>
                <a:latin typeface="Verdana" pitchFamily="34" charset="0"/>
                <a:ea typeface="宋体" pitchFamily="2" charset="-122"/>
              </a:defRPr>
            </a:lvl3pPr>
            <a:lvl4pPr algn="l" rtl="0" eaLnBrk="0" fontAlgn="base" hangingPunct="0">
              <a:spcBef>
                <a:spcPct val="0"/>
              </a:spcBef>
              <a:spcAft>
                <a:spcPct val="0"/>
              </a:spcAft>
              <a:defRPr sz="3800">
                <a:solidFill>
                  <a:srgbClr val="CC0000"/>
                </a:solidFill>
                <a:latin typeface="Verdana" pitchFamily="34" charset="0"/>
                <a:ea typeface="宋体" pitchFamily="2" charset="-122"/>
              </a:defRPr>
            </a:lvl4pPr>
            <a:lvl5pPr algn="l" rtl="0" eaLnBrk="0" fontAlgn="base" hangingPunct="0">
              <a:spcBef>
                <a:spcPct val="0"/>
              </a:spcBef>
              <a:spcAft>
                <a:spcPct val="0"/>
              </a:spcAft>
              <a:defRPr sz="3800">
                <a:solidFill>
                  <a:srgbClr val="CC0000"/>
                </a:solidFill>
                <a:latin typeface="Verdana" pitchFamily="34" charset="0"/>
                <a:ea typeface="宋体" pitchFamily="2" charset="-122"/>
              </a:defRPr>
            </a:lvl5pPr>
            <a:lvl6pPr marL="457200" algn="l" rtl="0" fontAlgn="base">
              <a:spcBef>
                <a:spcPct val="0"/>
              </a:spcBef>
              <a:spcAft>
                <a:spcPct val="0"/>
              </a:spcAft>
              <a:defRPr sz="3800">
                <a:solidFill>
                  <a:srgbClr val="CC0000"/>
                </a:solidFill>
                <a:latin typeface="Verdana" pitchFamily="34" charset="0"/>
                <a:ea typeface="宋体" pitchFamily="2" charset="-122"/>
              </a:defRPr>
            </a:lvl6pPr>
            <a:lvl7pPr marL="914400" algn="l" rtl="0" fontAlgn="base">
              <a:spcBef>
                <a:spcPct val="0"/>
              </a:spcBef>
              <a:spcAft>
                <a:spcPct val="0"/>
              </a:spcAft>
              <a:defRPr sz="3800">
                <a:solidFill>
                  <a:srgbClr val="CC0000"/>
                </a:solidFill>
                <a:latin typeface="Verdana" pitchFamily="34" charset="0"/>
                <a:ea typeface="宋体" pitchFamily="2" charset="-122"/>
              </a:defRPr>
            </a:lvl7pPr>
            <a:lvl8pPr marL="1371600" algn="l" rtl="0" fontAlgn="base">
              <a:spcBef>
                <a:spcPct val="0"/>
              </a:spcBef>
              <a:spcAft>
                <a:spcPct val="0"/>
              </a:spcAft>
              <a:defRPr sz="3800">
                <a:solidFill>
                  <a:srgbClr val="CC0000"/>
                </a:solidFill>
                <a:latin typeface="Verdana" pitchFamily="34" charset="0"/>
                <a:ea typeface="宋体" pitchFamily="2" charset="-122"/>
              </a:defRPr>
            </a:lvl8pPr>
            <a:lvl9pPr marL="1828800" algn="l" rtl="0" fontAlgn="base">
              <a:spcBef>
                <a:spcPct val="0"/>
              </a:spcBef>
              <a:spcAft>
                <a:spcPct val="0"/>
              </a:spcAft>
              <a:defRPr sz="3800">
                <a:solidFill>
                  <a:srgbClr val="CC0000"/>
                </a:solidFill>
                <a:latin typeface="Verdana" pitchFamily="34" charset="0"/>
                <a:ea typeface="宋体" pitchFamily="2" charset="-122"/>
              </a:defRPr>
            </a:lvl9pPr>
          </a:lstStyle>
          <a:p>
            <a:r>
              <a:rPr lang="zh-CN" altLang="en-US" sz="4800" kern="0" dirty="0"/>
              <a:t>第三章</a:t>
            </a:r>
          </a:p>
        </p:txBody>
      </p:sp>
    </p:spTree>
    <p:extLst>
      <p:ext uri="{BB962C8B-B14F-4D97-AF65-F5344CB8AC3E}">
        <p14:creationId xmlns:p14="http://schemas.microsoft.com/office/powerpoint/2010/main" val="323765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请仿照图</a:t>
            </a:r>
            <a:r>
              <a:rPr lang="en-US" altLang="zh-CN" sz="2400" kern="0" dirty="0"/>
              <a:t>3.8(b)</a:t>
            </a:r>
            <a:r>
              <a:rPr lang="zh-CN" altLang="en-US" sz="2400" kern="0" dirty="0"/>
              <a:t>，画出图</a:t>
            </a:r>
            <a:r>
              <a:rPr lang="en-US" altLang="zh-CN" sz="2400" kern="0" dirty="0"/>
              <a:t>3.9(b)</a:t>
            </a:r>
            <a:r>
              <a:rPr lang="zh-CN" altLang="en-US" sz="2400" kern="0" dirty="0"/>
              <a:t>中</a:t>
            </a:r>
            <a:r>
              <a:rPr lang="en-US" altLang="zh-CN" sz="2400" kern="0" dirty="0"/>
              <a:t>7</a:t>
            </a:r>
            <a:r>
              <a:rPr lang="zh-CN" altLang="en-US" sz="2400" kern="0" dirty="0"/>
              <a:t>状态进程模型的排队图</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marL="471487" lvl="1" indent="0">
              <a:buNone/>
            </a:pPr>
            <a:endParaRPr lang="en-US" altLang="zh-CN" kern="0" dirty="0"/>
          </a:p>
        </p:txBody>
      </p:sp>
      <p:pic>
        <p:nvPicPr>
          <p:cNvPr id="3" name="图片 2">
            <a:extLst>
              <a:ext uri="{FF2B5EF4-FFF2-40B4-BE49-F238E27FC236}">
                <a16:creationId xmlns:a16="http://schemas.microsoft.com/office/drawing/2014/main" id="{80664FCA-89E7-403E-A28A-621BCCEE15CE}"/>
              </a:ext>
            </a:extLst>
          </p:cNvPr>
          <p:cNvPicPr>
            <a:picLocks noChangeAspect="1"/>
          </p:cNvPicPr>
          <p:nvPr/>
        </p:nvPicPr>
        <p:blipFill>
          <a:blip r:embed="rId2"/>
          <a:stretch>
            <a:fillRect/>
          </a:stretch>
        </p:blipFill>
        <p:spPr>
          <a:xfrm>
            <a:off x="1166814" y="2634492"/>
            <a:ext cx="4434840" cy="3453888"/>
          </a:xfrm>
          <a:prstGeom prst="rect">
            <a:avLst/>
          </a:prstGeom>
        </p:spPr>
      </p:pic>
      <p:pic>
        <p:nvPicPr>
          <p:cNvPr id="4" name="图片 3">
            <a:extLst>
              <a:ext uri="{FF2B5EF4-FFF2-40B4-BE49-F238E27FC236}">
                <a16:creationId xmlns:a16="http://schemas.microsoft.com/office/drawing/2014/main" id="{8267C1D7-2603-48B0-8DE1-1D1215F8AC95}"/>
              </a:ext>
            </a:extLst>
          </p:cNvPr>
          <p:cNvPicPr>
            <a:picLocks noChangeAspect="1"/>
          </p:cNvPicPr>
          <p:nvPr/>
        </p:nvPicPr>
        <p:blipFill>
          <a:blip r:embed="rId3"/>
          <a:stretch>
            <a:fillRect/>
          </a:stretch>
        </p:blipFill>
        <p:spPr>
          <a:xfrm>
            <a:off x="6134100" y="2634492"/>
            <a:ext cx="4526887" cy="3165862"/>
          </a:xfrm>
          <a:prstGeom prst="rect">
            <a:avLst/>
          </a:prstGeom>
        </p:spPr>
      </p:pic>
    </p:spTree>
    <p:extLst>
      <p:ext uri="{BB962C8B-B14F-4D97-AF65-F5344CB8AC3E}">
        <p14:creationId xmlns:p14="http://schemas.microsoft.com/office/powerpoint/2010/main" val="9019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r>
              <a:rPr lang="zh-CN" altLang="en-US" dirty="0"/>
              <a:t>五状态模型</a:t>
            </a:r>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运行态</a:t>
            </a:r>
            <a:endParaRPr lang="en-US" altLang="zh-CN" sz="2400" dirty="0"/>
          </a:p>
          <a:p>
            <a:pPr lvl="1"/>
            <a:r>
              <a:rPr lang="zh-CN" altLang="en-US" sz="2400" dirty="0"/>
              <a:t>进程正在执行</a:t>
            </a:r>
            <a:endParaRPr lang="en-US" altLang="zh-CN" sz="2400" dirty="0"/>
          </a:p>
          <a:p>
            <a:r>
              <a:rPr lang="zh-CN" altLang="en-US" sz="2400" kern="0" dirty="0"/>
              <a:t>就绪态</a:t>
            </a:r>
            <a:endParaRPr lang="en-US" altLang="zh-CN" sz="2400" dirty="0"/>
          </a:p>
          <a:p>
            <a:pPr lvl="1"/>
            <a:r>
              <a:rPr lang="zh-CN" altLang="en-US" sz="2400" dirty="0"/>
              <a:t>进程已在内存中并可以执行，只要有机会就开始执行</a:t>
            </a:r>
            <a:endParaRPr lang="en-US" altLang="zh-CN" sz="2400" dirty="0"/>
          </a:p>
          <a:p>
            <a:r>
              <a:rPr lang="zh-CN" altLang="en-US" sz="2400" dirty="0"/>
              <a:t>阻塞态</a:t>
            </a:r>
            <a:endParaRPr lang="en-US" altLang="zh-CN" sz="2400" dirty="0"/>
          </a:p>
          <a:p>
            <a:pPr lvl="1"/>
            <a:r>
              <a:rPr lang="zh-CN" altLang="en-US" sz="2400" dirty="0"/>
              <a:t>进程在某些事件发生前不能执行，如</a:t>
            </a:r>
            <a:r>
              <a:rPr lang="en-US" altLang="zh-CN" sz="2400" dirty="0"/>
              <a:t>I/O</a:t>
            </a:r>
            <a:r>
              <a:rPr lang="zh-CN" altLang="en-US" sz="2400" dirty="0"/>
              <a:t>操作完成</a:t>
            </a:r>
            <a:endParaRPr lang="en-US" altLang="zh-CN" sz="2400" dirty="0"/>
          </a:p>
          <a:p>
            <a:r>
              <a:rPr lang="zh-CN" altLang="en-US" sz="2400" dirty="0"/>
              <a:t>新建态、退出态</a:t>
            </a:r>
            <a:endParaRPr lang="en-US" altLang="zh-CN" sz="2400" dirty="0"/>
          </a:p>
          <a:p>
            <a:pPr marL="471487" lvl="1" indent="0">
              <a:buNone/>
            </a:pPr>
            <a:endParaRPr lang="en-US" altLang="zh-CN" sz="2400" dirty="0"/>
          </a:p>
          <a:p>
            <a:pPr marL="471487" lvl="1" indent="0">
              <a:buNone/>
            </a:pPr>
            <a:endParaRPr lang="en-US" altLang="zh-CN" sz="2400" dirty="0"/>
          </a:p>
          <a:p>
            <a:pPr marL="471487" lvl="1" indent="0">
              <a:buNone/>
            </a:pPr>
            <a:endParaRPr lang="en-US" altLang="zh-CN" sz="2400"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3" name="图片 2">
            <a:extLst>
              <a:ext uri="{FF2B5EF4-FFF2-40B4-BE49-F238E27FC236}">
                <a16:creationId xmlns:a16="http://schemas.microsoft.com/office/drawing/2014/main" id="{B978144E-6149-47EF-9BFF-6115EF8E6696}"/>
              </a:ext>
            </a:extLst>
          </p:cNvPr>
          <p:cNvPicPr>
            <a:picLocks noChangeAspect="1"/>
          </p:cNvPicPr>
          <p:nvPr/>
        </p:nvPicPr>
        <p:blipFill>
          <a:blip r:embed="rId2"/>
          <a:stretch>
            <a:fillRect/>
          </a:stretch>
        </p:blipFill>
        <p:spPr>
          <a:xfrm>
            <a:off x="3601402" y="4566578"/>
            <a:ext cx="5374958" cy="1986621"/>
          </a:xfrm>
          <a:prstGeom prst="rect">
            <a:avLst/>
          </a:prstGeom>
        </p:spPr>
      </p:pic>
    </p:spTree>
    <p:extLst>
      <p:ext uri="{BB962C8B-B14F-4D97-AF65-F5344CB8AC3E}">
        <p14:creationId xmlns:p14="http://schemas.microsoft.com/office/powerpoint/2010/main" val="316458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2ADBEC3A-6F75-4086-81DD-A329649AD9A5}"/>
              </a:ext>
            </a:extLst>
          </p:cNvPr>
          <p:cNvSpPr>
            <a:spLocks noGrp="1"/>
          </p:cNvSpPr>
          <p:nvPr>
            <p:ph idx="1"/>
          </p:nvPr>
        </p:nvSpPr>
        <p:spPr>
          <a:xfrm>
            <a:off x="735246" y="1762431"/>
            <a:ext cx="9986094" cy="4267200"/>
          </a:xfrm>
        </p:spPr>
        <p:txBody>
          <a:bodyPr/>
          <a:lstStyle/>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zh-CN" altLang="en-US" dirty="0"/>
          </a:p>
        </p:txBody>
      </p:sp>
      <p:sp>
        <p:nvSpPr>
          <p:cNvPr id="6" name="标题 1">
            <a:extLst>
              <a:ext uri="{FF2B5EF4-FFF2-40B4-BE49-F238E27FC236}">
                <a16:creationId xmlns:a16="http://schemas.microsoft.com/office/drawing/2014/main" id="{D8CC3A36-DCA2-4D9E-A5C6-DB20D3A012DF}"/>
              </a:ext>
            </a:extLst>
          </p:cNvPr>
          <p:cNvSpPr txBox="1">
            <a:spLocks/>
          </p:cNvSpPr>
          <p:nvPr/>
        </p:nvSpPr>
        <p:spPr bwMode="auto">
          <a:xfrm>
            <a:off x="4437803" y="3516618"/>
            <a:ext cx="2203874"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b="1">
                <a:solidFill>
                  <a:srgbClr val="1717B7"/>
                </a:solidFill>
                <a:latin typeface="+mj-lt"/>
                <a:ea typeface="微软雅黑" panose="020B0503020204020204" pitchFamily="34" charset="-122"/>
                <a:cs typeface="+mj-cs"/>
              </a:defRPr>
            </a:lvl1pPr>
            <a:lvl2pPr algn="l" rtl="0" eaLnBrk="0" fontAlgn="base" hangingPunct="0">
              <a:spcBef>
                <a:spcPct val="0"/>
              </a:spcBef>
              <a:spcAft>
                <a:spcPct val="0"/>
              </a:spcAft>
              <a:defRPr sz="3800">
                <a:solidFill>
                  <a:srgbClr val="CC0000"/>
                </a:solidFill>
                <a:latin typeface="Verdana" pitchFamily="34" charset="0"/>
                <a:ea typeface="宋体" pitchFamily="2" charset="-122"/>
              </a:defRPr>
            </a:lvl2pPr>
            <a:lvl3pPr algn="l" rtl="0" eaLnBrk="0" fontAlgn="base" hangingPunct="0">
              <a:spcBef>
                <a:spcPct val="0"/>
              </a:spcBef>
              <a:spcAft>
                <a:spcPct val="0"/>
              </a:spcAft>
              <a:defRPr sz="3800">
                <a:solidFill>
                  <a:srgbClr val="CC0000"/>
                </a:solidFill>
                <a:latin typeface="Verdana" pitchFamily="34" charset="0"/>
                <a:ea typeface="宋体" pitchFamily="2" charset="-122"/>
              </a:defRPr>
            </a:lvl3pPr>
            <a:lvl4pPr algn="l" rtl="0" eaLnBrk="0" fontAlgn="base" hangingPunct="0">
              <a:spcBef>
                <a:spcPct val="0"/>
              </a:spcBef>
              <a:spcAft>
                <a:spcPct val="0"/>
              </a:spcAft>
              <a:defRPr sz="3800">
                <a:solidFill>
                  <a:srgbClr val="CC0000"/>
                </a:solidFill>
                <a:latin typeface="Verdana" pitchFamily="34" charset="0"/>
                <a:ea typeface="宋体" pitchFamily="2" charset="-122"/>
              </a:defRPr>
            </a:lvl4pPr>
            <a:lvl5pPr algn="l" rtl="0" eaLnBrk="0" fontAlgn="base" hangingPunct="0">
              <a:spcBef>
                <a:spcPct val="0"/>
              </a:spcBef>
              <a:spcAft>
                <a:spcPct val="0"/>
              </a:spcAft>
              <a:defRPr sz="3800">
                <a:solidFill>
                  <a:srgbClr val="CC0000"/>
                </a:solidFill>
                <a:latin typeface="Verdana" pitchFamily="34" charset="0"/>
                <a:ea typeface="宋体" pitchFamily="2" charset="-122"/>
              </a:defRPr>
            </a:lvl5pPr>
            <a:lvl6pPr marL="457200" algn="l" rtl="0" fontAlgn="base">
              <a:spcBef>
                <a:spcPct val="0"/>
              </a:spcBef>
              <a:spcAft>
                <a:spcPct val="0"/>
              </a:spcAft>
              <a:defRPr sz="3800">
                <a:solidFill>
                  <a:srgbClr val="CC0000"/>
                </a:solidFill>
                <a:latin typeface="Verdana" pitchFamily="34" charset="0"/>
                <a:ea typeface="宋体" pitchFamily="2" charset="-122"/>
              </a:defRPr>
            </a:lvl6pPr>
            <a:lvl7pPr marL="914400" algn="l" rtl="0" fontAlgn="base">
              <a:spcBef>
                <a:spcPct val="0"/>
              </a:spcBef>
              <a:spcAft>
                <a:spcPct val="0"/>
              </a:spcAft>
              <a:defRPr sz="3800">
                <a:solidFill>
                  <a:srgbClr val="CC0000"/>
                </a:solidFill>
                <a:latin typeface="Verdana" pitchFamily="34" charset="0"/>
                <a:ea typeface="宋体" pitchFamily="2" charset="-122"/>
              </a:defRPr>
            </a:lvl7pPr>
            <a:lvl8pPr marL="1371600" algn="l" rtl="0" fontAlgn="base">
              <a:spcBef>
                <a:spcPct val="0"/>
              </a:spcBef>
              <a:spcAft>
                <a:spcPct val="0"/>
              </a:spcAft>
              <a:defRPr sz="3800">
                <a:solidFill>
                  <a:srgbClr val="CC0000"/>
                </a:solidFill>
                <a:latin typeface="Verdana" pitchFamily="34" charset="0"/>
                <a:ea typeface="宋体" pitchFamily="2" charset="-122"/>
              </a:defRPr>
            </a:lvl8pPr>
            <a:lvl9pPr marL="1828800" algn="l" rtl="0" fontAlgn="base">
              <a:spcBef>
                <a:spcPct val="0"/>
              </a:spcBef>
              <a:spcAft>
                <a:spcPct val="0"/>
              </a:spcAft>
              <a:defRPr sz="3800">
                <a:solidFill>
                  <a:srgbClr val="CC0000"/>
                </a:solidFill>
                <a:latin typeface="Verdana" pitchFamily="34" charset="0"/>
                <a:ea typeface="宋体" pitchFamily="2" charset="-122"/>
              </a:defRPr>
            </a:lvl9pPr>
          </a:lstStyle>
          <a:p>
            <a:r>
              <a:rPr lang="zh-CN" altLang="en-US" sz="4800" kern="0" dirty="0"/>
              <a:t>第二章</a:t>
            </a:r>
          </a:p>
        </p:txBody>
      </p:sp>
    </p:spTree>
    <p:extLst>
      <p:ext uri="{BB962C8B-B14F-4D97-AF65-F5344CB8AC3E}">
        <p14:creationId xmlns:p14="http://schemas.microsoft.com/office/powerpoint/2010/main" val="502968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r>
              <a:rPr lang="zh-CN" altLang="en-US" dirty="0"/>
              <a:t>七状态模型</a:t>
            </a:r>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阻塞</a:t>
            </a:r>
            <a:r>
              <a:rPr lang="en-US" altLang="zh-CN" sz="2400" kern="0" dirty="0"/>
              <a:t>/</a:t>
            </a:r>
            <a:r>
              <a:rPr lang="zh-CN" altLang="en-US" sz="2400" kern="0" dirty="0"/>
              <a:t>挂起态</a:t>
            </a:r>
            <a:endParaRPr lang="en-US" altLang="zh-CN" sz="2400" dirty="0"/>
          </a:p>
          <a:p>
            <a:pPr lvl="1"/>
            <a:r>
              <a:rPr lang="zh-CN" altLang="en-US" sz="2400" dirty="0"/>
              <a:t>进程已在外存中并等待事件发生</a:t>
            </a:r>
            <a:endParaRPr lang="en-US" altLang="zh-CN" sz="2400" dirty="0"/>
          </a:p>
          <a:p>
            <a:r>
              <a:rPr lang="zh-CN" altLang="en-US" sz="2400" kern="0" dirty="0"/>
              <a:t>就绪</a:t>
            </a:r>
            <a:r>
              <a:rPr lang="en-US" altLang="zh-CN" sz="2400" kern="0" dirty="0"/>
              <a:t>/</a:t>
            </a:r>
            <a:r>
              <a:rPr lang="zh-CN" altLang="en-US" sz="2400" kern="0" dirty="0"/>
              <a:t>挂起态</a:t>
            </a:r>
            <a:endParaRPr lang="en-US" altLang="zh-CN" sz="2400" dirty="0"/>
          </a:p>
          <a:p>
            <a:pPr lvl="1"/>
            <a:r>
              <a:rPr lang="zh-CN" altLang="en-US" sz="2400" dirty="0"/>
              <a:t>进程已在外存中，只要载入内存就可以执行</a:t>
            </a:r>
            <a:endParaRPr lang="en-US" altLang="zh-CN" sz="2400" dirty="0"/>
          </a:p>
          <a:p>
            <a:pPr marL="471487" lvl="1" indent="0">
              <a:buNone/>
            </a:pPr>
            <a:endParaRPr lang="en-US" altLang="zh-CN" sz="2400" dirty="0"/>
          </a:p>
          <a:p>
            <a:pPr marL="471487" lvl="1" indent="0">
              <a:buNone/>
            </a:pPr>
            <a:endParaRPr lang="en-US" altLang="zh-CN" sz="2400" dirty="0"/>
          </a:p>
          <a:p>
            <a:pPr marL="471487" lvl="1" indent="0">
              <a:buNone/>
            </a:pPr>
            <a:endParaRPr lang="en-US" altLang="zh-CN" sz="2400"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4" name="图片 3">
            <a:extLst>
              <a:ext uri="{FF2B5EF4-FFF2-40B4-BE49-F238E27FC236}">
                <a16:creationId xmlns:a16="http://schemas.microsoft.com/office/drawing/2014/main" id="{B77AE64A-5C05-4463-8558-1225855564C8}"/>
              </a:ext>
            </a:extLst>
          </p:cNvPr>
          <p:cNvPicPr>
            <a:picLocks noChangeAspect="1"/>
          </p:cNvPicPr>
          <p:nvPr/>
        </p:nvPicPr>
        <p:blipFill>
          <a:blip r:embed="rId2"/>
          <a:stretch>
            <a:fillRect/>
          </a:stretch>
        </p:blipFill>
        <p:spPr>
          <a:xfrm>
            <a:off x="3246119" y="3703320"/>
            <a:ext cx="5135881" cy="2657475"/>
          </a:xfrm>
          <a:prstGeom prst="rect">
            <a:avLst/>
          </a:prstGeom>
        </p:spPr>
      </p:pic>
    </p:spTree>
    <p:extLst>
      <p:ext uri="{BB962C8B-B14F-4D97-AF65-F5344CB8AC3E}">
        <p14:creationId xmlns:p14="http://schemas.microsoft.com/office/powerpoint/2010/main" val="207326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请仿照图</a:t>
            </a:r>
            <a:r>
              <a:rPr lang="en-US" altLang="zh-CN" sz="2400" kern="0" dirty="0"/>
              <a:t>3.8(b)</a:t>
            </a:r>
            <a:r>
              <a:rPr lang="zh-CN" altLang="en-US" sz="2400" kern="0" dirty="0"/>
              <a:t>，画出图</a:t>
            </a:r>
            <a:r>
              <a:rPr lang="en-US" altLang="zh-CN" sz="2400" kern="0" dirty="0"/>
              <a:t>3.9(b)</a:t>
            </a:r>
            <a:r>
              <a:rPr lang="zh-CN" altLang="en-US" sz="2400" kern="0" dirty="0"/>
              <a:t>中</a:t>
            </a:r>
            <a:r>
              <a:rPr lang="en-US" altLang="zh-CN" sz="2400" kern="0" dirty="0"/>
              <a:t>7</a:t>
            </a:r>
            <a:r>
              <a:rPr lang="zh-CN" altLang="en-US" sz="2400" kern="0" dirty="0"/>
              <a:t>状态进程模型的排队图</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marL="471487" lvl="1" indent="0">
              <a:buNone/>
            </a:pPr>
            <a:endParaRPr lang="en-US" altLang="zh-CN" kern="0" dirty="0"/>
          </a:p>
        </p:txBody>
      </p:sp>
      <p:sp>
        <p:nvSpPr>
          <p:cNvPr id="6" name="矩形 5">
            <a:extLst>
              <a:ext uri="{FF2B5EF4-FFF2-40B4-BE49-F238E27FC236}">
                <a16:creationId xmlns:a16="http://schemas.microsoft.com/office/drawing/2014/main" id="{6B93D572-942C-4F58-8426-8821D52EF740}"/>
              </a:ext>
            </a:extLst>
          </p:cNvPr>
          <p:cNvSpPr/>
          <p:nvPr/>
        </p:nvSpPr>
        <p:spPr>
          <a:xfrm>
            <a:off x="170688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cxnSp>
        <p:nvCxnSpPr>
          <p:cNvPr id="8" name="直接箭头连接符 7">
            <a:extLst>
              <a:ext uri="{FF2B5EF4-FFF2-40B4-BE49-F238E27FC236}">
                <a16:creationId xmlns:a16="http://schemas.microsoft.com/office/drawing/2014/main" id="{74687990-1FFE-4FCD-9C7C-6B266058FED8}"/>
              </a:ext>
            </a:extLst>
          </p:cNvPr>
          <p:cNvCxnSpPr/>
          <p:nvPr/>
        </p:nvCxnSpPr>
        <p:spPr>
          <a:xfrm>
            <a:off x="853440" y="29870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ED0EE9FD-6754-486E-9B59-7039A91C23AF}"/>
              </a:ext>
            </a:extLst>
          </p:cNvPr>
          <p:cNvSpPr txBox="1"/>
          <p:nvPr/>
        </p:nvSpPr>
        <p:spPr>
          <a:xfrm>
            <a:off x="762000" y="2677090"/>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cxnSp>
        <p:nvCxnSpPr>
          <p:cNvPr id="11" name="直接箭头连接符 10">
            <a:extLst>
              <a:ext uri="{FF2B5EF4-FFF2-40B4-BE49-F238E27FC236}">
                <a16:creationId xmlns:a16="http://schemas.microsoft.com/office/drawing/2014/main" id="{EDDBB509-F5B6-430F-A113-05F7FC07C5A9}"/>
              </a:ext>
            </a:extLst>
          </p:cNvPr>
          <p:cNvCxnSpPr/>
          <p:nvPr/>
        </p:nvCxnSpPr>
        <p:spPr>
          <a:xfrm>
            <a:off x="3429000" y="29870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7B748AB-0952-48B6-9225-29A3396DFF8D}"/>
              </a:ext>
            </a:extLst>
          </p:cNvPr>
          <p:cNvSpPr/>
          <p:nvPr/>
        </p:nvSpPr>
        <p:spPr>
          <a:xfrm>
            <a:off x="428244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就绪队列</a:t>
            </a:r>
          </a:p>
        </p:txBody>
      </p:sp>
      <p:sp>
        <p:nvSpPr>
          <p:cNvPr id="28" name="任意多边形: 形状 27">
            <a:extLst>
              <a:ext uri="{FF2B5EF4-FFF2-40B4-BE49-F238E27FC236}">
                <a16:creationId xmlns:a16="http://schemas.microsoft.com/office/drawing/2014/main" id="{12FB4336-D203-43C9-887B-4B942EE73B47}"/>
              </a:ext>
            </a:extLst>
          </p:cNvPr>
          <p:cNvSpPr/>
          <p:nvPr/>
        </p:nvSpPr>
        <p:spPr>
          <a:xfrm>
            <a:off x="1706880" y="2346960"/>
            <a:ext cx="2560320" cy="457200"/>
          </a:xfrm>
          <a:custGeom>
            <a:avLst/>
            <a:gdLst>
              <a:gd name="connsiteX0" fmla="*/ 0 w 2560320"/>
              <a:gd name="connsiteY0" fmla="*/ 457200 h 457200"/>
              <a:gd name="connsiteX1" fmla="*/ 1562100 w 2560320"/>
              <a:gd name="connsiteY1" fmla="*/ 0 h 457200"/>
              <a:gd name="connsiteX2" fmla="*/ 2560320 w 2560320"/>
              <a:gd name="connsiteY2" fmla="*/ 457200 h 457200"/>
            </a:gdLst>
            <a:ahLst/>
            <a:cxnLst>
              <a:cxn ang="0">
                <a:pos x="connsiteX0" y="connsiteY0"/>
              </a:cxn>
              <a:cxn ang="0">
                <a:pos x="connsiteX1" y="connsiteY1"/>
              </a:cxn>
              <a:cxn ang="0">
                <a:pos x="connsiteX2" y="connsiteY2"/>
              </a:cxn>
            </a:cxnLst>
            <a:rect l="l" t="t" r="r" b="b"/>
            <a:pathLst>
              <a:path w="2560320" h="457200">
                <a:moveTo>
                  <a:pt x="0" y="457200"/>
                </a:moveTo>
                <a:cubicBezTo>
                  <a:pt x="567690" y="228600"/>
                  <a:pt x="1135380" y="0"/>
                  <a:pt x="1562100" y="0"/>
                </a:cubicBezTo>
                <a:cubicBezTo>
                  <a:pt x="1988820" y="0"/>
                  <a:pt x="2274570" y="228600"/>
                  <a:pt x="2560320" y="457200"/>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FCF8098-4D55-40C3-969D-92C5BF774C0E}"/>
              </a:ext>
            </a:extLst>
          </p:cNvPr>
          <p:cNvSpPr txBox="1"/>
          <p:nvPr/>
        </p:nvSpPr>
        <p:spPr>
          <a:xfrm>
            <a:off x="1924050" y="2279301"/>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cxnSp>
        <p:nvCxnSpPr>
          <p:cNvPr id="35" name="直接箭头连接符 34">
            <a:extLst>
              <a:ext uri="{FF2B5EF4-FFF2-40B4-BE49-F238E27FC236}">
                <a16:creationId xmlns:a16="http://schemas.microsoft.com/office/drawing/2014/main" id="{F542CD66-F388-497E-96FD-96FB391153F1}"/>
              </a:ext>
            </a:extLst>
          </p:cNvPr>
          <p:cNvCxnSpPr>
            <a:stCxn id="28" idx="2"/>
          </p:cNvCxnSpPr>
          <p:nvPr/>
        </p:nvCxnSpPr>
        <p:spPr>
          <a:xfrm>
            <a:off x="4267200" y="2804160"/>
            <a:ext cx="15240" cy="1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3" name="图片 12">
            <a:extLst>
              <a:ext uri="{FF2B5EF4-FFF2-40B4-BE49-F238E27FC236}">
                <a16:creationId xmlns:a16="http://schemas.microsoft.com/office/drawing/2014/main" id="{C7588CA6-1401-437D-95A7-8464D79A0D2E}"/>
              </a:ext>
            </a:extLst>
          </p:cNvPr>
          <p:cNvPicPr>
            <a:picLocks noChangeAspect="1"/>
          </p:cNvPicPr>
          <p:nvPr/>
        </p:nvPicPr>
        <p:blipFill>
          <a:blip r:embed="rId2"/>
          <a:stretch>
            <a:fillRect/>
          </a:stretch>
        </p:blipFill>
        <p:spPr>
          <a:xfrm>
            <a:off x="1471614" y="3619315"/>
            <a:ext cx="3542346" cy="2758807"/>
          </a:xfrm>
          <a:prstGeom prst="rect">
            <a:avLst/>
          </a:prstGeom>
        </p:spPr>
      </p:pic>
      <p:pic>
        <p:nvPicPr>
          <p:cNvPr id="14" name="图片 13">
            <a:extLst>
              <a:ext uri="{FF2B5EF4-FFF2-40B4-BE49-F238E27FC236}">
                <a16:creationId xmlns:a16="http://schemas.microsoft.com/office/drawing/2014/main" id="{DA31BF2F-770B-4248-A758-1FC54C695FEE}"/>
              </a:ext>
            </a:extLst>
          </p:cNvPr>
          <p:cNvPicPr>
            <a:picLocks noChangeAspect="1"/>
          </p:cNvPicPr>
          <p:nvPr/>
        </p:nvPicPr>
        <p:blipFill>
          <a:blip r:embed="rId3"/>
          <a:stretch>
            <a:fillRect/>
          </a:stretch>
        </p:blipFill>
        <p:spPr>
          <a:xfrm>
            <a:off x="5318759" y="3699511"/>
            <a:ext cx="4709161" cy="2436676"/>
          </a:xfrm>
          <a:prstGeom prst="rect">
            <a:avLst/>
          </a:prstGeom>
        </p:spPr>
      </p:pic>
    </p:spTree>
    <p:extLst>
      <p:ext uri="{BB962C8B-B14F-4D97-AF65-F5344CB8AC3E}">
        <p14:creationId xmlns:p14="http://schemas.microsoft.com/office/powerpoint/2010/main" val="1119192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请仿照图</a:t>
            </a:r>
            <a:r>
              <a:rPr lang="en-US" altLang="zh-CN" sz="2400" kern="0" dirty="0"/>
              <a:t>3.8(b)</a:t>
            </a:r>
            <a:r>
              <a:rPr lang="zh-CN" altLang="en-US" sz="2400" kern="0" dirty="0"/>
              <a:t>，画出图</a:t>
            </a:r>
            <a:r>
              <a:rPr lang="en-US" altLang="zh-CN" sz="2400" kern="0" dirty="0"/>
              <a:t>3.9(b)</a:t>
            </a:r>
            <a:r>
              <a:rPr lang="zh-CN" altLang="en-US" sz="2400" kern="0" dirty="0"/>
              <a:t>中</a:t>
            </a:r>
            <a:r>
              <a:rPr lang="en-US" altLang="zh-CN" sz="2400" kern="0" dirty="0"/>
              <a:t>7</a:t>
            </a:r>
            <a:r>
              <a:rPr lang="zh-CN" altLang="en-US" sz="2400" kern="0" dirty="0"/>
              <a:t>状态进程模型的排队图</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marL="471487" lvl="1" indent="0">
              <a:buNone/>
            </a:pPr>
            <a:endParaRPr lang="en-US" altLang="zh-CN" kern="0" dirty="0"/>
          </a:p>
        </p:txBody>
      </p:sp>
      <p:sp>
        <p:nvSpPr>
          <p:cNvPr id="6" name="矩形 5">
            <a:extLst>
              <a:ext uri="{FF2B5EF4-FFF2-40B4-BE49-F238E27FC236}">
                <a16:creationId xmlns:a16="http://schemas.microsoft.com/office/drawing/2014/main" id="{6B93D572-942C-4F58-8426-8821D52EF740}"/>
              </a:ext>
            </a:extLst>
          </p:cNvPr>
          <p:cNvSpPr/>
          <p:nvPr/>
        </p:nvSpPr>
        <p:spPr>
          <a:xfrm>
            <a:off x="170688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cxnSp>
        <p:nvCxnSpPr>
          <p:cNvPr id="8" name="直接箭头连接符 7">
            <a:extLst>
              <a:ext uri="{FF2B5EF4-FFF2-40B4-BE49-F238E27FC236}">
                <a16:creationId xmlns:a16="http://schemas.microsoft.com/office/drawing/2014/main" id="{74687990-1FFE-4FCD-9C7C-6B266058FED8}"/>
              </a:ext>
            </a:extLst>
          </p:cNvPr>
          <p:cNvCxnSpPr/>
          <p:nvPr/>
        </p:nvCxnSpPr>
        <p:spPr>
          <a:xfrm>
            <a:off x="853440" y="29870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ED0EE9FD-6754-486E-9B59-7039A91C23AF}"/>
              </a:ext>
            </a:extLst>
          </p:cNvPr>
          <p:cNvSpPr txBox="1"/>
          <p:nvPr/>
        </p:nvSpPr>
        <p:spPr>
          <a:xfrm>
            <a:off x="762000" y="2677090"/>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cxnSp>
        <p:nvCxnSpPr>
          <p:cNvPr id="11" name="直接箭头连接符 10">
            <a:extLst>
              <a:ext uri="{FF2B5EF4-FFF2-40B4-BE49-F238E27FC236}">
                <a16:creationId xmlns:a16="http://schemas.microsoft.com/office/drawing/2014/main" id="{EDDBB509-F5B6-430F-A113-05F7FC07C5A9}"/>
              </a:ext>
            </a:extLst>
          </p:cNvPr>
          <p:cNvCxnSpPr/>
          <p:nvPr/>
        </p:nvCxnSpPr>
        <p:spPr>
          <a:xfrm>
            <a:off x="3429000" y="29540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7B748AB-0952-48B6-9225-29A3396DFF8D}"/>
              </a:ext>
            </a:extLst>
          </p:cNvPr>
          <p:cNvSpPr/>
          <p:nvPr/>
        </p:nvSpPr>
        <p:spPr>
          <a:xfrm>
            <a:off x="428244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就绪队列</a:t>
            </a:r>
          </a:p>
        </p:txBody>
      </p:sp>
      <p:sp>
        <p:nvSpPr>
          <p:cNvPr id="28" name="任意多边形: 形状 27">
            <a:extLst>
              <a:ext uri="{FF2B5EF4-FFF2-40B4-BE49-F238E27FC236}">
                <a16:creationId xmlns:a16="http://schemas.microsoft.com/office/drawing/2014/main" id="{12FB4336-D203-43C9-887B-4B942EE73B47}"/>
              </a:ext>
            </a:extLst>
          </p:cNvPr>
          <p:cNvSpPr/>
          <p:nvPr/>
        </p:nvSpPr>
        <p:spPr>
          <a:xfrm>
            <a:off x="1706880" y="2346960"/>
            <a:ext cx="2560320" cy="457200"/>
          </a:xfrm>
          <a:custGeom>
            <a:avLst/>
            <a:gdLst>
              <a:gd name="connsiteX0" fmla="*/ 0 w 2560320"/>
              <a:gd name="connsiteY0" fmla="*/ 457200 h 457200"/>
              <a:gd name="connsiteX1" fmla="*/ 1562100 w 2560320"/>
              <a:gd name="connsiteY1" fmla="*/ 0 h 457200"/>
              <a:gd name="connsiteX2" fmla="*/ 2560320 w 2560320"/>
              <a:gd name="connsiteY2" fmla="*/ 457200 h 457200"/>
            </a:gdLst>
            <a:ahLst/>
            <a:cxnLst>
              <a:cxn ang="0">
                <a:pos x="connsiteX0" y="connsiteY0"/>
              </a:cxn>
              <a:cxn ang="0">
                <a:pos x="connsiteX1" y="connsiteY1"/>
              </a:cxn>
              <a:cxn ang="0">
                <a:pos x="connsiteX2" y="connsiteY2"/>
              </a:cxn>
            </a:cxnLst>
            <a:rect l="l" t="t" r="r" b="b"/>
            <a:pathLst>
              <a:path w="2560320" h="457200">
                <a:moveTo>
                  <a:pt x="0" y="457200"/>
                </a:moveTo>
                <a:cubicBezTo>
                  <a:pt x="567690" y="228600"/>
                  <a:pt x="1135380" y="0"/>
                  <a:pt x="1562100" y="0"/>
                </a:cubicBezTo>
                <a:cubicBezTo>
                  <a:pt x="1988820" y="0"/>
                  <a:pt x="2274570" y="228600"/>
                  <a:pt x="2560320" y="457200"/>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FCF8098-4D55-40C3-969D-92C5BF774C0E}"/>
              </a:ext>
            </a:extLst>
          </p:cNvPr>
          <p:cNvSpPr txBox="1"/>
          <p:nvPr/>
        </p:nvSpPr>
        <p:spPr>
          <a:xfrm>
            <a:off x="1924050" y="2279301"/>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sp>
        <p:nvSpPr>
          <p:cNvPr id="13" name="文本框 12">
            <a:extLst>
              <a:ext uri="{FF2B5EF4-FFF2-40B4-BE49-F238E27FC236}">
                <a16:creationId xmlns:a16="http://schemas.microsoft.com/office/drawing/2014/main" id="{D4601F5C-3053-417B-99FE-648BF72CD2BF}"/>
              </a:ext>
            </a:extLst>
          </p:cNvPr>
          <p:cNvSpPr txBox="1"/>
          <p:nvPr/>
        </p:nvSpPr>
        <p:spPr>
          <a:xfrm>
            <a:off x="3579495" y="2671167"/>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4" name="直接箭头连接符 3">
            <a:extLst>
              <a:ext uri="{FF2B5EF4-FFF2-40B4-BE49-F238E27FC236}">
                <a16:creationId xmlns:a16="http://schemas.microsoft.com/office/drawing/2014/main" id="{73D72AC4-5029-4FD8-A3E1-5D72B825C1B9}"/>
              </a:ext>
            </a:extLst>
          </p:cNvPr>
          <p:cNvCxnSpPr/>
          <p:nvPr/>
        </p:nvCxnSpPr>
        <p:spPr>
          <a:xfrm flipH="1">
            <a:off x="342900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1BEBF7EF-2557-4BFB-8E3E-806F8FF9D34F}"/>
              </a:ext>
            </a:extLst>
          </p:cNvPr>
          <p:cNvSpPr txBox="1"/>
          <p:nvPr/>
        </p:nvSpPr>
        <p:spPr>
          <a:xfrm>
            <a:off x="3579495" y="314388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16" name="直接箭头连接符 15">
            <a:extLst>
              <a:ext uri="{FF2B5EF4-FFF2-40B4-BE49-F238E27FC236}">
                <a16:creationId xmlns:a16="http://schemas.microsoft.com/office/drawing/2014/main" id="{7FC57BFF-0809-4D0F-AD74-CBD846607114}"/>
              </a:ext>
            </a:extLst>
          </p:cNvPr>
          <p:cNvCxnSpPr>
            <a:stCxn id="28" idx="2"/>
          </p:cNvCxnSpPr>
          <p:nvPr/>
        </p:nvCxnSpPr>
        <p:spPr>
          <a:xfrm>
            <a:off x="4267200" y="2804160"/>
            <a:ext cx="15240" cy="1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E5C2E493-7624-4E50-9AA2-B3585FB72455}"/>
              </a:ext>
            </a:extLst>
          </p:cNvPr>
          <p:cNvSpPr/>
          <p:nvPr/>
        </p:nvSpPr>
        <p:spPr>
          <a:xfrm>
            <a:off x="6865620" y="2800983"/>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处理器</a:t>
            </a:r>
          </a:p>
        </p:txBody>
      </p:sp>
      <p:cxnSp>
        <p:nvCxnSpPr>
          <p:cNvPr id="20" name="直接箭头连接符 19">
            <a:extLst>
              <a:ext uri="{FF2B5EF4-FFF2-40B4-BE49-F238E27FC236}">
                <a16:creationId xmlns:a16="http://schemas.microsoft.com/office/drawing/2014/main" id="{203D2658-5E39-43A6-BEE8-CBE3BABB2C42}"/>
              </a:ext>
            </a:extLst>
          </p:cNvPr>
          <p:cNvCxnSpPr/>
          <p:nvPr/>
        </p:nvCxnSpPr>
        <p:spPr>
          <a:xfrm>
            <a:off x="6004560" y="2948166"/>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35101A5-D579-44D2-9689-2CB1A7010EE4}"/>
              </a:ext>
            </a:extLst>
          </p:cNvPr>
          <p:cNvSpPr txBox="1"/>
          <p:nvPr/>
        </p:nvSpPr>
        <p:spPr>
          <a:xfrm>
            <a:off x="6189345" y="2647744"/>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调度</a:t>
            </a:r>
          </a:p>
        </p:txBody>
      </p:sp>
      <p:sp>
        <p:nvSpPr>
          <p:cNvPr id="22" name="文本框 21">
            <a:extLst>
              <a:ext uri="{FF2B5EF4-FFF2-40B4-BE49-F238E27FC236}">
                <a16:creationId xmlns:a16="http://schemas.microsoft.com/office/drawing/2014/main" id="{64FFB0F4-5BE5-456E-846E-AB3C243D4357}"/>
              </a:ext>
            </a:extLst>
          </p:cNvPr>
          <p:cNvSpPr txBox="1"/>
          <p:nvPr/>
        </p:nvSpPr>
        <p:spPr>
          <a:xfrm>
            <a:off x="6189345" y="3152001"/>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超时</a:t>
            </a:r>
          </a:p>
        </p:txBody>
      </p:sp>
      <p:cxnSp>
        <p:nvCxnSpPr>
          <p:cNvPr id="23" name="直接箭头连接符 22">
            <a:extLst>
              <a:ext uri="{FF2B5EF4-FFF2-40B4-BE49-F238E27FC236}">
                <a16:creationId xmlns:a16="http://schemas.microsoft.com/office/drawing/2014/main" id="{9FE940FF-A41E-485F-9D90-2944D330CAF3}"/>
              </a:ext>
            </a:extLst>
          </p:cNvPr>
          <p:cNvCxnSpPr/>
          <p:nvPr/>
        </p:nvCxnSpPr>
        <p:spPr>
          <a:xfrm flipH="1">
            <a:off x="600456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A9D9E4E-EC5B-41DA-A186-2A740E920D43}"/>
              </a:ext>
            </a:extLst>
          </p:cNvPr>
          <p:cNvCxnSpPr/>
          <p:nvPr/>
        </p:nvCxnSpPr>
        <p:spPr>
          <a:xfrm>
            <a:off x="8587740" y="29315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2E8DBFF-A34E-48D0-98DF-A0B185C33331}"/>
              </a:ext>
            </a:extLst>
          </p:cNvPr>
          <p:cNvSpPr txBox="1"/>
          <p:nvPr/>
        </p:nvSpPr>
        <p:spPr>
          <a:xfrm>
            <a:off x="8711565" y="2622238"/>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释放</a:t>
            </a:r>
          </a:p>
        </p:txBody>
      </p:sp>
      <p:sp>
        <p:nvSpPr>
          <p:cNvPr id="18" name="任意多边形: 形状 17">
            <a:extLst>
              <a:ext uri="{FF2B5EF4-FFF2-40B4-BE49-F238E27FC236}">
                <a16:creationId xmlns:a16="http://schemas.microsoft.com/office/drawing/2014/main" id="{91D3C8C1-2B4C-4830-8A93-6174A6C28DF0}"/>
              </a:ext>
            </a:extLst>
          </p:cNvPr>
          <p:cNvSpPr/>
          <p:nvPr/>
        </p:nvSpPr>
        <p:spPr>
          <a:xfrm>
            <a:off x="2606040" y="2270742"/>
            <a:ext cx="4274820" cy="541038"/>
          </a:xfrm>
          <a:custGeom>
            <a:avLst/>
            <a:gdLst>
              <a:gd name="connsiteX0" fmla="*/ 4274820 w 4274820"/>
              <a:gd name="connsiteY0" fmla="*/ 541038 h 541038"/>
              <a:gd name="connsiteX1" fmla="*/ 2529840 w 4274820"/>
              <a:gd name="connsiteY1" fmla="*/ 18 h 541038"/>
              <a:gd name="connsiteX2" fmla="*/ 0 w 4274820"/>
              <a:gd name="connsiteY2" fmla="*/ 525798 h 541038"/>
            </a:gdLst>
            <a:ahLst/>
            <a:cxnLst>
              <a:cxn ang="0">
                <a:pos x="connsiteX0" y="connsiteY0"/>
              </a:cxn>
              <a:cxn ang="0">
                <a:pos x="connsiteX1" y="connsiteY1"/>
              </a:cxn>
              <a:cxn ang="0">
                <a:pos x="connsiteX2" y="connsiteY2"/>
              </a:cxn>
            </a:cxnLst>
            <a:rect l="l" t="t" r="r" b="b"/>
            <a:pathLst>
              <a:path w="4274820" h="541038">
                <a:moveTo>
                  <a:pt x="4274820" y="541038"/>
                </a:moveTo>
                <a:cubicBezTo>
                  <a:pt x="3758565" y="271798"/>
                  <a:pt x="3242310" y="2558"/>
                  <a:pt x="2529840" y="18"/>
                </a:cubicBezTo>
                <a:cubicBezTo>
                  <a:pt x="1817370" y="-2522"/>
                  <a:pt x="908685" y="261638"/>
                  <a:pt x="0" y="525798"/>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281C0DE3-CE95-4403-946F-A11359E3F9A8}"/>
              </a:ext>
            </a:extLst>
          </p:cNvPr>
          <p:cNvCxnSpPr>
            <a:stCxn id="18" idx="2"/>
            <a:endCxn id="6" idx="0"/>
          </p:cNvCxnSpPr>
          <p:nvPr/>
        </p:nvCxnSpPr>
        <p:spPr>
          <a:xfrm flipH="1">
            <a:off x="2567940" y="2796540"/>
            <a:ext cx="38100" cy="19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C4BA2269-53DC-4D02-B0A1-EFD95D05BC62}"/>
              </a:ext>
            </a:extLst>
          </p:cNvPr>
          <p:cNvSpPr txBox="1"/>
          <p:nvPr/>
        </p:nvSpPr>
        <p:spPr>
          <a:xfrm>
            <a:off x="4949190" y="226426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29" name="文本框 28">
            <a:extLst>
              <a:ext uri="{FF2B5EF4-FFF2-40B4-BE49-F238E27FC236}">
                <a16:creationId xmlns:a16="http://schemas.microsoft.com/office/drawing/2014/main" id="{FC9C0046-0012-49EC-9906-D3D31C09DC8C}"/>
              </a:ext>
            </a:extLst>
          </p:cNvPr>
          <p:cNvSpPr txBox="1"/>
          <p:nvPr/>
        </p:nvSpPr>
        <p:spPr>
          <a:xfrm>
            <a:off x="1280160" y="4319884"/>
            <a:ext cx="5577840" cy="307777"/>
          </a:xfrm>
          <a:prstGeom prst="rect">
            <a:avLst/>
          </a:prstGeom>
          <a:noFill/>
        </p:spPr>
        <p:txBody>
          <a:bodyPr wrap="square" rtlCol="0">
            <a:spAutoFit/>
          </a:bodyPr>
          <a:lstStyle/>
          <a:p>
            <a:r>
              <a:rPr lang="en-US" altLang="zh-CN" b="1" dirty="0">
                <a:latin typeface="黑体" panose="02010609060101010101" pitchFamily="49" charset="-122"/>
                <a:ea typeface="黑体" panose="02010609060101010101" pitchFamily="49" charset="-122"/>
              </a:rPr>
              <a:t>PS:</a:t>
            </a:r>
            <a:r>
              <a:rPr lang="zh-CN" altLang="en-US" b="1" dirty="0">
                <a:latin typeface="黑体" panose="02010609060101010101" pitchFamily="49" charset="-122"/>
                <a:ea typeface="黑体" panose="02010609060101010101" pitchFamily="49" charset="-122"/>
              </a:rPr>
              <a:t>换出和超时箭头应该画在队列头部，这里为了美观就没这么画</a:t>
            </a:r>
          </a:p>
        </p:txBody>
      </p:sp>
    </p:spTree>
    <p:extLst>
      <p:ext uri="{BB962C8B-B14F-4D97-AF65-F5344CB8AC3E}">
        <p14:creationId xmlns:p14="http://schemas.microsoft.com/office/powerpoint/2010/main" val="2799139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5972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请仿照图</a:t>
            </a:r>
            <a:r>
              <a:rPr lang="en-US" altLang="zh-CN" sz="2400" kern="0" dirty="0"/>
              <a:t>3.8(b)</a:t>
            </a:r>
            <a:r>
              <a:rPr lang="zh-CN" altLang="en-US" sz="2400" kern="0" dirty="0"/>
              <a:t>，画出图</a:t>
            </a:r>
            <a:r>
              <a:rPr lang="en-US" altLang="zh-CN" sz="2400" kern="0" dirty="0"/>
              <a:t>3.9(b)</a:t>
            </a:r>
            <a:r>
              <a:rPr lang="zh-CN" altLang="en-US" sz="2400" kern="0" dirty="0"/>
              <a:t>中</a:t>
            </a:r>
            <a:r>
              <a:rPr lang="en-US" altLang="zh-CN" sz="2400" kern="0" dirty="0"/>
              <a:t>7</a:t>
            </a:r>
            <a:r>
              <a:rPr lang="zh-CN" altLang="en-US" sz="2400" kern="0" dirty="0"/>
              <a:t>状态进程模型的排队图</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marL="471487" lvl="1" indent="0">
              <a:buNone/>
            </a:pPr>
            <a:endParaRPr lang="en-US" altLang="zh-CN" kern="0" dirty="0"/>
          </a:p>
        </p:txBody>
      </p:sp>
      <p:sp>
        <p:nvSpPr>
          <p:cNvPr id="6" name="矩形 5">
            <a:extLst>
              <a:ext uri="{FF2B5EF4-FFF2-40B4-BE49-F238E27FC236}">
                <a16:creationId xmlns:a16="http://schemas.microsoft.com/office/drawing/2014/main" id="{6B93D572-942C-4F58-8426-8821D52EF740}"/>
              </a:ext>
            </a:extLst>
          </p:cNvPr>
          <p:cNvSpPr/>
          <p:nvPr/>
        </p:nvSpPr>
        <p:spPr>
          <a:xfrm>
            <a:off x="170688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cxnSp>
        <p:nvCxnSpPr>
          <p:cNvPr id="8" name="直接箭头连接符 7">
            <a:extLst>
              <a:ext uri="{FF2B5EF4-FFF2-40B4-BE49-F238E27FC236}">
                <a16:creationId xmlns:a16="http://schemas.microsoft.com/office/drawing/2014/main" id="{74687990-1FFE-4FCD-9C7C-6B266058FED8}"/>
              </a:ext>
            </a:extLst>
          </p:cNvPr>
          <p:cNvCxnSpPr/>
          <p:nvPr/>
        </p:nvCxnSpPr>
        <p:spPr>
          <a:xfrm>
            <a:off x="853440" y="29870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ED0EE9FD-6754-486E-9B59-7039A91C23AF}"/>
              </a:ext>
            </a:extLst>
          </p:cNvPr>
          <p:cNvSpPr txBox="1"/>
          <p:nvPr/>
        </p:nvSpPr>
        <p:spPr>
          <a:xfrm>
            <a:off x="762000" y="2677090"/>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cxnSp>
        <p:nvCxnSpPr>
          <p:cNvPr id="11" name="直接箭头连接符 10">
            <a:extLst>
              <a:ext uri="{FF2B5EF4-FFF2-40B4-BE49-F238E27FC236}">
                <a16:creationId xmlns:a16="http://schemas.microsoft.com/office/drawing/2014/main" id="{EDDBB509-F5B6-430F-A113-05F7FC07C5A9}"/>
              </a:ext>
            </a:extLst>
          </p:cNvPr>
          <p:cNvCxnSpPr/>
          <p:nvPr/>
        </p:nvCxnSpPr>
        <p:spPr>
          <a:xfrm>
            <a:off x="3429000" y="29540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7B748AB-0952-48B6-9225-29A3396DFF8D}"/>
              </a:ext>
            </a:extLst>
          </p:cNvPr>
          <p:cNvSpPr/>
          <p:nvPr/>
        </p:nvSpPr>
        <p:spPr>
          <a:xfrm>
            <a:off x="428244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就绪队列</a:t>
            </a:r>
          </a:p>
        </p:txBody>
      </p:sp>
      <p:sp>
        <p:nvSpPr>
          <p:cNvPr id="28" name="任意多边形: 形状 27">
            <a:extLst>
              <a:ext uri="{FF2B5EF4-FFF2-40B4-BE49-F238E27FC236}">
                <a16:creationId xmlns:a16="http://schemas.microsoft.com/office/drawing/2014/main" id="{12FB4336-D203-43C9-887B-4B942EE73B47}"/>
              </a:ext>
            </a:extLst>
          </p:cNvPr>
          <p:cNvSpPr/>
          <p:nvPr/>
        </p:nvSpPr>
        <p:spPr>
          <a:xfrm>
            <a:off x="1706880" y="2346960"/>
            <a:ext cx="2560320" cy="457200"/>
          </a:xfrm>
          <a:custGeom>
            <a:avLst/>
            <a:gdLst>
              <a:gd name="connsiteX0" fmla="*/ 0 w 2560320"/>
              <a:gd name="connsiteY0" fmla="*/ 457200 h 457200"/>
              <a:gd name="connsiteX1" fmla="*/ 1562100 w 2560320"/>
              <a:gd name="connsiteY1" fmla="*/ 0 h 457200"/>
              <a:gd name="connsiteX2" fmla="*/ 2560320 w 2560320"/>
              <a:gd name="connsiteY2" fmla="*/ 457200 h 457200"/>
            </a:gdLst>
            <a:ahLst/>
            <a:cxnLst>
              <a:cxn ang="0">
                <a:pos x="connsiteX0" y="connsiteY0"/>
              </a:cxn>
              <a:cxn ang="0">
                <a:pos x="connsiteX1" y="connsiteY1"/>
              </a:cxn>
              <a:cxn ang="0">
                <a:pos x="connsiteX2" y="connsiteY2"/>
              </a:cxn>
            </a:cxnLst>
            <a:rect l="l" t="t" r="r" b="b"/>
            <a:pathLst>
              <a:path w="2560320" h="457200">
                <a:moveTo>
                  <a:pt x="0" y="457200"/>
                </a:moveTo>
                <a:cubicBezTo>
                  <a:pt x="567690" y="228600"/>
                  <a:pt x="1135380" y="0"/>
                  <a:pt x="1562100" y="0"/>
                </a:cubicBezTo>
                <a:cubicBezTo>
                  <a:pt x="1988820" y="0"/>
                  <a:pt x="2274570" y="228600"/>
                  <a:pt x="2560320" y="457200"/>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FCF8098-4D55-40C3-969D-92C5BF774C0E}"/>
              </a:ext>
            </a:extLst>
          </p:cNvPr>
          <p:cNvSpPr txBox="1"/>
          <p:nvPr/>
        </p:nvSpPr>
        <p:spPr>
          <a:xfrm>
            <a:off x="1924050" y="2279301"/>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sp>
        <p:nvSpPr>
          <p:cNvPr id="13" name="文本框 12">
            <a:extLst>
              <a:ext uri="{FF2B5EF4-FFF2-40B4-BE49-F238E27FC236}">
                <a16:creationId xmlns:a16="http://schemas.microsoft.com/office/drawing/2014/main" id="{D4601F5C-3053-417B-99FE-648BF72CD2BF}"/>
              </a:ext>
            </a:extLst>
          </p:cNvPr>
          <p:cNvSpPr txBox="1"/>
          <p:nvPr/>
        </p:nvSpPr>
        <p:spPr>
          <a:xfrm>
            <a:off x="3579495" y="2671167"/>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4" name="直接箭头连接符 3">
            <a:extLst>
              <a:ext uri="{FF2B5EF4-FFF2-40B4-BE49-F238E27FC236}">
                <a16:creationId xmlns:a16="http://schemas.microsoft.com/office/drawing/2014/main" id="{73D72AC4-5029-4FD8-A3E1-5D72B825C1B9}"/>
              </a:ext>
            </a:extLst>
          </p:cNvPr>
          <p:cNvCxnSpPr/>
          <p:nvPr/>
        </p:nvCxnSpPr>
        <p:spPr>
          <a:xfrm flipH="1">
            <a:off x="342900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1BEBF7EF-2557-4BFB-8E3E-806F8FF9D34F}"/>
              </a:ext>
            </a:extLst>
          </p:cNvPr>
          <p:cNvSpPr txBox="1"/>
          <p:nvPr/>
        </p:nvSpPr>
        <p:spPr>
          <a:xfrm>
            <a:off x="3579495" y="314388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16" name="直接箭头连接符 15">
            <a:extLst>
              <a:ext uri="{FF2B5EF4-FFF2-40B4-BE49-F238E27FC236}">
                <a16:creationId xmlns:a16="http://schemas.microsoft.com/office/drawing/2014/main" id="{7FC57BFF-0809-4D0F-AD74-CBD846607114}"/>
              </a:ext>
            </a:extLst>
          </p:cNvPr>
          <p:cNvCxnSpPr>
            <a:stCxn id="28" idx="2"/>
          </p:cNvCxnSpPr>
          <p:nvPr/>
        </p:nvCxnSpPr>
        <p:spPr>
          <a:xfrm>
            <a:off x="4267200" y="2804160"/>
            <a:ext cx="15240" cy="1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E5C2E493-7624-4E50-9AA2-B3585FB72455}"/>
              </a:ext>
            </a:extLst>
          </p:cNvPr>
          <p:cNvSpPr/>
          <p:nvPr/>
        </p:nvSpPr>
        <p:spPr>
          <a:xfrm>
            <a:off x="6865620" y="2800983"/>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处理器</a:t>
            </a:r>
          </a:p>
        </p:txBody>
      </p:sp>
      <p:cxnSp>
        <p:nvCxnSpPr>
          <p:cNvPr id="20" name="直接箭头连接符 19">
            <a:extLst>
              <a:ext uri="{FF2B5EF4-FFF2-40B4-BE49-F238E27FC236}">
                <a16:creationId xmlns:a16="http://schemas.microsoft.com/office/drawing/2014/main" id="{203D2658-5E39-43A6-BEE8-CBE3BABB2C42}"/>
              </a:ext>
            </a:extLst>
          </p:cNvPr>
          <p:cNvCxnSpPr/>
          <p:nvPr/>
        </p:nvCxnSpPr>
        <p:spPr>
          <a:xfrm>
            <a:off x="6004560" y="2948166"/>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35101A5-D579-44D2-9689-2CB1A7010EE4}"/>
              </a:ext>
            </a:extLst>
          </p:cNvPr>
          <p:cNvSpPr txBox="1"/>
          <p:nvPr/>
        </p:nvSpPr>
        <p:spPr>
          <a:xfrm>
            <a:off x="6189345" y="2647744"/>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调度</a:t>
            </a:r>
          </a:p>
        </p:txBody>
      </p:sp>
      <p:sp>
        <p:nvSpPr>
          <p:cNvPr id="22" name="文本框 21">
            <a:extLst>
              <a:ext uri="{FF2B5EF4-FFF2-40B4-BE49-F238E27FC236}">
                <a16:creationId xmlns:a16="http://schemas.microsoft.com/office/drawing/2014/main" id="{64FFB0F4-5BE5-456E-846E-AB3C243D4357}"/>
              </a:ext>
            </a:extLst>
          </p:cNvPr>
          <p:cNvSpPr txBox="1"/>
          <p:nvPr/>
        </p:nvSpPr>
        <p:spPr>
          <a:xfrm>
            <a:off x="3571875" y="3890299"/>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23" name="直接箭头连接符 22">
            <a:extLst>
              <a:ext uri="{FF2B5EF4-FFF2-40B4-BE49-F238E27FC236}">
                <a16:creationId xmlns:a16="http://schemas.microsoft.com/office/drawing/2014/main" id="{9FE940FF-A41E-485F-9D90-2944D330CAF3}"/>
              </a:ext>
            </a:extLst>
          </p:cNvPr>
          <p:cNvCxnSpPr/>
          <p:nvPr/>
        </p:nvCxnSpPr>
        <p:spPr>
          <a:xfrm flipH="1">
            <a:off x="600456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A9D9E4E-EC5B-41DA-A186-2A740E920D43}"/>
              </a:ext>
            </a:extLst>
          </p:cNvPr>
          <p:cNvCxnSpPr/>
          <p:nvPr/>
        </p:nvCxnSpPr>
        <p:spPr>
          <a:xfrm>
            <a:off x="8587740" y="29315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2E8DBFF-A34E-48D0-98DF-A0B185C33331}"/>
              </a:ext>
            </a:extLst>
          </p:cNvPr>
          <p:cNvSpPr txBox="1"/>
          <p:nvPr/>
        </p:nvSpPr>
        <p:spPr>
          <a:xfrm>
            <a:off x="8711565" y="2622238"/>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释放</a:t>
            </a:r>
          </a:p>
        </p:txBody>
      </p:sp>
      <p:sp>
        <p:nvSpPr>
          <p:cNvPr id="18" name="任意多边形: 形状 17">
            <a:extLst>
              <a:ext uri="{FF2B5EF4-FFF2-40B4-BE49-F238E27FC236}">
                <a16:creationId xmlns:a16="http://schemas.microsoft.com/office/drawing/2014/main" id="{91D3C8C1-2B4C-4830-8A93-6174A6C28DF0}"/>
              </a:ext>
            </a:extLst>
          </p:cNvPr>
          <p:cNvSpPr/>
          <p:nvPr/>
        </p:nvSpPr>
        <p:spPr>
          <a:xfrm>
            <a:off x="2606040" y="2270742"/>
            <a:ext cx="4274820" cy="541038"/>
          </a:xfrm>
          <a:custGeom>
            <a:avLst/>
            <a:gdLst>
              <a:gd name="connsiteX0" fmla="*/ 4274820 w 4274820"/>
              <a:gd name="connsiteY0" fmla="*/ 541038 h 541038"/>
              <a:gd name="connsiteX1" fmla="*/ 2529840 w 4274820"/>
              <a:gd name="connsiteY1" fmla="*/ 18 h 541038"/>
              <a:gd name="connsiteX2" fmla="*/ 0 w 4274820"/>
              <a:gd name="connsiteY2" fmla="*/ 525798 h 541038"/>
            </a:gdLst>
            <a:ahLst/>
            <a:cxnLst>
              <a:cxn ang="0">
                <a:pos x="connsiteX0" y="connsiteY0"/>
              </a:cxn>
              <a:cxn ang="0">
                <a:pos x="connsiteX1" y="connsiteY1"/>
              </a:cxn>
              <a:cxn ang="0">
                <a:pos x="connsiteX2" y="connsiteY2"/>
              </a:cxn>
            </a:cxnLst>
            <a:rect l="l" t="t" r="r" b="b"/>
            <a:pathLst>
              <a:path w="4274820" h="541038">
                <a:moveTo>
                  <a:pt x="4274820" y="541038"/>
                </a:moveTo>
                <a:cubicBezTo>
                  <a:pt x="3758565" y="271798"/>
                  <a:pt x="3242310" y="2558"/>
                  <a:pt x="2529840" y="18"/>
                </a:cubicBezTo>
                <a:cubicBezTo>
                  <a:pt x="1817370" y="-2522"/>
                  <a:pt x="908685" y="261638"/>
                  <a:pt x="0" y="525798"/>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281C0DE3-CE95-4403-946F-A11359E3F9A8}"/>
              </a:ext>
            </a:extLst>
          </p:cNvPr>
          <p:cNvCxnSpPr>
            <a:stCxn id="18" idx="2"/>
            <a:endCxn id="6" idx="0"/>
          </p:cNvCxnSpPr>
          <p:nvPr/>
        </p:nvCxnSpPr>
        <p:spPr>
          <a:xfrm flipH="1">
            <a:off x="2567940" y="2796540"/>
            <a:ext cx="38100" cy="19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C4BA2269-53DC-4D02-B0A1-EFD95D05BC62}"/>
              </a:ext>
            </a:extLst>
          </p:cNvPr>
          <p:cNvSpPr txBox="1"/>
          <p:nvPr/>
        </p:nvSpPr>
        <p:spPr>
          <a:xfrm>
            <a:off x="4949190" y="226426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26" name="矩形 25">
            <a:extLst>
              <a:ext uri="{FF2B5EF4-FFF2-40B4-BE49-F238E27FC236}">
                <a16:creationId xmlns:a16="http://schemas.microsoft.com/office/drawing/2014/main" id="{848EEF09-3354-41DC-8045-1E0995B6696C}"/>
              </a:ext>
            </a:extLst>
          </p:cNvPr>
          <p:cNvSpPr/>
          <p:nvPr/>
        </p:nvSpPr>
        <p:spPr>
          <a:xfrm>
            <a:off x="1706880" y="360807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sp>
        <p:nvSpPr>
          <p:cNvPr id="29" name="矩形 28">
            <a:extLst>
              <a:ext uri="{FF2B5EF4-FFF2-40B4-BE49-F238E27FC236}">
                <a16:creationId xmlns:a16="http://schemas.microsoft.com/office/drawing/2014/main" id="{EEE30491-7C90-4168-B84D-36D9F67FFB0D}"/>
              </a:ext>
            </a:extLst>
          </p:cNvPr>
          <p:cNvSpPr/>
          <p:nvPr/>
        </p:nvSpPr>
        <p:spPr>
          <a:xfrm>
            <a:off x="4282440" y="360807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p>
        </p:txBody>
      </p:sp>
      <p:cxnSp>
        <p:nvCxnSpPr>
          <p:cNvPr id="7" name="直接连接符 6">
            <a:extLst>
              <a:ext uri="{FF2B5EF4-FFF2-40B4-BE49-F238E27FC236}">
                <a16:creationId xmlns:a16="http://schemas.microsoft.com/office/drawing/2014/main" id="{C73954BA-B78C-407A-B059-6A2621F7CBDB}"/>
              </a:ext>
            </a:extLst>
          </p:cNvPr>
          <p:cNvCxnSpPr>
            <a:cxnSpLocks/>
          </p:cNvCxnSpPr>
          <p:nvPr/>
        </p:nvCxnSpPr>
        <p:spPr>
          <a:xfrm>
            <a:off x="1293495" y="2987040"/>
            <a:ext cx="0" cy="82296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437135C2-F013-4B9F-A4E4-E05441FAE47A}"/>
              </a:ext>
            </a:extLst>
          </p:cNvPr>
          <p:cNvCxnSpPr/>
          <p:nvPr/>
        </p:nvCxnSpPr>
        <p:spPr>
          <a:xfrm>
            <a:off x="8587740" y="3143883"/>
            <a:ext cx="853440"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201F0D71-6350-4AAE-9473-AAB6E614ECE6}"/>
              </a:ext>
            </a:extLst>
          </p:cNvPr>
          <p:cNvCxnSpPr>
            <a:cxnSpLocks/>
          </p:cNvCxnSpPr>
          <p:nvPr/>
        </p:nvCxnSpPr>
        <p:spPr>
          <a:xfrm>
            <a:off x="9441180" y="3143883"/>
            <a:ext cx="0" cy="635637"/>
          </a:xfrm>
          <a:prstGeom prst="line">
            <a:avLst/>
          </a:prstGeom>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C799EED8-2F8A-4028-8FA1-E7637FA341C5}"/>
              </a:ext>
            </a:extLst>
          </p:cNvPr>
          <p:cNvCxnSpPr>
            <a:cxnSpLocks/>
          </p:cNvCxnSpPr>
          <p:nvPr/>
        </p:nvCxnSpPr>
        <p:spPr>
          <a:xfrm flipH="1">
            <a:off x="6004560" y="3779520"/>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5608ED25-B245-44D1-8416-D5F38F16846F}"/>
              </a:ext>
            </a:extLst>
          </p:cNvPr>
          <p:cNvSpPr txBox="1"/>
          <p:nvPr/>
        </p:nvSpPr>
        <p:spPr>
          <a:xfrm>
            <a:off x="7376161" y="3469570"/>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1" name="直接箭头连接符 40">
            <a:extLst>
              <a:ext uri="{FF2B5EF4-FFF2-40B4-BE49-F238E27FC236}">
                <a16:creationId xmlns:a16="http://schemas.microsoft.com/office/drawing/2014/main" id="{3F926B54-2A09-4724-8FD8-9844E84D6602}"/>
              </a:ext>
            </a:extLst>
          </p:cNvPr>
          <p:cNvCxnSpPr/>
          <p:nvPr/>
        </p:nvCxnSpPr>
        <p:spPr>
          <a:xfrm flipH="1">
            <a:off x="3413760" y="38633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94D1CBEB-2BAF-4410-ACDF-271FEFBC2FF8}"/>
              </a:ext>
            </a:extLst>
          </p:cNvPr>
          <p:cNvSpPr txBox="1"/>
          <p:nvPr/>
        </p:nvSpPr>
        <p:spPr>
          <a:xfrm>
            <a:off x="3562350" y="3503155"/>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sp>
        <p:nvSpPr>
          <p:cNvPr id="43" name="文本框 42">
            <a:extLst>
              <a:ext uri="{FF2B5EF4-FFF2-40B4-BE49-F238E27FC236}">
                <a16:creationId xmlns:a16="http://schemas.microsoft.com/office/drawing/2014/main" id="{1107A058-7ED0-44CB-B34F-5D0A6066C842}"/>
              </a:ext>
            </a:extLst>
          </p:cNvPr>
          <p:cNvSpPr txBox="1"/>
          <p:nvPr/>
        </p:nvSpPr>
        <p:spPr>
          <a:xfrm>
            <a:off x="6187442" y="3101446"/>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超时</a:t>
            </a:r>
          </a:p>
        </p:txBody>
      </p:sp>
      <p:cxnSp>
        <p:nvCxnSpPr>
          <p:cNvPr id="45" name="直接箭头连接符 44">
            <a:extLst>
              <a:ext uri="{FF2B5EF4-FFF2-40B4-BE49-F238E27FC236}">
                <a16:creationId xmlns:a16="http://schemas.microsoft.com/office/drawing/2014/main" id="{BC9C621C-E053-4394-B3D7-B5AB8CF63E48}"/>
              </a:ext>
            </a:extLst>
          </p:cNvPr>
          <p:cNvCxnSpPr>
            <a:cxnSpLocks/>
          </p:cNvCxnSpPr>
          <p:nvPr/>
        </p:nvCxnSpPr>
        <p:spPr>
          <a:xfrm flipH="1">
            <a:off x="1293495" y="3810000"/>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8EBBBAAF-E3A1-4375-B1D7-635F18A1DFC3}"/>
              </a:ext>
            </a:extLst>
          </p:cNvPr>
          <p:cNvSpPr txBox="1"/>
          <p:nvPr/>
        </p:nvSpPr>
        <p:spPr>
          <a:xfrm>
            <a:off x="1390649" y="3327260"/>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8" name="直接箭头连接符 47">
            <a:extLst>
              <a:ext uri="{FF2B5EF4-FFF2-40B4-BE49-F238E27FC236}">
                <a16:creationId xmlns:a16="http://schemas.microsoft.com/office/drawing/2014/main" id="{43BB0EBA-D3B1-4A6C-B0FF-5D31E9DF798D}"/>
              </a:ext>
            </a:extLst>
          </p:cNvPr>
          <p:cNvCxnSpPr/>
          <p:nvPr/>
        </p:nvCxnSpPr>
        <p:spPr>
          <a:xfrm>
            <a:off x="3429000" y="3766958"/>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2939B02-5F30-44CA-99E1-DE28E9C683D0}"/>
              </a:ext>
            </a:extLst>
          </p:cNvPr>
          <p:cNvCxnSpPr>
            <a:stCxn id="29" idx="0"/>
          </p:cNvCxnSpPr>
          <p:nvPr/>
        </p:nvCxnSpPr>
        <p:spPr>
          <a:xfrm flipV="1">
            <a:off x="5143500" y="3158490"/>
            <a:ext cx="0" cy="449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BDC00040-EE4E-4FA2-ADF9-30DF7F94AE0D}"/>
              </a:ext>
            </a:extLst>
          </p:cNvPr>
          <p:cNvSpPr txBox="1"/>
          <p:nvPr/>
        </p:nvSpPr>
        <p:spPr>
          <a:xfrm>
            <a:off x="5113021" y="3298121"/>
            <a:ext cx="80009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p>
        </p:txBody>
      </p:sp>
    </p:spTree>
    <p:extLst>
      <p:ext uri="{BB962C8B-B14F-4D97-AF65-F5344CB8AC3E}">
        <p14:creationId xmlns:p14="http://schemas.microsoft.com/office/powerpoint/2010/main" val="213862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5972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请仿照图</a:t>
            </a:r>
            <a:r>
              <a:rPr lang="en-US" altLang="zh-CN" sz="2400" kern="0" dirty="0"/>
              <a:t>3.8(b)</a:t>
            </a:r>
            <a:r>
              <a:rPr lang="zh-CN" altLang="en-US" sz="2400" kern="0" dirty="0"/>
              <a:t>，画出图</a:t>
            </a:r>
            <a:r>
              <a:rPr lang="en-US" altLang="zh-CN" sz="2400" kern="0" dirty="0"/>
              <a:t>3.9(b)</a:t>
            </a:r>
            <a:r>
              <a:rPr lang="zh-CN" altLang="en-US" sz="2400" kern="0" dirty="0"/>
              <a:t>中</a:t>
            </a:r>
            <a:r>
              <a:rPr lang="en-US" altLang="zh-CN" sz="2400" kern="0" dirty="0"/>
              <a:t>7</a:t>
            </a:r>
            <a:r>
              <a:rPr lang="zh-CN" altLang="en-US" sz="2400" kern="0" dirty="0"/>
              <a:t>状态进程模型的排队图</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marL="471487" lvl="1" indent="0">
              <a:buNone/>
            </a:pPr>
            <a:endParaRPr lang="en-US" altLang="zh-CN" kern="0" dirty="0"/>
          </a:p>
        </p:txBody>
      </p:sp>
      <p:sp>
        <p:nvSpPr>
          <p:cNvPr id="6" name="矩形 5">
            <a:extLst>
              <a:ext uri="{FF2B5EF4-FFF2-40B4-BE49-F238E27FC236}">
                <a16:creationId xmlns:a16="http://schemas.microsoft.com/office/drawing/2014/main" id="{6B93D572-942C-4F58-8426-8821D52EF740}"/>
              </a:ext>
            </a:extLst>
          </p:cNvPr>
          <p:cNvSpPr/>
          <p:nvPr/>
        </p:nvSpPr>
        <p:spPr>
          <a:xfrm>
            <a:off x="170688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cxnSp>
        <p:nvCxnSpPr>
          <p:cNvPr id="8" name="直接箭头连接符 7">
            <a:extLst>
              <a:ext uri="{FF2B5EF4-FFF2-40B4-BE49-F238E27FC236}">
                <a16:creationId xmlns:a16="http://schemas.microsoft.com/office/drawing/2014/main" id="{74687990-1FFE-4FCD-9C7C-6B266058FED8}"/>
              </a:ext>
            </a:extLst>
          </p:cNvPr>
          <p:cNvCxnSpPr/>
          <p:nvPr/>
        </p:nvCxnSpPr>
        <p:spPr>
          <a:xfrm>
            <a:off x="853440" y="29870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ED0EE9FD-6754-486E-9B59-7039A91C23AF}"/>
              </a:ext>
            </a:extLst>
          </p:cNvPr>
          <p:cNvSpPr txBox="1"/>
          <p:nvPr/>
        </p:nvSpPr>
        <p:spPr>
          <a:xfrm>
            <a:off x="762000" y="2677090"/>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cxnSp>
        <p:nvCxnSpPr>
          <p:cNvPr id="11" name="直接箭头连接符 10">
            <a:extLst>
              <a:ext uri="{FF2B5EF4-FFF2-40B4-BE49-F238E27FC236}">
                <a16:creationId xmlns:a16="http://schemas.microsoft.com/office/drawing/2014/main" id="{EDDBB509-F5B6-430F-A113-05F7FC07C5A9}"/>
              </a:ext>
            </a:extLst>
          </p:cNvPr>
          <p:cNvCxnSpPr/>
          <p:nvPr/>
        </p:nvCxnSpPr>
        <p:spPr>
          <a:xfrm>
            <a:off x="3429000" y="29540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7B748AB-0952-48B6-9225-29A3396DFF8D}"/>
              </a:ext>
            </a:extLst>
          </p:cNvPr>
          <p:cNvSpPr/>
          <p:nvPr/>
        </p:nvSpPr>
        <p:spPr>
          <a:xfrm>
            <a:off x="428244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就绪队列</a:t>
            </a:r>
          </a:p>
        </p:txBody>
      </p:sp>
      <p:sp>
        <p:nvSpPr>
          <p:cNvPr id="28" name="任意多边形: 形状 27">
            <a:extLst>
              <a:ext uri="{FF2B5EF4-FFF2-40B4-BE49-F238E27FC236}">
                <a16:creationId xmlns:a16="http://schemas.microsoft.com/office/drawing/2014/main" id="{12FB4336-D203-43C9-887B-4B942EE73B47}"/>
              </a:ext>
            </a:extLst>
          </p:cNvPr>
          <p:cNvSpPr/>
          <p:nvPr/>
        </p:nvSpPr>
        <p:spPr>
          <a:xfrm>
            <a:off x="1706880" y="2346960"/>
            <a:ext cx="2560320" cy="457200"/>
          </a:xfrm>
          <a:custGeom>
            <a:avLst/>
            <a:gdLst>
              <a:gd name="connsiteX0" fmla="*/ 0 w 2560320"/>
              <a:gd name="connsiteY0" fmla="*/ 457200 h 457200"/>
              <a:gd name="connsiteX1" fmla="*/ 1562100 w 2560320"/>
              <a:gd name="connsiteY1" fmla="*/ 0 h 457200"/>
              <a:gd name="connsiteX2" fmla="*/ 2560320 w 2560320"/>
              <a:gd name="connsiteY2" fmla="*/ 457200 h 457200"/>
            </a:gdLst>
            <a:ahLst/>
            <a:cxnLst>
              <a:cxn ang="0">
                <a:pos x="connsiteX0" y="connsiteY0"/>
              </a:cxn>
              <a:cxn ang="0">
                <a:pos x="connsiteX1" y="connsiteY1"/>
              </a:cxn>
              <a:cxn ang="0">
                <a:pos x="connsiteX2" y="connsiteY2"/>
              </a:cxn>
            </a:cxnLst>
            <a:rect l="l" t="t" r="r" b="b"/>
            <a:pathLst>
              <a:path w="2560320" h="457200">
                <a:moveTo>
                  <a:pt x="0" y="457200"/>
                </a:moveTo>
                <a:cubicBezTo>
                  <a:pt x="567690" y="228600"/>
                  <a:pt x="1135380" y="0"/>
                  <a:pt x="1562100" y="0"/>
                </a:cubicBezTo>
                <a:cubicBezTo>
                  <a:pt x="1988820" y="0"/>
                  <a:pt x="2274570" y="228600"/>
                  <a:pt x="2560320" y="457200"/>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FCF8098-4D55-40C3-969D-92C5BF774C0E}"/>
              </a:ext>
            </a:extLst>
          </p:cNvPr>
          <p:cNvSpPr txBox="1"/>
          <p:nvPr/>
        </p:nvSpPr>
        <p:spPr>
          <a:xfrm>
            <a:off x="1924050" y="2279301"/>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sp>
        <p:nvSpPr>
          <p:cNvPr id="13" name="文本框 12">
            <a:extLst>
              <a:ext uri="{FF2B5EF4-FFF2-40B4-BE49-F238E27FC236}">
                <a16:creationId xmlns:a16="http://schemas.microsoft.com/office/drawing/2014/main" id="{D4601F5C-3053-417B-99FE-648BF72CD2BF}"/>
              </a:ext>
            </a:extLst>
          </p:cNvPr>
          <p:cNvSpPr txBox="1"/>
          <p:nvPr/>
        </p:nvSpPr>
        <p:spPr>
          <a:xfrm>
            <a:off x="3579495" y="2671167"/>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4" name="直接箭头连接符 3">
            <a:extLst>
              <a:ext uri="{FF2B5EF4-FFF2-40B4-BE49-F238E27FC236}">
                <a16:creationId xmlns:a16="http://schemas.microsoft.com/office/drawing/2014/main" id="{73D72AC4-5029-4FD8-A3E1-5D72B825C1B9}"/>
              </a:ext>
            </a:extLst>
          </p:cNvPr>
          <p:cNvCxnSpPr/>
          <p:nvPr/>
        </p:nvCxnSpPr>
        <p:spPr>
          <a:xfrm flipH="1">
            <a:off x="342900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1BEBF7EF-2557-4BFB-8E3E-806F8FF9D34F}"/>
              </a:ext>
            </a:extLst>
          </p:cNvPr>
          <p:cNvSpPr txBox="1"/>
          <p:nvPr/>
        </p:nvSpPr>
        <p:spPr>
          <a:xfrm>
            <a:off x="3579495" y="314388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16" name="直接箭头连接符 15">
            <a:extLst>
              <a:ext uri="{FF2B5EF4-FFF2-40B4-BE49-F238E27FC236}">
                <a16:creationId xmlns:a16="http://schemas.microsoft.com/office/drawing/2014/main" id="{7FC57BFF-0809-4D0F-AD74-CBD846607114}"/>
              </a:ext>
            </a:extLst>
          </p:cNvPr>
          <p:cNvCxnSpPr>
            <a:stCxn id="28" idx="2"/>
          </p:cNvCxnSpPr>
          <p:nvPr/>
        </p:nvCxnSpPr>
        <p:spPr>
          <a:xfrm>
            <a:off x="4267200" y="2804160"/>
            <a:ext cx="15240" cy="1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E5C2E493-7624-4E50-9AA2-B3585FB72455}"/>
              </a:ext>
            </a:extLst>
          </p:cNvPr>
          <p:cNvSpPr/>
          <p:nvPr/>
        </p:nvSpPr>
        <p:spPr>
          <a:xfrm>
            <a:off x="6865620" y="2800983"/>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处理器</a:t>
            </a:r>
          </a:p>
        </p:txBody>
      </p:sp>
      <p:cxnSp>
        <p:nvCxnSpPr>
          <p:cNvPr id="20" name="直接箭头连接符 19">
            <a:extLst>
              <a:ext uri="{FF2B5EF4-FFF2-40B4-BE49-F238E27FC236}">
                <a16:creationId xmlns:a16="http://schemas.microsoft.com/office/drawing/2014/main" id="{203D2658-5E39-43A6-BEE8-CBE3BABB2C42}"/>
              </a:ext>
            </a:extLst>
          </p:cNvPr>
          <p:cNvCxnSpPr/>
          <p:nvPr/>
        </p:nvCxnSpPr>
        <p:spPr>
          <a:xfrm>
            <a:off x="6004560" y="2948166"/>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35101A5-D579-44D2-9689-2CB1A7010EE4}"/>
              </a:ext>
            </a:extLst>
          </p:cNvPr>
          <p:cNvSpPr txBox="1"/>
          <p:nvPr/>
        </p:nvSpPr>
        <p:spPr>
          <a:xfrm>
            <a:off x="6189345" y="2647744"/>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调度</a:t>
            </a:r>
          </a:p>
        </p:txBody>
      </p:sp>
      <p:sp>
        <p:nvSpPr>
          <p:cNvPr id="22" name="文本框 21">
            <a:extLst>
              <a:ext uri="{FF2B5EF4-FFF2-40B4-BE49-F238E27FC236}">
                <a16:creationId xmlns:a16="http://schemas.microsoft.com/office/drawing/2014/main" id="{64FFB0F4-5BE5-456E-846E-AB3C243D4357}"/>
              </a:ext>
            </a:extLst>
          </p:cNvPr>
          <p:cNvSpPr txBox="1"/>
          <p:nvPr/>
        </p:nvSpPr>
        <p:spPr>
          <a:xfrm>
            <a:off x="3571875" y="3890299"/>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23" name="直接箭头连接符 22">
            <a:extLst>
              <a:ext uri="{FF2B5EF4-FFF2-40B4-BE49-F238E27FC236}">
                <a16:creationId xmlns:a16="http://schemas.microsoft.com/office/drawing/2014/main" id="{9FE940FF-A41E-485F-9D90-2944D330CAF3}"/>
              </a:ext>
            </a:extLst>
          </p:cNvPr>
          <p:cNvCxnSpPr/>
          <p:nvPr/>
        </p:nvCxnSpPr>
        <p:spPr>
          <a:xfrm flipH="1">
            <a:off x="600456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A9D9E4E-EC5B-41DA-A186-2A740E920D43}"/>
              </a:ext>
            </a:extLst>
          </p:cNvPr>
          <p:cNvCxnSpPr/>
          <p:nvPr/>
        </p:nvCxnSpPr>
        <p:spPr>
          <a:xfrm>
            <a:off x="8587740" y="29315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2E8DBFF-A34E-48D0-98DF-A0B185C33331}"/>
              </a:ext>
            </a:extLst>
          </p:cNvPr>
          <p:cNvSpPr txBox="1"/>
          <p:nvPr/>
        </p:nvSpPr>
        <p:spPr>
          <a:xfrm>
            <a:off x="8711565" y="2622238"/>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释放</a:t>
            </a:r>
          </a:p>
        </p:txBody>
      </p:sp>
      <p:sp>
        <p:nvSpPr>
          <p:cNvPr id="18" name="任意多边形: 形状 17">
            <a:extLst>
              <a:ext uri="{FF2B5EF4-FFF2-40B4-BE49-F238E27FC236}">
                <a16:creationId xmlns:a16="http://schemas.microsoft.com/office/drawing/2014/main" id="{91D3C8C1-2B4C-4830-8A93-6174A6C28DF0}"/>
              </a:ext>
            </a:extLst>
          </p:cNvPr>
          <p:cNvSpPr/>
          <p:nvPr/>
        </p:nvSpPr>
        <p:spPr>
          <a:xfrm>
            <a:off x="2606040" y="2270742"/>
            <a:ext cx="4274820" cy="541038"/>
          </a:xfrm>
          <a:custGeom>
            <a:avLst/>
            <a:gdLst>
              <a:gd name="connsiteX0" fmla="*/ 4274820 w 4274820"/>
              <a:gd name="connsiteY0" fmla="*/ 541038 h 541038"/>
              <a:gd name="connsiteX1" fmla="*/ 2529840 w 4274820"/>
              <a:gd name="connsiteY1" fmla="*/ 18 h 541038"/>
              <a:gd name="connsiteX2" fmla="*/ 0 w 4274820"/>
              <a:gd name="connsiteY2" fmla="*/ 525798 h 541038"/>
            </a:gdLst>
            <a:ahLst/>
            <a:cxnLst>
              <a:cxn ang="0">
                <a:pos x="connsiteX0" y="connsiteY0"/>
              </a:cxn>
              <a:cxn ang="0">
                <a:pos x="connsiteX1" y="connsiteY1"/>
              </a:cxn>
              <a:cxn ang="0">
                <a:pos x="connsiteX2" y="connsiteY2"/>
              </a:cxn>
            </a:cxnLst>
            <a:rect l="l" t="t" r="r" b="b"/>
            <a:pathLst>
              <a:path w="4274820" h="541038">
                <a:moveTo>
                  <a:pt x="4274820" y="541038"/>
                </a:moveTo>
                <a:cubicBezTo>
                  <a:pt x="3758565" y="271798"/>
                  <a:pt x="3242310" y="2558"/>
                  <a:pt x="2529840" y="18"/>
                </a:cubicBezTo>
                <a:cubicBezTo>
                  <a:pt x="1817370" y="-2522"/>
                  <a:pt x="908685" y="261638"/>
                  <a:pt x="0" y="525798"/>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281C0DE3-CE95-4403-946F-A11359E3F9A8}"/>
              </a:ext>
            </a:extLst>
          </p:cNvPr>
          <p:cNvCxnSpPr>
            <a:stCxn id="18" idx="2"/>
            <a:endCxn id="6" idx="0"/>
          </p:cNvCxnSpPr>
          <p:nvPr/>
        </p:nvCxnSpPr>
        <p:spPr>
          <a:xfrm flipH="1">
            <a:off x="2567940" y="2796540"/>
            <a:ext cx="38100" cy="19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C4BA2269-53DC-4D02-B0A1-EFD95D05BC62}"/>
              </a:ext>
            </a:extLst>
          </p:cNvPr>
          <p:cNvSpPr txBox="1"/>
          <p:nvPr/>
        </p:nvSpPr>
        <p:spPr>
          <a:xfrm>
            <a:off x="4949190" y="226426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26" name="矩形 25">
            <a:extLst>
              <a:ext uri="{FF2B5EF4-FFF2-40B4-BE49-F238E27FC236}">
                <a16:creationId xmlns:a16="http://schemas.microsoft.com/office/drawing/2014/main" id="{848EEF09-3354-41DC-8045-1E0995B6696C}"/>
              </a:ext>
            </a:extLst>
          </p:cNvPr>
          <p:cNvSpPr/>
          <p:nvPr/>
        </p:nvSpPr>
        <p:spPr>
          <a:xfrm>
            <a:off x="1706880" y="360807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sp>
        <p:nvSpPr>
          <p:cNvPr id="29" name="矩形 28">
            <a:extLst>
              <a:ext uri="{FF2B5EF4-FFF2-40B4-BE49-F238E27FC236}">
                <a16:creationId xmlns:a16="http://schemas.microsoft.com/office/drawing/2014/main" id="{EEE30491-7C90-4168-B84D-36D9F67FFB0D}"/>
              </a:ext>
            </a:extLst>
          </p:cNvPr>
          <p:cNvSpPr/>
          <p:nvPr/>
        </p:nvSpPr>
        <p:spPr>
          <a:xfrm>
            <a:off x="4282440" y="360807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p>
        </p:txBody>
      </p:sp>
      <p:cxnSp>
        <p:nvCxnSpPr>
          <p:cNvPr id="7" name="直接连接符 6">
            <a:extLst>
              <a:ext uri="{FF2B5EF4-FFF2-40B4-BE49-F238E27FC236}">
                <a16:creationId xmlns:a16="http://schemas.microsoft.com/office/drawing/2014/main" id="{C73954BA-B78C-407A-B059-6A2621F7CBDB}"/>
              </a:ext>
            </a:extLst>
          </p:cNvPr>
          <p:cNvCxnSpPr>
            <a:cxnSpLocks/>
          </p:cNvCxnSpPr>
          <p:nvPr/>
        </p:nvCxnSpPr>
        <p:spPr>
          <a:xfrm>
            <a:off x="1293495" y="2987040"/>
            <a:ext cx="0" cy="1555603"/>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437135C2-F013-4B9F-A4E4-E05441FAE47A}"/>
              </a:ext>
            </a:extLst>
          </p:cNvPr>
          <p:cNvCxnSpPr/>
          <p:nvPr/>
        </p:nvCxnSpPr>
        <p:spPr>
          <a:xfrm>
            <a:off x="8587740" y="3143883"/>
            <a:ext cx="853440"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201F0D71-6350-4AAE-9473-AAB6E614ECE6}"/>
              </a:ext>
            </a:extLst>
          </p:cNvPr>
          <p:cNvCxnSpPr>
            <a:cxnSpLocks/>
          </p:cNvCxnSpPr>
          <p:nvPr/>
        </p:nvCxnSpPr>
        <p:spPr>
          <a:xfrm>
            <a:off x="9441180" y="3143883"/>
            <a:ext cx="0" cy="1398760"/>
          </a:xfrm>
          <a:prstGeom prst="line">
            <a:avLst/>
          </a:prstGeom>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C799EED8-2F8A-4028-8FA1-E7637FA341C5}"/>
              </a:ext>
            </a:extLst>
          </p:cNvPr>
          <p:cNvCxnSpPr>
            <a:cxnSpLocks/>
          </p:cNvCxnSpPr>
          <p:nvPr/>
        </p:nvCxnSpPr>
        <p:spPr>
          <a:xfrm flipH="1">
            <a:off x="6004560" y="3779520"/>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5608ED25-B245-44D1-8416-D5F38F16846F}"/>
              </a:ext>
            </a:extLst>
          </p:cNvPr>
          <p:cNvSpPr txBox="1"/>
          <p:nvPr/>
        </p:nvSpPr>
        <p:spPr>
          <a:xfrm>
            <a:off x="7376161" y="3469570"/>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1" name="直接箭头连接符 40">
            <a:extLst>
              <a:ext uri="{FF2B5EF4-FFF2-40B4-BE49-F238E27FC236}">
                <a16:creationId xmlns:a16="http://schemas.microsoft.com/office/drawing/2014/main" id="{3F926B54-2A09-4724-8FD8-9844E84D6602}"/>
              </a:ext>
            </a:extLst>
          </p:cNvPr>
          <p:cNvCxnSpPr/>
          <p:nvPr/>
        </p:nvCxnSpPr>
        <p:spPr>
          <a:xfrm flipH="1">
            <a:off x="3413760" y="38633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94D1CBEB-2BAF-4410-ACDF-271FEFBC2FF8}"/>
              </a:ext>
            </a:extLst>
          </p:cNvPr>
          <p:cNvSpPr txBox="1"/>
          <p:nvPr/>
        </p:nvSpPr>
        <p:spPr>
          <a:xfrm>
            <a:off x="3562350" y="3503155"/>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sp>
        <p:nvSpPr>
          <p:cNvPr id="43" name="文本框 42">
            <a:extLst>
              <a:ext uri="{FF2B5EF4-FFF2-40B4-BE49-F238E27FC236}">
                <a16:creationId xmlns:a16="http://schemas.microsoft.com/office/drawing/2014/main" id="{1107A058-7ED0-44CB-B34F-5D0A6066C842}"/>
              </a:ext>
            </a:extLst>
          </p:cNvPr>
          <p:cNvSpPr txBox="1"/>
          <p:nvPr/>
        </p:nvSpPr>
        <p:spPr>
          <a:xfrm>
            <a:off x="6187442" y="3101446"/>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超时</a:t>
            </a:r>
          </a:p>
        </p:txBody>
      </p:sp>
      <p:cxnSp>
        <p:nvCxnSpPr>
          <p:cNvPr id="45" name="直接箭头连接符 44">
            <a:extLst>
              <a:ext uri="{FF2B5EF4-FFF2-40B4-BE49-F238E27FC236}">
                <a16:creationId xmlns:a16="http://schemas.microsoft.com/office/drawing/2014/main" id="{BC9C621C-E053-4394-B3D7-B5AB8CF63E48}"/>
              </a:ext>
            </a:extLst>
          </p:cNvPr>
          <p:cNvCxnSpPr>
            <a:cxnSpLocks/>
          </p:cNvCxnSpPr>
          <p:nvPr/>
        </p:nvCxnSpPr>
        <p:spPr>
          <a:xfrm flipH="1">
            <a:off x="1293495" y="3810000"/>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8EBBBAAF-E3A1-4375-B1D7-635F18A1DFC3}"/>
              </a:ext>
            </a:extLst>
          </p:cNvPr>
          <p:cNvSpPr txBox="1"/>
          <p:nvPr/>
        </p:nvSpPr>
        <p:spPr>
          <a:xfrm>
            <a:off x="1390649" y="3327260"/>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8" name="直接箭头连接符 47">
            <a:extLst>
              <a:ext uri="{FF2B5EF4-FFF2-40B4-BE49-F238E27FC236}">
                <a16:creationId xmlns:a16="http://schemas.microsoft.com/office/drawing/2014/main" id="{43BB0EBA-D3B1-4A6C-B0FF-5D31E9DF798D}"/>
              </a:ext>
            </a:extLst>
          </p:cNvPr>
          <p:cNvCxnSpPr/>
          <p:nvPr/>
        </p:nvCxnSpPr>
        <p:spPr>
          <a:xfrm>
            <a:off x="3429000" y="3766958"/>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2939B02-5F30-44CA-99E1-DE28E9C683D0}"/>
              </a:ext>
            </a:extLst>
          </p:cNvPr>
          <p:cNvCxnSpPr>
            <a:stCxn id="29" idx="0"/>
          </p:cNvCxnSpPr>
          <p:nvPr/>
        </p:nvCxnSpPr>
        <p:spPr>
          <a:xfrm flipV="1">
            <a:off x="5143500" y="3158490"/>
            <a:ext cx="0" cy="449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BDC00040-EE4E-4FA2-ADF9-30DF7F94AE0D}"/>
              </a:ext>
            </a:extLst>
          </p:cNvPr>
          <p:cNvSpPr txBox="1"/>
          <p:nvPr/>
        </p:nvSpPr>
        <p:spPr>
          <a:xfrm>
            <a:off x="5113021" y="3298121"/>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sp>
        <p:nvSpPr>
          <p:cNvPr id="60" name="矩形 59">
            <a:extLst>
              <a:ext uri="{FF2B5EF4-FFF2-40B4-BE49-F238E27FC236}">
                <a16:creationId xmlns:a16="http://schemas.microsoft.com/office/drawing/2014/main" id="{DDFED99A-EFD7-4255-8379-B790168F5C74}"/>
              </a:ext>
            </a:extLst>
          </p:cNvPr>
          <p:cNvSpPr/>
          <p:nvPr/>
        </p:nvSpPr>
        <p:spPr>
          <a:xfrm>
            <a:off x="1691640" y="440055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sp>
        <p:nvSpPr>
          <p:cNvPr id="61" name="矩形 60">
            <a:extLst>
              <a:ext uri="{FF2B5EF4-FFF2-40B4-BE49-F238E27FC236}">
                <a16:creationId xmlns:a16="http://schemas.microsoft.com/office/drawing/2014/main" id="{9F740992-2D64-4A54-9664-4448BD821F29}"/>
              </a:ext>
            </a:extLst>
          </p:cNvPr>
          <p:cNvSpPr/>
          <p:nvPr/>
        </p:nvSpPr>
        <p:spPr>
          <a:xfrm>
            <a:off x="4282440" y="4394477"/>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p>
        </p:txBody>
      </p:sp>
      <p:cxnSp>
        <p:nvCxnSpPr>
          <p:cNvPr id="63" name="直接箭头连接符 62">
            <a:extLst>
              <a:ext uri="{FF2B5EF4-FFF2-40B4-BE49-F238E27FC236}">
                <a16:creationId xmlns:a16="http://schemas.microsoft.com/office/drawing/2014/main" id="{18DFCE56-F8C9-43A5-A60F-DB2ABB82DF8A}"/>
              </a:ext>
            </a:extLst>
          </p:cNvPr>
          <p:cNvCxnSpPr/>
          <p:nvPr/>
        </p:nvCxnSpPr>
        <p:spPr>
          <a:xfrm>
            <a:off x="3429000" y="4507645"/>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12731D32-6AE6-4DDE-BB10-E83CA715FF78}"/>
              </a:ext>
            </a:extLst>
          </p:cNvPr>
          <p:cNvCxnSpPr/>
          <p:nvPr/>
        </p:nvCxnSpPr>
        <p:spPr>
          <a:xfrm flipH="1">
            <a:off x="3411855" y="465582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91B62490-7BD7-41A1-92F1-D0FE09D444ED}"/>
              </a:ext>
            </a:extLst>
          </p:cNvPr>
          <p:cNvSpPr txBox="1"/>
          <p:nvPr/>
        </p:nvSpPr>
        <p:spPr>
          <a:xfrm>
            <a:off x="3564255" y="465935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66" name="文本框 65">
            <a:extLst>
              <a:ext uri="{FF2B5EF4-FFF2-40B4-BE49-F238E27FC236}">
                <a16:creationId xmlns:a16="http://schemas.microsoft.com/office/drawing/2014/main" id="{6EB8C05F-3E37-4FB3-BEA3-9832A6CA6C05}"/>
              </a:ext>
            </a:extLst>
          </p:cNvPr>
          <p:cNvSpPr txBox="1"/>
          <p:nvPr/>
        </p:nvSpPr>
        <p:spPr>
          <a:xfrm>
            <a:off x="3562350" y="424159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67" name="直接箭头连接符 66">
            <a:extLst>
              <a:ext uri="{FF2B5EF4-FFF2-40B4-BE49-F238E27FC236}">
                <a16:creationId xmlns:a16="http://schemas.microsoft.com/office/drawing/2014/main" id="{FBF11799-9735-4366-B1EC-545BDE3B26AE}"/>
              </a:ext>
            </a:extLst>
          </p:cNvPr>
          <p:cNvCxnSpPr>
            <a:cxnSpLocks/>
          </p:cNvCxnSpPr>
          <p:nvPr/>
        </p:nvCxnSpPr>
        <p:spPr>
          <a:xfrm flipH="1">
            <a:off x="6004560" y="4542644"/>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文本框 67">
            <a:extLst>
              <a:ext uri="{FF2B5EF4-FFF2-40B4-BE49-F238E27FC236}">
                <a16:creationId xmlns:a16="http://schemas.microsoft.com/office/drawing/2014/main" id="{77B3A933-C99C-4D69-9D3A-5652B19CE963}"/>
              </a:ext>
            </a:extLst>
          </p:cNvPr>
          <p:cNvSpPr txBox="1"/>
          <p:nvPr/>
        </p:nvSpPr>
        <p:spPr>
          <a:xfrm>
            <a:off x="7376161" y="4265644"/>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cxnSp>
        <p:nvCxnSpPr>
          <p:cNvPr id="69" name="直接箭头连接符 68">
            <a:extLst>
              <a:ext uri="{FF2B5EF4-FFF2-40B4-BE49-F238E27FC236}">
                <a16:creationId xmlns:a16="http://schemas.microsoft.com/office/drawing/2014/main" id="{98D8A083-B010-466E-8614-88B9044E9841}"/>
              </a:ext>
            </a:extLst>
          </p:cNvPr>
          <p:cNvCxnSpPr>
            <a:cxnSpLocks/>
          </p:cNvCxnSpPr>
          <p:nvPr/>
        </p:nvCxnSpPr>
        <p:spPr>
          <a:xfrm flipV="1">
            <a:off x="4579620" y="3158490"/>
            <a:ext cx="0" cy="1233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文本框 69">
            <a:extLst>
              <a:ext uri="{FF2B5EF4-FFF2-40B4-BE49-F238E27FC236}">
                <a16:creationId xmlns:a16="http://schemas.microsoft.com/office/drawing/2014/main" id="{DE4ED9BA-7F25-4CC6-B2B5-DB8924C81F17}"/>
              </a:ext>
            </a:extLst>
          </p:cNvPr>
          <p:cNvSpPr txBox="1"/>
          <p:nvPr/>
        </p:nvSpPr>
        <p:spPr>
          <a:xfrm>
            <a:off x="4838702" y="4103092"/>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cxnSp>
        <p:nvCxnSpPr>
          <p:cNvPr id="71" name="直接箭头连接符 70">
            <a:extLst>
              <a:ext uri="{FF2B5EF4-FFF2-40B4-BE49-F238E27FC236}">
                <a16:creationId xmlns:a16="http://schemas.microsoft.com/office/drawing/2014/main" id="{88C16F7F-D48F-4D38-94D2-3E0BD9DED2E8}"/>
              </a:ext>
            </a:extLst>
          </p:cNvPr>
          <p:cNvCxnSpPr>
            <a:cxnSpLocks/>
          </p:cNvCxnSpPr>
          <p:nvPr/>
        </p:nvCxnSpPr>
        <p:spPr>
          <a:xfrm flipH="1">
            <a:off x="1293495" y="4542643"/>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3EB7A3D7-EDDB-4CED-BE7F-6343BA9AD61E}"/>
              </a:ext>
            </a:extLst>
          </p:cNvPr>
          <p:cNvSpPr txBox="1"/>
          <p:nvPr/>
        </p:nvSpPr>
        <p:spPr>
          <a:xfrm>
            <a:off x="1368283" y="4127144"/>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80173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5972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请仿照图</a:t>
            </a:r>
            <a:r>
              <a:rPr lang="en-US" altLang="zh-CN" sz="2400" kern="0" dirty="0"/>
              <a:t>3.8(b)</a:t>
            </a:r>
            <a:r>
              <a:rPr lang="zh-CN" altLang="en-US" sz="2400" kern="0" dirty="0"/>
              <a:t>，画出图</a:t>
            </a:r>
            <a:r>
              <a:rPr lang="en-US" altLang="zh-CN" sz="2400" kern="0" dirty="0"/>
              <a:t>3.9(b)</a:t>
            </a:r>
            <a:r>
              <a:rPr lang="zh-CN" altLang="en-US" sz="2400" kern="0" dirty="0"/>
              <a:t>中</a:t>
            </a:r>
            <a:r>
              <a:rPr lang="en-US" altLang="zh-CN" sz="2400" kern="0" dirty="0"/>
              <a:t>7</a:t>
            </a:r>
            <a:r>
              <a:rPr lang="zh-CN" altLang="en-US" sz="2400" kern="0" dirty="0"/>
              <a:t>状态进程模型的排队图</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marL="471487" lvl="1" indent="0">
              <a:buNone/>
            </a:pPr>
            <a:endParaRPr lang="en-US" altLang="zh-CN" kern="0" dirty="0"/>
          </a:p>
        </p:txBody>
      </p:sp>
      <p:sp>
        <p:nvSpPr>
          <p:cNvPr id="6" name="矩形 5">
            <a:extLst>
              <a:ext uri="{FF2B5EF4-FFF2-40B4-BE49-F238E27FC236}">
                <a16:creationId xmlns:a16="http://schemas.microsoft.com/office/drawing/2014/main" id="{6B93D572-942C-4F58-8426-8821D52EF740}"/>
              </a:ext>
            </a:extLst>
          </p:cNvPr>
          <p:cNvSpPr/>
          <p:nvPr/>
        </p:nvSpPr>
        <p:spPr>
          <a:xfrm>
            <a:off x="170688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cxnSp>
        <p:nvCxnSpPr>
          <p:cNvPr id="8" name="直接箭头连接符 7">
            <a:extLst>
              <a:ext uri="{FF2B5EF4-FFF2-40B4-BE49-F238E27FC236}">
                <a16:creationId xmlns:a16="http://schemas.microsoft.com/office/drawing/2014/main" id="{74687990-1FFE-4FCD-9C7C-6B266058FED8}"/>
              </a:ext>
            </a:extLst>
          </p:cNvPr>
          <p:cNvCxnSpPr/>
          <p:nvPr/>
        </p:nvCxnSpPr>
        <p:spPr>
          <a:xfrm>
            <a:off x="853440" y="29870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ED0EE9FD-6754-486E-9B59-7039A91C23AF}"/>
              </a:ext>
            </a:extLst>
          </p:cNvPr>
          <p:cNvSpPr txBox="1"/>
          <p:nvPr/>
        </p:nvSpPr>
        <p:spPr>
          <a:xfrm>
            <a:off x="762000" y="2677090"/>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cxnSp>
        <p:nvCxnSpPr>
          <p:cNvPr id="11" name="直接箭头连接符 10">
            <a:extLst>
              <a:ext uri="{FF2B5EF4-FFF2-40B4-BE49-F238E27FC236}">
                <a16:creationId xmlns:a16="http://schemas.microsoft.com/office/drawing/2014/main" id="{EDDBB509-F5B6-430F-A113-05F7FC07C5A9}"/>
              </a:ext>
            </a:extLst>
          </p:cNvPr>
          <p:cNvCxnSpPr/>
          <p:nvPr/>
        </p:nvCxnSpPr>
        <p:spPr>
          <a:xfrm>
            <a:off x="3429000" y="29540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7B748AB-0952-48B6-9225-29A3396DFF8D}"/>
              </a:ext>
            </a:extLst>
          </p:cNvPr>
          <p:cNvSpPr/>
          <p:nvPr/>
        </p:nvSpPr>
        <p:spPr>
          <a:xfrm>
            <a:off x="4282440" y="28155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就绪队列</a:t>
            </a:r>
          </a:p>
        </p:txBody>
      </p:sp>
      <p:sp>
        <p:nvSpPr>
          <p:cNvPr id="28" name="任意多边形: 形状 27">
            <a:extLst>
              <a:ext uri="{FF2B5EF4-FFF2-40B4-BE49-F238E27FC236}">
                <a16:creationId xmlns:a16="http://schemas.microsoft.com/office/drawing/2014/main" id="{12FB4336-D203-43C9-887B-4B942EE73B47}"/>
              </a:ext>
            </a:extLst>
          </p:cNvPr>
          <p:cNvSpPr/>
          <p:nvPr/>
        </p:nvSpPr>
        <p:spPr>
          <a:xfrm>
            <a:off x="1706880" y="2346960"/>
            <a:ext cx="2560320" cy="457200"/>
          </a:xfrm>
          <a:custGeom>
            <a:avLst/>
            <a:gdLst>
              <a:gd name="connsiteX0" fmla="*/ 0 w 2560320"/>
              <a:gd name="connsiteY0" fmla="*/ 457200 h 457200"/>
              <a:gd name="connsiteX1" fmla="*/ 1562100 w 2560320"/>
              <a:gd name="connsiteY1" fmla="*/ 0 h 457200"/>
              <a:gd name="connsiteX2" fmla="*/ 2560320 w 2560320"/>
              <a:gd name="connsiteY2" fmla="*/ 457200 h 457200"/>
            </a:gdLst>
            <a:ahLst/>
            <a:cxnLst>
              <a:cxn ang="0">
                <a:pos x="connsiteX0" y="connsiteY0"/>
              </a:cxn>
              <a:cxn ang="0">
                <a:pos x="connsiteX1" y="connsiteY1"/>
              </a:cxn>
              <a:cxn ang="0">
                <a:pos x="connsiteX2" y="connsiteY2"/>
              </a:cxn>
            </a:cxnLst>
            <a:rect l="l" t="t" r="r" b="b"/>
            <a:pathLst>
              <a:path w="2560320" h="457200">
                <a:moveTo>
                  <a:pt x="0" y="457200"/>
                </a:moveTo>
                <a:cubicBezTo>
                  <a:pt x="567690" y="228600"/>
                  <a:pt x="1135380" y="0"/>
                  <a:pt x="1562100" y="0"/>
                </a:cubicBezTo>
                <a:cubicBezTo>
                  <a:pt x="1988820" y="0"/>
                  <a:pt x="2274570" y="228600"/>
                  <a:pt x="2560320" y="457200"/>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FCF8098-4D55-40C3-969D-92C5BF774C0E}"/>
              </a:ext>
            </a:extLst>
          </p:cNvPr>
          <p:cNvSpPr txBox="1"/>
          <p:nvPr/>
        </p:nvSpPr>
        <p:spPr>
          <a:xfrm>
            <a:off x="1924050" y="2279301"/>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sp>
        <p:nvSpPr>
          <p:cNvPr id="13" name="文本框 12">
            <a:extLst>
              <a:ext uri="{FF2B5EF4-FFF2-40B4-BE49-F238E27FC236}">
                <a16:creationId xmlns:a16="http://schemas.microsoft.com/office/drawing/2014/main" id="{D4601F5C-3053-417B-99FE-648BF72CD2BF}"/>
              </a:ext>
            </a:extLst>
          </p:cNvPr>
          <p:cNvSpPr txBox="1"/>
          <p:nvPr/>
        </p:nvSpPr>
        <p:spPr>
          <a:xfrm>
            <a:off x="3579495" y="2671167"/>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4" name="直接箭头连接符 3">
            <a:extLst>
              <a:ext uri="{FF2B5EF4-FFF2-40B4-BE49-F238E27FC236}">
                <a16:creationId xmlns:a16="http://schemas.microsoft.com/office/drawing/2014/main" id="{73D72AC4-5029-4FD8-A3E1-5D72B825C1B9}"/>
              </a:ext>
            </a:extLst>
          </p:cNvPr>
          <p:cNvCxnSpPr/>
          <p:nvPr/>
        </p:nvCxnSpPr>
        <p:spPr>
          <a:xfrm flipH="1">
            <a:off x="342900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1BEBF7EF-2557-4BFB-8E3E-806F8FF9D34F}"/>
              </a:ext>
            </a:extLst>
          </p:cNvPr>
          <p:cNvSpPr txBox="1"/>
          <p:nvPr/>
        </p:nvSpPr>
        <p:spPr>
          <a:xfrm>
            <a:off x="3579495" y="314388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16" name="直接箭头连接符 15">
            <a:extLst>
              <a:ext uri="{FF2B5EF4-FFF2-40B4-BE49-F238E27FC236}">
                <a16:creationId xmlns:a16="http://schemas.microsoft.com/office/drawing/2014/main" id="{7FC57BFF-0809-4D0F-AD74-CBD846607114}"/>
              </a:ext>
            </a:extLst>
          </p:cNvPr>
          <p:cNvCxnSpPr>
            <a:stCxn id="28" idx="2"/>
          </p:cNvCxnSpPr>
          <p:nvPr/>
        </p:nvCxnSpPr>
        <p:spPr>
          <a:xfrm>
            <a:off x="4267200" y="2804160"/>
            <a:ext cx="15240" cy="1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E5C2E493-7624-4E50-9AA2-B3585FB72455}"/>
              </a:ext>
            </a:extLst>
          </p:cNvPr>
          <p:cNvSpPr/>
          <p:nvPr/>
        </p:nvSpPr>
        <p:spPr>
          <a:xfrm>
            <a:off x="6865620" y="2800983"/>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处理器</a:t>
            </a:r>
          </a:p>
        </p:txBody>
      </p:sp>
      <p:cxnSp>
        <p:nvCxnSpPr>
          <p:cNvPr id="20" name="直接箭头连接符 19">
            <a:extLst>
              <a:ext uri="{FF2B5EF4-FFF2-40B4-BE49-F238E27FC236}">
                <a16:creationId xmlns:a16="http://schemas.microsoft.com/office/drawing/2014/main" id="{203D2658-5E39-43A6-BEE8-CBE3BABB2C42}"/>
              </a:ext>
            </a:extLst>
          </p:cNvPr>
          <p:cNvCxnSpPr/>
          <p:nvPr/>
        </p:nvCxnSpPr>
        <p:spPr>
          <a:xfrm>
            <a:off x="6004560" y="2948166"/>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35101A5-D579-44D2-9689-2CB1A7010EE4}"/>
              </a:ext>
            </a:extLst>
          </p:cNvPr>
          <p:cNvSpPr txBox="1"/>
          <p:nvPr/>
        </p:nvSpPr>
        <p:spPr>
          <a:xfrm>
            <a:off x="6189345" y="2647744"/>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调度</a:t>
            </a:r>
          </a:p>
        </p:txBody>
      </p:sp>
      <p:sp>
        <p:nvSpPr>
          <p:cNvPr id="22" name="文本框 21">
            <a:extLst>
              <a:ext uri="{FF2B5EF4-FFF2-40B4-BE49-F238E27FC236}">
                <a16:creationId xmlns:a16="http://schemas.microsoft.com/office/drawing/2014/main" id="{64FFB0F4-5BE5-456E-846E-AB3C243D4357}"/>
              </a:ext>
            </a:extLst>
          </p:cNvPr>
          <p:cNvSpPr txBox="1"/>
          <p:nvPr/>
        </p:nvSpPr>
        <p:spPr>
          <a:xfrm>
            <a:off x="3571875" y="3890299"/>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23" name="直接箭头连接符 22">
            <a:extLst>
              <a:ext uri="{FF2B5EF4-FFF2-40B4-BE49-F238E27FC236}">
                <a16:creationId xmlns:a16="http://schemas.microsoft.com/office/drawing/2014/main" id="{9FE940FF-A41E-485F-9D90-2944D330CAF3}"/>
              </a:ext>
            </a:extLst>
          </p:cNvPr>
          <p:cNvCxnSpPr/>
          <p:nvPr/>
        </p:nvCxnSpPr>
        <p:spPr>
          <a:xfrm flipH="1">
            <a:off x="6004560" y="30784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A9D9E4E-EC5B-41DA-A186-2A740E920D43}"/>
              </a:ext>
            </a:extLst>
          </p:cNvPr>
          <p:cNvCxnSpPr/>
          <p:nvPr/>
        </p:nvCxnSpPr>
        <p:spPr>
          <a:xfrm>
            <a:off x="8587740" y="293158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2E8DBFF-A34E-48D0-98DF-A0B185C33331}"/>
              </a:ext>
            </a:extLst>
          </p:cNvPr>
          <p:cNvSpPr txBox="1"/>
          <p:nvPr/>
        </p:nvSpPr>
        <p:spPr>
          <a:xfrm>
            <a:off x="8711565" y="2622238"/>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释放</a:t>
            </a:r>
          </a:p>
        </p:txBody>
      </p:sp>
      <p:sp>
        <p:nvSpPr>
          <p:cNvPr id="18" name="任意多边形: 形状 17">
            <a:extLst>
              <a:ext uri="{FF2B5EF4-FFF2-40B4-BE49-F238E27FC236}">
                <a16:creationId xmlns:a16="http://schemas.microsoft.com/office/drawing/2014/main" id="{91D3C8C1-2B4C-4830-8A93-6174A6C28DF0}"/>
              </a:ext>
            </a:extLst>
          </p:cNvPr>
          <p:cNvSpPr/>
          <p:nvPr/>
        </p:nvSpPr>
        <p:spPr>
          <a:xfrm>
            <a:off x="2606040" y="2270742"/>
            <a:ext cx="4274820" cy="541038"/>
          </a:xfrm>
          <a:custGeom>
            <a:avLst/>
            <a:gdLst>
              <a:gd name="connsiteX0" fmla="*/ 4274820 w 4274820"/>
              <a:gd name="connsiteY0" fmla="*/ 541038 h 541038"/>
              <a:gd name="connsiteX1" fmla="*/ 2529840 w 4274820"/>
              <a:gd name="connsiteY1" fmla="*/ 18 h 541038"/>
              <a:gd name="connsiteX2" fmla="*/ 0 w 4274820"/>
              <a:gd name="connsiteY2" fmla="*/ 525798 h 541038"/>
            </a:gdLst>
            <a:ahLst/>
            <a:cxnLst>
              <a:cxn ang="0">
                <a:pos x="connsiteX0" y="connsiteY0"/>
              </a:cxn>
              <a:cxn ang="0">
                <a:pos x="connsiteX1" y="connsiteY1"/>
              </a:cxn>
              <a:cxn ang="0">
                <a:pos x="connsiteX2" y="connsiteY2"/>
              </a:cxn>
            </a:cxnLst>
            <a:rect l="l" t="t" r="r" b="b"/>
            <a:pathLst>
              <a:path w="4274820" h="541038">
                <a:moveTo>
                  <a:pt x="4274820" y="541038"/>
                </a:moveTo>
                <a:cubicBezTo>
                  <a:pt x="3758565" y="271798"/>
                  <a:pt x="3242310" y="2558"/>
                  <a:pt x="2529840" y="18"/>
                </a:cubicBezTo>
                <a:cubicBezTo>
                  <a:pt x="1817370" y="-2522"/>
                  <a:pt x="908685" y="261638"/>
                  <a:pt x="0" y="525798"/>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281C0DE3-CE95-4403-946F-A11359E3F9A8}"/>
              </a:ext>
            </a:extLst>
          </p:cNvPr>
          <p:cNvCxnSpPr>
            <a:stCxn id="18" idx="2"/>
            <a:endCxn id="6" idx="0"/>
          </p:cNvCxnSpPr>
          <p:nvPr/>
        </p:nvCxnSpPr>
        <p:spPr>
          <a:xfrm flipH="1">
            <a:off x="2567940" y="2796540"/>
            <a:ext cx="38100" cy="19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C4BA2269-53DC-4D02-B0A1-EFD95D05BC62}"/>
              </a:ext>
            </a:extLst>
          </p:cNvPr>
          <p:cNvSpPr txBox="1"/>
          <p:nvPr/>
        </p:nvSpPr>
        <p:spPr>
          <a:xfrm>
            <a:off x="4949190" y="226426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26" name="矩形 25">
            <a:extLst>
              <a:ext uri="{FF2B5EF4-FFF2-40B4-BE49-F238E27FC236}">
                <a16:creationId xmlns:a16="http://schemas.microsoft.com/office/drawing/2014/main" id="{848EEF09-3354-41DC-8045-1E0995B6696C}"/>
              </a:ext>
            </a:extLst>
          </p:cNvPr>
          <p:cNvSpPr/>
          <p:nvPr/>
        </p:nvSpPr>
        <p:spPr>
          <a:xfrm>
            <a:off x="1706880" y="360807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r>
              <a:rPr lang="en-US" altLang="zh-CN" sz="1600" b="1" dirty="0">
                <a:solidFill>
                  <a:schemeClr val="tx1"/>
                </a:solidFill>
                <a:latin typeface="黑体" pitchFamily="49" charset="-122"/>
                <a:ea typeface="黑体" pitchFamily="49" charset="-122"/>
              </a:rPr>
              <a:t>1</a:t>
            </a:r>
            <a:endParaRPr lang="zh-CN" altLang="en-US" sz="1600" b="1" dirty="0">
              <a:solidFill>
                <a:schemeClr val="tx1"/>
              </a:solidFill>
              <a:latin typeface="黑体" pitchFamily="49" charset="-122"/>
              <a:ea typeface="黑体" pitchFamily="49" charset="-122"/>
            </a:endParaRPr>
          </a:p>
        </p:txBody>
      </p:sp>
      <p:sp>
        <p:nvSpPr>
          <p:cNvPr id="29" name="矩形 28">
            <a:extLst>
              <a:ext uri="{FF2B5EF4-FFF2-40B4-BE49-F238E27FC236}">
                <a16:creationId xmlns:a16="http://schemas.microsoft.com/office/drawing/2014/main" id="{EEE30491-7C90-4168-B84D-36D9F67FFB0D}"/>
              </a:ext>
            </a:extLst>
          </p:cNvPr>
          <p:cNvSpPr/>
          <p:nvPr/>
        </p:nvSpPr>
        <p:spPr>
          <a:xfrm>
            <a:off x="4282440" y="360807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r>
              <a:rPr lang="en-US" altLang="zh-CN" sz="1600" b="1" dirty="0">
                <a:solidFill>
                  <a:schemeClr val="tx1"/>
                </a:solidFill>
                <a:latin typeface="黑体" pitchFamily="49" charset="-122"/>
                <a:ea typeface="黑体" pitchFamily="49" charset="-122"/>
              </a:rPr>
              <a:t>1</a:t>
            </a:r>
            <a:endParaRPr lang="zh-CN" altLang="en-US" sz="1600" b="1" dirty="0">
              <a:solidFill>
                <a:schemeClr val="tx1"/>
              </a:solidFill>
              <a:latin typeface="黑体" pitchFamily="49" charset="-122"/>
              <a:ea typeface="黑体" pitchFamily="49" charset="-122"/>
            </a:endParaRPr>
          </a:p>
        </p:txBody>
      </p:sp>
      <p:cxnSp>
        <p:nvCxnSpPr>
          <p:cNvPr id="7" name="直接连接符 6">
            <a:extLst>
              <a:ext uri="{FF2B5EF4-FFF2-40B4-BE49-F238E27FC236}">
                <a16:creationId xmlns:a16="http://schemas.microsoft.com/office/drawing/2014/main" id="{C73954BA-B78C-407A-B059-6A2621F7CBDB}"/>
              </a:ext>
            </a:extLst>
          </p:cNvPr>
          <p:cNvCxnSpPr>
            <a:cxnSpLocks/>
          </p:cNvCxnSpPr>
          <p:nvPr/>
        </p:nvCxnSpPr>
        <p:spPr>
          <a:xfrm>
            <a:off x="1293495" y="2987040"/>
            <a:ext cx="0" cy="2970001"/>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437135C2-F013-4B9F-A4E4-E05441FAE47A}"/>
              </a:ext>
            </a:extLst>
          </p:cNvPr>
          <p:cNvCxnSpPr/>
          <p:nvPr/>
        </p:nvCxnSpPr>
        <p:spPr>
          <a:xfrm>
            <a:off x="8587740" y="3143883"/>
            <a:ext cx="853440"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201F0D71-6350-4AAE-9473-AAB6E614ECE6}"/>
              </a:ext>
            </a:extLst>
          </p:cNvPr>
          <p:cNvCxnSpPr>
            <a:cxnSpLocks/>
          </p:cNvCxnSpPr>
          <p:nvPr/>
        </p:nvCxnSpPr>
        <p:spPr>
          <a:xfrm flipH="1">
            <a:off x="9433560" y="3143883"/>
            <a:ext cx="7620" cy="2813158"/>
          </a:xfrm>
          <a:prstGeom prst="line">
            <a:avLst/>
          </a:prstGeom>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C799EED8-2F8A-4028-8FA1-E7637FA341C5}"/>
              </a:ext>
            </a:extLst>
          </p:cNvPr>
          <p:cNvCxnSpPr>
            <a:cxnSpLocks/>
          </p:cNvCxnSpPr>
          <p:nvPr/>
        </p:nvCxnSpPr>
        <p:spPr>
          <a:xfrm flipH="1">
            <a:off x="6004560" y="3779520"/>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5608ED25-B245-44D1-8416-D5F38F16846F}"/>
              </a:ext>
            </a:extLst>
          </p:cNvPr>
          <p:cNvSpPr txBox="1"/>
          <p:nvPr/>
        </p:nvSpPr>
        <p:spPr>
          <a:xfrm>
            <a:off x="7376161" y="3469570"/>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1" name="直接箭头连接符 40">
            <a:extLst>
              <a:ext uri="{FF2B5EF4-FFF2-40B4-BE49-F238E27FC236}">
                <a16:creationId xmlns:a16="http://schemas.microsoft.com/office/drawing/2014/main" id="{3F926B54-2A09-4724-8FD8-9844E84D6602}"/>
              </a:ext>
            </a:extLst>
          </p:cNvPr>
          <p:cNvCxnSpPr/>
          <p:nvPr/>
        </p:nvCxnSpPr>
        <p:spPr>
          <a:xfrm flipH="1">
            <a:off x="3413760" y="386334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94D1CBEB-2BAF-4410-ACDF-271FEFBC2FF8}"/>
              </a:ext>
            </a:extLst>
          </p:cNvPr>
          <p:cNvSpPr txBox="1"/>
          <p:nvPr/>
        </p:nvSpPr>
        <p:spPr>
          <a:xfrm>
            <a:off x="3562350" y="3503155"/>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sp>
        <p:nvSpPr>
          <p:cNvPr id="43" name="文本框 42">
            <a:extLst>
              <a:ext uri="{FF2B5EF4-FFF2-40B4-BE49-F238E27FC236}">
                <a16:creationId xmlns:a16="http://schemas.microsoft.com/office/drawing/2014/main" id="{1107A058-7ED0-44CB-B34F-5D0A6066C842}"/>
              </a:ext>
            </a:extLst>
          </p:cNvPr>
          <p:cNvSpPr txBox="1"/>
          <p:nvPr/>
        </p:nvSpPr>
        <p:spPr>
          <a:xfrm>
            <a:off x="6187442" y="3101446"/>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超时</a:t>
            </a:r>
          </a:p>
        </p:txBody>
      </p:sp>
      <p:cxnSp>
        <p:nvCxnSpPr>
          <p:cNvPr id="45" name="直接箭头连接符 44">
            <a:extLst>
              <a:ext uri="{FF2B5EF4-FFF2-40B4-BE49-F238E27FC236}">
                <a16:creationId xmlns:a16="http://schemas.microsoft.com/office/drawing/2014/main" id="{BC9C621C-E053-4394-B3D7-B5AB8CF63E48}"/>
              </a:ext>
            </a:extLst>
          </p:cNvPr>
          <p:cNvCxnSpPr>
            <a:cxnSpLocks/>
          </p:cNvCxnSpPr>
          <p:nvPr/>
        </p:nvCxnSpPr>
        <p:spPr>
          <a:xfrm flipH="1">
            <a:off x="1293495" y="3810000"/>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8EBBBAAF-E3A1-4375-B1D7-635F18A1DFC3}"/>
              </a:ext>
            </a:extLst>
          </p:cNvPr>
          <p:cNvSpPr txBox="1"/>
          <p:nvPr/>
        </p:nvSpPr>
        <p:spPr>
          <a:xfrm>
            <a:off x="1390649" y="3327260"/>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8" name="直接箭头连接符 47">
            <a:extLst>
              <a:ext uri="{FF2B5EF4-FFF2-40B4-BE49-F238E27FC236}">
                <a16:creationId xmlns:a16="http://schemas.microsoft.com/office/drawing/2014/main" id="{43BB0EBA-D3B1-4A6C-B0FF-5D31E9DF798D}"/>
              </a:ext>
            </a:extLst>
          </p:cNvPr>
          <p:cNvCxnSpPr/>
          <p:nvPr/>
        </p:nvCxnSpPr>
        <p:spPr>
          <a:xfrm>
            <a:off x="3429000" y="3766958"/>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2939B02-5F30-44CA-99E1-DE28E9C683D0}"/>
              </a:ext>
            </a:extLst>
          </p:cNvPr>
          <p:cNvCxnSpPr>
            <a:stCxn id="29" idx="0"/>
          </p:cNvCxnSpPr>
          <p:nvPr/>
        </p:nvCxnSpPr>
        <p:spPr>
          <a:xfrm flipV="1">
            <a:off x="5143500" y="3158490"/>
            <a:ext cx="0" cy="449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BDC00040-EE4E-4FA2-ADF9-30DF7F94AE0D}"/>
              </a:ext>
            </a:extLst>
          </p:cNvPr>
          <p:cNvSpPr txBox="1"/>
          <p:nvPr/>
        </p:nvSpPr>
        <p:spPr>
          <a:xfrm>
            <a:off x="5113021" y="3298121"/>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sp>
        <p:nvSpPr>
          <p:cNvPr id="60" name="矩形 59">
            <a:extLst>
              <a:ext uri="{FF2B5EF4-FFF2-40B4-BE49-F238E27FC236}">
                <a16:creationId xmlns:a16="http://schemas.microsoft.com/office/drawing/2014/main" id="{DDFED99A-EFD7-4255-8379-B790168F5C74}"/>
              </a:ext>
            </a:extLst>
          </p:cNvPr>
          <p:cNvSpPr/>
          <p:nvPr/>
        </p:nvSpPr>
        <p:spPr>
          <a:xfrm>
            <a:off x="1691640" y="440055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r>
              <a:rPr lang="en-US" altLang="zh-CN" sz="1600" b="1" dirty="0">
                <a:solidFill>
                  <a:schemeClr val="tx1"/>
                </a:solidFill>
                <a:latin typeface="黑体" pitchFamily="49" charset="-122"/>
                <a:ea typeface="黑体" pitchFamily="49" charset="-122"/>
              </a:rPr>
              <a:t>2</a:t>
            </a:r>
            <a:endParaRPr lang="zh-CN" altLang="en-US" sz="1600" b="1" dirty="0">
              <a:solidFill>
                <a:schemeClr val="tx1"/>
              </a:solidFill>
              <a:latin typeface="黑体" pitchFamily="49" charset="-122"/>
              <a:ea typeface="黑体" pitchFamily="49" charset="-122"/>
            </a:endParaRPr>
          </a:p>
        </p:txBody>
      </p:sp>
      <p:sp>
        <p:nvSpPr>
          <p:cNvPr id="61" name="矩形 60">
            <a:extLst>
              <a:ext uri="{FF2B5EF4-FFF2-40B4-BE49-F238E27FC236}">
                <a16:creationId xmlns:a16="http://schemas.microsoft.com/office/drawing/2014/main" id="{9F740992-2D64-4A54-9664-4448BD821F29}"/>
              </a:ext>
            </a:extLst>
          </p:cNvPr>
          <p:cNvSpPr/>
          <p:nvPr/>
        </p:nvSpPr>
        <p:spPr>
          <a:xfrm>
            <a:off x="4282440" y="4394477"/>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r>
              <a:rPr lang="en-US" altLang="zh-CN" sz="1600" b="1" dirty="0">
                <a:solidFill>
                  <a:schemeClr val="tx1"/>
                </a:solidFill>
                <a:latin typeface="黑体" pitchFamily="49" charset="-122"/>
                <a:ea typeface="黑体" pitchFamily="49" charset="-122"/>
              </a:rPr>
              <a:t>2</a:t>
            </a:r>
            <a:endParaRPr lang="zh-CN" altLang="en-US" sz="1600" b="1" dirty="0">
              <a:solidFill>
                <a:schemeClr val="tx1"/>
              </a:solidFill>
              <a:latin typeface="黑体" pitchFamily="49" charset="-122"/>
              <a:ea typeface="黑体" pitchFamily="49" charset="-122"/>
            </a:endParaRPr>
          </a:p>
        </p:txBody>
      </p:sp>
      <p:cxnSp>
        <p:nvCxnSpPr>
          <p:cNvPr id="63" name="直接箭头连接符 62">
            <a:extLst>
              <a:ext uri="{FF2B5EF4-FFF2-40B4-BE49-F238E27FC236}">
                <a16:creationId xmlns:a16="http://schemas.microsoft.com/office/drawing/2014/main" id="{18DFCE56-F8C9-43A5-A60F-DB2ABB82DF8A}"/>
              </a:ext>
            </a:extLst>
          </p:cNvPr>
          <p:cNvCxnSpPr/>
          <p:nvPr/>
        </p:nvCxnSpPr>
        <p:spPr>
          <a:xfrm>
            <a:off x="3429000" y="4507645"/>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12731D32-6AE6-4DDE-BB10-E83CA715FF78}"/>
              </a:ext>
            </a:extLst>
          </p:cNvPr>
          <p:cNvCxnSpPr/>
          <p:nvPr/>
        </p:nvCxnSpPr>
        <p:spPr>
          <a:xfrm flipH="1">
            <a:off x="3411855" y="465582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91B62490-7BD7-41A1-92F1-D0FE09D444ED}"/>
              </a:ext>
            </a:extLst>
          </p:cNvPr>
          <p:cNvSpPr txBox="1"/>
          <p:nvPr/>
        </p:nvSpPr>
        <p:spPr>
          <a:xfrm>
            <a:off x="3564255" y="465935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66" name="文本框 65">
            <a:extLst>
              <a:ext uri="{FF2B5EF4-FFF2-40B4-BE49-F238E27FC236}">
                <a16:creationId xmlns:a16="http://schemas.microsoft.com/office/drawing/2014/main" id="{6EB8C05F-3E37-4FB3-BEA3-9832A6CA6C05}"/>
              </a:ext>
            </a:extLst>
          </p:cNvPr>
          <p:cNvSpPr txBox="1"/>
          <p:nvPr/>
        </p:nvSpPr>
        <p:spPr>
          <a:xfrm>
            <a:off x="3562350" y="424159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67" name="直接箭头连接符 66">
            <a:extLst>
              <a:ext uri="{FF2B5EF4-FFF2-40B4-BE49-F238E27FC236}">
                <a16:creationId xmlns:a16="http://schemas.microsoft.com/office/drawing/2014/main" id="{FBF11799-9735-4366-B1EC-545BDE3B26AE}"/>
              </a:ext>
            </a:extLst>
          </p:cNvPr>
          <p:cNvCxnSpPr>
            <a:cxnSpLocks/>
          </p:cNvCxnSpPr>
          <p:nvPr/>
        </p:nvCxnSpPr>
        <p:spPr>
          <a:xfrm flipH="1">
            <a:off x="6004560" y="4542644"/>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文本框 67">
            <a:extLst>
              <a:ext uri="{FF2B5EF4-FFF2-40B4-BE49-F238E27FC236}">
                <a16:creationId xmlns:a16="http://schemas.microsoft.com/office/drawing/2014/main" id="{77B3A933-C99C-4D69-9D3A-5652B19CE963}"/>
              </a:ext>
            </a:extLst>
          </p:cNvPr>
          <p:cNvSpPr txBox="1"/>
          <p:nvPr/>
        </p:nvSpPr>
        <p:spPr>
          <a:xfrm>
            <a:off x="7376161" y="4265644"/>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cxnSp>
        <p:nvCxnSpPr>
          <p:cNvPr id="69" name="直接箭头连接符 68">
            <a:extLst>
              <a:ext uri="{FF2B5EF4-FFF2-40B4-BE49-F238E27FC236}">
                <a16:creationId xmlns:a16="http://schemas.microsoft.com/office/drawing/2014/main" id="{98D8A083-B010-466E-8614-88B9044E9841}"/>
              </a:ext>
            </a:extLst>
          </p:cNvPr>
          <p:cNvCxnSpPr>
            <a:cxnSpLocks/>
          </p:cNvCxnSpPr>
          <p:nvPr/>
        </p:nvCxnSpPr>
        <p:spPr>
          <a:xfrm flipV="1">
            <a:off x="4579620" y="3158490"/>
            <a:ext cx="0" cy="1233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文本框 69">
            <a:extLst>
              <a:ext uri="{FF2B5EF4-FFF2-40B4-BE49-F238E27FC236}">
                <a16:creationId xmlns:a16="http://schemas.microsoft.com/office/drawing/2014/main" id="{DE4ED9BA-7F25-4CC6-B2B5-DB8924C81F17}"/>
              </a:ext>
            </a:extLst>
          </p:cNvPr>
          <p:cNvSpPr txBox="1"/>
          <p:nvPr/>
        </p:nvSpPr>
        <p:spPr>
          <a:xfrm>
            <a:off x="4838702" y="4103092"/>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cxnSp>
        <p:nvCxnSpPr>
          <p:cNvPr id="71" name="直接箭头连接符 70">
            <a:extLst>
              <a:ext uri="{FF2B5EF4-FFF2-40B4-BE49-F238E27FC236}">
                <a16:creationId xmlns:a16="http://schemas.microsoft.com/office/drawing/2014/main" id="{88C16F7F-D48F-4D38-94D2-3E0BD9DED2E8}"/>
              </a:ext>
            </a:extLst>
          </p:cNvPr>
          <p:cNvCxnSpPr>
            <a:cxnSpLocks/>
          </p:cNvCxnSpPr>
          <p:nvPr/>
        </p:nvCxnSpPr>
        <p:spPr>
          <a:xfrm flipH="1">
            <a:off x="1293495" y="4542643"/>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3EB7A3D7-EDDB-4CED-BE7F-6343BA9AD61E}"/>
              </a:ext>
            </a:extLst>
          </p:cNvPr>
          <p:cNvSpPr txBox="1"/>
          <p:nvPr/>
        </p:nvSpPr>
        <p:spPr>
          <a:xfrm>
            <a:off x="1368283" y="4127144"/>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sp>
        <p:nvSpPr>
          <p:cNvPr id="3" name="流程图: 接点 2">
            <a:extLst>
              <a:ext uri="{FF2B5EF4-FFF2-40B4-BE49-F238E27FC236}">
                <a16:creationId xmlns:a16="http://schemas.microsoft.com/office/drawing/2014/main" id="{9B33B886-92E9-483C-84FC-BD6967ED21DB}"/>
              </a:ext>
            </a:extLst>
          </p:cNvPr>
          <p:cNvSpPr/>
          <p:nvPr/>
        </p:nvSpPr>
        <p:spPr>
          <a:xfrm>
            <a:off x="2408860" y="4943120"/>
            <a:ext cx="159080" cy="165174"/>
          </a:xfrm>
          <a:prstGeom prst="flowChartConnector">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endParaRPr lang="zh-CN" altLang="en-US" sz="2400" b="1" dirty="0">
              <a:solidFill>
                <a:schemeClr val="bg1"/>
              </a:solidFill>
              <a:latin typeface="黑体" pitchFamily="49" charset="-122"/>
              <a:ea typeface="黑体" pitchFamily="49" charset="-122"/>
            </a:endParaRPr>
          </a:p>
        </p:txBody>
      </p:sp>
      <p:sp>
        <p:nvSpPr>
          <p:cNvPr id="55" name="矩形 54">
            <a:extLst>
              <a:ext uri="{FF2B5EF4-FFF2-40B4-BE49-F238E27FC236}">
                <a16:creationId xmlns:a16="http://schemas.microsoft.com/office/drawing/2014/main" id="{EF613A7C-3285-43B0-B02B-BED7F154FEF6}"/>
              </a:ext>
            </a:extLst>
          </p:cNvPr>
          <p:cNvSpPr/>
          <p:nvPr/>
        </p:nvSpPr>
        <p:spPr>
          <a:xfrm>
            <a:off x="1689735" y="5785592"/>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r>
              <a:rPr lang="en-US" altLang="zh-CN" sz="1600" b="1" dirty="0">
                <a:solidFill>
                  <a:schemeClr val="tx1"/>
                </a:solidFill>
                <a:latin typeface="黑体" pitchFamily="49" charset="-122"/>
                <a:ea typeface="黑体" pitchFamily="49" charset="-122"/>
              </a:rPr>
              <a:t>n</a:t>
            </a:r>
            <a:endParaRPr lang="zh-CN" altLang="en-US" sz="1600" b="1" dirty="0">
              <a:solidFill>
                <a:schemeClr val="tx1"/>
              </a:solidFill>
              <a:latin typeface="黑体" pitchFamily="49" charset="-122"/>
              <a:ea typeface="黑体" pitchFamily="49" charset="-122"/>
            </a:endParaRPr>
          </a:p>
        </p:txBody>
      </p:sp>
      <p:sp>
        <p:nvSpPr>
          <p:cNvPr id="56" name="流程图: 接点 55">
            <a:extLst>
              <a:ext uri="{FF2B5EF4-FFF2-40B4-BE49-F238E27FC236}">
                <a16:creationId xmlns:a16="http://schemas.microsoft.com/office/drawing/2014/main" id="{38B97F91-3875-4242-B6EC-5ECA961AE6D4}"/>
              </a:ext>
            </a:extLst>
          </p:cNvPr>
          <p:cNvSpPr/>
          <p:nvPr/>
        </p:nvSpPr>
        <p:spPr>
          <a:xfrm>
            <a:off x="2414575" y="5193030"/>
            <a:ext cx="159080" cy="165174"/>
          </a:xfrm>
          <a:prstGeom prst="flowChartConnector">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endParaRPr lang="zh-CN" altLang="en-US" sz="2400" b="1" dirty="0">
              <a:solidFill>
                <a:schemeClr val="bg1"/>
              </a:solidFill>
              <a:latin typeface="黑体" pitchFamily="49" charset="-122"/>
              <a:ea typeface="黑体" pitchFamily="49" charset="-122"/>
            </a:endParaRPr>
          </a:p>
        </p:txBody>
      </p:sp>
      <p:sp>
        <p:nvSpPr>
          <p:cNvPr id="57" name="流程图: 接点 56">
            <a:extLst>
              <a:ext uri="{FF2B5EF4-FFF2-40B4-BE49-F238E27FC236}">
                <a16:creationId xmlns:a16="http://schemas.microsoft.com/office/drawing/2014/main" id="{E04253B5-FC37-4C75-92ED-EFFE58834EE8}"/>
              </a:ext>
            </a:extLst>
          </p:cNvPr>
          <p:cNvSpPr/>
          <p:nvPr/>
        </p:nvSpPr>
        <p:spPr>
          <a:xfrm>
            <a:off x="2408860" y="5442940"/>
            <a:ext cx="159080" cy="165174"/>
          </a:xfrm>
          <a:prstGeom prst="flowChartConnector">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endParaRPr lang="zh-CN" altLang="en-US" sz="2400" b="1" dirty="0">
              <a:solidFill>
                <a:schemeClr val="bg1"/>
              </a:solidFill>
              <a:latin typeface="黑体" pitchFamily="49" charset="-122"/>
              <a:ea typeface="黑体" pitchFamily="49" charset="-122"/>
            </a:endParaRPr>
          </a:p>
        </p:txBody>
      </p:sp>
      <p:sp>
        <p:nvSpPr>
          <p:cNvPr id="58" name="矩形 57">
            <a:extLst>
              <a:ext uri="{FF2B5EF4-FFF2-40B4-BE49-F238E27FC236}">
                <a16:creationId xmlns:a16="http://schemas.microsoft.com/office/drawing/2014/main" id="{06BD2245-B140-41E5-9D01-BA66312B2BA6}"/>
              </a:ext>
            </a:extLst>
          </p:cNvPr>
          <p:cNvSpPr/>
          <p:nvPr/>
        </p:nvSpPr>
        <p:spPr>
          <a:xfrm>
            <a:off x="4274820" y="5785592"/>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r>
              <a:rPr lang="en-US" altLang="zh-CN" sz="1600" b="1" dirty="0">
                <a:solidFill>
                  <a:schemeClr val="tx1"/>
                </a:solidFill>
                <a:latin typeface="黑体" pitchFamily="49" charset="-122"/>
                <a:ea typeface="黑体" pitchFamily="49" charset="-122"/>
              </a:rPr>
              <a:t>n</a:t>
            </a:r>
            <a:endParaRPr lang="zh-CN" altLang="en-US" sz="1600" b="1" dirty="0">
              <a:solidFill>
                <a:schemeClr val="tx1"/>
              </a:solidFill>
              <a:latin typeface="黑体" pitchFamily="49" charset="-122"/>
              <a:ea typeface="黑体" pitchFamily="49" charset="-122"/>
            </a:endParaRPr>
          </a:p>
        </p:txBody>
      </p:sp>
      <p:cxnSp>
        <p:nvCxnSpPr>
          <p:cNvPr id="62" name="直接箭头连接符 61">
            <a:extLst>
              <a:ext uri="{FF2B5EF4-FFF2-40B4-BE49-F238E27FC236}">
                <a16:creationId xmlns:a16="http://schemas.microsoft.com/office/drawing/2014/main" id="{2E90F121-E314-487A-9D3C-E034AE806935}"/>
              </a:ext>
            </a:extLst>
          </p:cNvPr>
          <p:cNvCxnSpPr>
            <a:cxnSpLocks/>
          </p:cNvCxnSpPr>
          <p:nvPr/>
        </p:nvCxnSpPr>
        <p:spPr>
          <a:xfrm flipH="1">
            <a:off x="5996940" y="5957041"/>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文本框 72">
            <a:extLst>
              <a:ext uri="{FF2B5EF4-FFF2-40B4-BE49-F238E27FC236}">
                <a16:creationId xmlns:a16="http://schemas.microsoft.com/office/drawing/2014/main" id="{3FACD128-E517-4E9D-ACE8-BC6F3152323E}"/>
              </a:ext>
            </a:extLst>
          </p:cNvPr>
          <p:cNvSpPr txBox="1"/>
          <p:nvPr/>
        </p:nvSpPr>
        <p:spPr>
          <a:xfrm>
            <a:off x="7376161" y="5647091"/>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n</a:t>
            </a:r>
            <a:endParaRPr lang="zh-CN" altLang="en-US" sz="1200" dirty="0">
              <a:latin typeface="黑体" panose="02010609060101010101" pitchFamily="49" charset="-122"/>
              <a:ea typeface="黑体" panose="02010609060101010101" pitchFamily="49" charset="-122"/>
            </a:endParaRPr>
          </a:p>
        </p:txBody>
      </p:sp>
      <p:sp>
        <p:nvSpPr>
          <p:cNvPr id="74" name="文本框 73">
            <a:extLst>
              <a:ext uri="{FF2B5EF4-FFF2-40B4-BE49-F238E27FC236}">
                <a16:creationId xmlns:a16="http://schemas.microsoft.com/office/drawing/2014/main" id="{1D71CE25-4EAB-482F-BE3B-59342BB4AF8C}"/>
              </a:ext>
            </a:extLst>
          </p:cNvPr>
          <p:cNvSpPr txBox="1"/>
          <p:nvPr/>
        </p:nvSpPr>
        <p:spPr>
          <a:xfrm>
            <a:off x="3579495" y="563264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75" name="直接箭头连接符 74">
            <a:extLst>
              <a:ext uri="{FF2B5EF4-FFF2-40B4-BE49-F238E27FC236}">
                <a16:creationId xmlns:a16="http://schemas.microsoft.com/office/drawing/2014/main" id="{A3AA41F9-3C1B-4E59-A1F7-C824DB5B1C31}"/>
              </a:ext>
            </a:extLst>
          </p:cNvPr>
          <p:cNvCxnSpPr/>
          <p:nvPr/>
        </p:nvCxnSpPr>
        <p:spPr>
          <a:xfrm flipH="1">
            <a:off x="3411855" y="6033691"/>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文本框 75">
            <a:extLst>
              <a:ext uri="{FF2B5EF4-FFF2-40B4-BE49-F238E27FC236}">
                <a16:creationId xmlns:a16="http://schemas.microsoft.com/office/drawing/2014/main" id="{328F3AD2-64ED-447F-AF58-CF49625A0F19}"/>
              </a:ext>
            </a:extLst>
          </p:cNvPr>
          <p:cNvSpPr txBox="1"/>
          <p:nvPr/>
        </p:nvSpPr>
        <p:spPr>
          <a:xfrm>
            <a:off x="3562350" y="6033691"/>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77" name="直接箭头连接符 76">
            <a:extLst>
              <a:ext uri="{FF2B5EF4-FFF2-40B4-BE49-F238E27FC236}">
                <a16:creationId xmlns:a16="http://schemas.microsoft.com/office/drawing/2014/main" id="{691F818E-F895-490C-92EA-1FD52A47CB2E}"/>
              </a:ext>
            </a:extLst>
          </p:cNvPr>
          <p:cNvCxnSpPr/>
          <p:nvPr/>
        </p:nvCxnSpPr>
        <p:spPr>
          <a:xfrm>
            <a:off x="3429000" y="591982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F1A79B22-D01A-45EE-8C5C-6A0CB5BDBE43}"/>
              </a:ext>
            </a:extLst>
          </p:cNvPr>
          <p:cNvCxnSpPr>
            <a:cxnSpLocks/>
          </p:cNvCxnSpPr>
          <p:nvPr/>
        </p:nvCxnSpPr>
        <p:spPr>
          <a:xfrm flipH="1">
            <a:off x="1269682" y="5957041"/>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D27A153E-9C6B-4EDD-A7BA-E5B9088C735E}"/>
              </a:ext>
            </a:extLst>
          </p:cNvPr>
          <p:cNvSpPr txBox="1"/>
          <p:nvPr/>
        </p:nvSpPr>
        <p:spPr>
          <a:xfrm>
            <a:off x="1372092" y="5500088"/>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n</a:t>
            </a:r>
            <a:endParaRPr lang="zh-CN" altLang="en-US" sz="1200" dirty="0">
              <a:latin typeface="黑体" panose="02010609060101010101" pitchFamily="49" charset="-122"/>
              <a:ea typeface="黑体" panose="02010609060101010101" pitchFamily="49" charset="-122"/>
            </a:endParaRPr>
          </a:p>
        </p:txBody>
      </p:sp>
      <p:cxnSp>
        <p:nvCxnSpPr>
          <p:cNvPr id="35" name="直接箭头连接符 34">
            <a:extLst>
              <a:ext uri="{FF2B5EF4-FFF2-40B4-BE49-F238E27FC236}">
                <a16:creationId xmlns:a16="http://schemas.microsoft.com/office/drawing/2014/main" id="{04755C1E-9073-4832-B253-DB3E0FB45836}"/>
              </a:ext>
            </a:extLst>
          </p:cNvPr>
          <p:cNvCxnSpPr/>
          <p:nvPr/>
        </p:nvCxnSpPr>
        <p:spPr>
          <a:xfrm flipV="1">
            <a:off x="4343400" y="3158490"/>
            <a:ext cx="0" cy="2612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1055113F-A545-4DB4-8C27-05D940D073B9}"/>
              </a:ext>
            </a:extLst>
          </p:cNvPr>
          <p:cNvSpPr txBox="1"/>
          <p:nvPr/>
        </p:nvSpPr>
        <p:spPr>
          <a:xfrm>
            <a:off x="4364355" y="5469614"/>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n</a:t>
            </a:r>
            <a:endParaRPr lang="zh-CN" altLang="en-US" sz="1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71430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5972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请仿照图</a:t>
            </a:r>
            <a:r>
              <a:rPr lang="en-US" altLang="zh-CN" sz="2400" kern="0" dirty="0"/>
              <a:t>3.8(b)</a:t>
            </a:r>
            <a:r>
              <a:rPr lang="zh-CN" altLang="en-US" sz="2400" kern="0" dirty="0"/>
              <a:t>，画出图</a:t>
            </a:r>
            <a:r>
              <a:rPr lang="en-US" altLang="zh-CN" sz="2400" kern="0" dirty="0"/>
              <a:t>3.9(b)</a:t>
            </a:r>
            <a:r>
              <a:rPr lang="zh-CN" altLang="en-US" sz="2400" kern="0" dirty="0"/>
              <a:t>中</a:t>
            </a:r>
            <a:r>
              <a:rPr lang="en-US" altLang="zh-CN" sz="2400" kern="0" dirty="0"/>
              <a:t>7</a:t>
            </a:r>
            <a:r>
              <a:rPr lang="zh-CN" altLang="en-US" sz="2400" kern="0" dirty="0"/>
              <a:t>状态进程模型的排队图</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marL="471487" lvl="1" indent="0">
              <a:buNone/>
            </a:pPr>
            <a:endParaRPr lang="en-US" altLang="zh-CN" kern="0" dirty="0"/>
          </a:p>
        </p:txBody>
      </p:sp>
      <p:sp>
        <p:nvSpPr>
          <p:cNvPr id="6" name="矩形 5">
            <a:extLst>
              <a:ext uri="{FF2B5EF4-FFF2-40B4-BE49-F238E27FC236}">
                <a16:creationId xmlns:a16="http://schemas.microsoft.com/office/drawing/2014/main" id="{6B93D572-942C-4F58-8426-8821D52EF740}"/>
              </a:ext>
            </a:extLst>
          </p:cNvPr>
          <p:cNvSpPr/>
          <p:nvPr/>
        </p:nvSpPr>
        <p:spPr>
          <a:xfrm>
            <a:off x="2118360" y="294513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p>
        </p:txBody>
      </p:sp>
      <p:cxnSp>
        <p:nvCxnSpPr>
          <p:cNvPr id="8" name="直接箭头连接符 7">
            <a:extLst>
              <a:ext uri="{FF2B5EF4-FFF2-40B4-BE49-F238E27FC236}">
                <a16:creationId xmlns:a16="http://schemas.microsoft.com/office/drawing/2014/main" id="{74687990-1FFE-4FCD-9C7C-6B266058FED8}"/>
              </a:ext>
            </a:extLst>
          </p:cNvPr>
          <p:cNvCxnSpPr/>
          <p:nvPr/>
        </p:nvCxnSpPr>
        <p:spPr>
          <a:xfrm>
            <a:off x="1264920" y="31165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ED0EE9FD-6754-486E-9B59-7039A91C23AF}"/>
              </a:ext>
            </a:extLst>
          </p:cNvPr>
          <p:cNvSpPr txBox="1"/>
          <p:nvPr/>
        </p:nvSpPr>
        <p:spPr>
          <a:xfrm>
            <a:off x="1173480" y="2806630"/>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cxnSp>
        <p:nvCxnSpPr>
          <p:cNvPr id="11" name="直接箭头连接符 10">
            <a:extLst>
              <a:ext uri="{FF2B5EF4-FFF2-40B4-BE49-F238E27FC236}">
                <a16:creationId xmlns:a16="http://schemas.microsoft.com/office/drawing/2014/main" id="{EDDBB509-F5B6-430F-A113-05F7FC07C5A9}"/>
              </a:ext>
            </a:extLst>
          </p:cNvPr>
          <p:cNvCxnSpPr/>
          <p:nvPr/>
        </p:nvCxnSpPr>
        <p:spPr>
          <a:xfrm>
            <a:off x="3840480" y="308362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7B748AB-0952-48B6-9225-29A3396DFF8D}"/>
              </a:ext>
            </a:extLst>
          </p:cNvPr>
          <p:cNvSpPr/>
          <p:nvPr/>
        </p:nvSpPr>
        <p:spPr>
          <a:xfrm>
            <a:off x="4693920" y="294513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就绪队列</a:t>
            </a:r>
          </a:p>
        </p:txBody>
      </p:sp>
      <p:sp>
        <p:nvSpPr>
          <p:cNvPr id="28" name="任意多边形: 形状 27">
            <a:extLst>
              <a:ext uri="{FF2B5EF4-FFF2-40B4-BE49-F238E27FC236}">
                <a16:creationId xmlns:a16="http://schemas.microsoft.com/office/drawing/2014/main" id="{12FB4336-D203-43C9-887B-4B942EE73B47}"/>
              </a:ext>
            </a:extLst>
          </p:cNvPr>
          <p:cNvSpPr/>
          <p:nvPr/>
        </p:nvSpPr>
        <p:spPr>
          <a:xfrm>
            <a:off x="2118360" y="2476500"/>
            <a:ext cx="2560320" cy="457200"/>
          </a:xfrm>
          <a:custGeom>
            <a:avLst/>
            <a:gdLst>
              <a:gd name="connsiteX0" fmla="*/ 0 w 2560320"/>
              <a:gd name="connsiteY0" fmla="*/ 457200 h 457200"/>
              <a:gd name="connsiteX1" fmla="*/ 1562100 w 2560320"/>
              <a:gd name="connsiteY1" fmla="*/ 0 h 457200"/>
              <a:gd name="connsiteX2" fmla="*/ 2560320 w 2560320"/>
              <a:gd name="connsiteY2" fmla="*/ 457200 h 457200"/>
            </a:gdLst>
            <a:ahLst/>
            <a:cxnLst>
              <a:cxn ang="0">
                <a:pos x="connsiteX0" y="connsiteY0"/>
              </a:cxn>
              <a:cxn ang="0">
                <a:pos x="connsiteX1" y="connsiteY1"/>
              </a:cxn>
              <a:cxn ang="0">
                <a:pos x="connsiteX2" y="connsiteY2"/>
              </a:cxn>
            </a:cxnLst>
            <a:rect l="l" t="t" r="r" b="b"/>
            <a:pathLst>
              <a:path w="2560320" h="457200">
                <a:moveTo>
                  <a:pt x="0" y="457200"/>
                </a:moveTo>
                <a:cubicBezTo>
                  <a:pt x="567690" y="228600"/>
                  <a:pt x="1135380" y="0"/>
                  <a:pt x="1562100" y="0"/>
                </a:cubicBezTo>
                <a:cubicBezTo>
                  <a:pt x="1988820" y="0"/>
                  <a:pt x="2274570" y="228600"/>
                  <a:pt x="2560320" y="457200"/>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FCF8098-4D55-40C3-969D-92C5BF774C0E}"/>
              </a:ext>
            </a:extLst>
          </p:cNvPr>
          <p:cNvSpPr txBox="1"/>
          <p:nvPr/>
        </p:nvSpPr>
        <p:spPr>
          <a:xfrm>
            <a:off x="2335530" y="2408841"/>
            <a:ext cx="106299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加载进队列</a:t>
            </a:r>
          </a:p>
        </p:txBody>
      </p:sp>
      <p:sp>
        <p:nvSpPr>
          <p:cNvPr id="13" name="文本框 12">
            <a:extLst>
              <a:ext uri="{FF2B5EF4-FFF2-40B4-BE49-F238E27FC236}">
                <a16:creationId xmlns:a16="http://schemas.microsoft.com/office/drawing/2014/main" id="{D4601F5C-3053-417B-99FE-648BF72CD2BF}"/>
              </a:ext>
            </a:extLst>
          </p:cNvPr>
          <p:cNvSpPr txBox="1"/>
          <p:nvPr/>
        </p:nvSpPr>
        <p:spPr>
          <a:xfrm>
            <a:off x="3990975" y="2800707"/>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4" name="直接箭头连接符 3">
            <a:extLst>
              <a:ext uri="{FF2B5EF4-FFF2-40B4-BE49-F238E27FC236}">
                <a16:creationId xmlns:a16="http://schemas.microsoft.com/office/drawing/2014/main" id="{73D72AC4-5029-4FD8-A3E1-5D72B825C1B9}"/>
              </a:ext>
            </a:extLst>
          </p:cNvPr>
          <p:cNvCxnSpPr/>
          <p:nvPr/>
        </p:nvCxnSpPr>
        <p:spPr>
          <a:xfrm flipH="1">
            <a:off x="3840480" y="320802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1BEBF7EF-2557-4BFB-8E3E-806F8FF9D34F}"/>
              </a:ext>
            </a:extLst>
          </p:cNvPr>
          <p:cNvSpPr txBox="1"/>
          <p:nvPr/>
        </p:nvSpPr>
        <p:spPr>
          <a:xfrm>
            <a:off x="3990975" y="327342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16" name="直接箭头连接符 15">
            <a:extLst>
              <a:ext uri="{FF2B5EF4-FFF2-40B4-BE49-F238E27FC236}">
                <a16:creationId xmlns:a16="http://schemas.microsoft.com/office/drawing/2014/main" id="{7FC57BFF-0809-4D0F-AD74-CBD846607114}"/>
              </a:ext>
            </a:extLst>
          </p:cNvPr>
          <p:cNvCxnSpPr>
            <a:stCxn id="28" idx="2"/>
          </p:cNvCxnSpPr>
          <p:nvPr/>
        </p:nvCxnSpPr>
        <p:spPr>
          <a:xfrm>
            <a:off x="4678680" y="2933700"/>
            <a:ext cx="15240" cy="1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E5C2E493-7624-4E50-9AA2-B3585FB72455}"/>
              </a:ext>
            </a:extLst>
          </p:cNvPr>
          <p:cNvSpPr/>
          <p:nvPr/>
        </p:nvSpPr>
        <p:spPr>
          <a:xfrm>
            <a:off x="7277100" y="2930523"/>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处理器</a:t>
            </a:r>
          </a:p>
        </p:txBody>
      </p:sp>
      <p:cxnSp>
        <p:nvCxnSpPr>
          <p:cNvPr id="20" name="直接箭头连接符 19">
            <a:extLst>
              <a:ext uri="{FF2B5EF4-FFF2-40B4-BE49-F238E27FC236}">
                <a16:creationId xmlns:a16="http://schemas.microsoft.com/office/drawing/2014/main" id="{203D2658-5E39-43A6-BEE8-CBE3BABB2C42}"/>
              </a:ext>
            </a:extLst>
          </p:cNvPr>
          <p:cNvCxnSpPr/>
          <p:nvPr/>
        </p:nvCxnSpPr>
        <p:spPr>
          <a:xfrm>
            <a:off x="6416040" y="3077706"/>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35101A5-D579-44D2-9689-2CB1A7010EE4}"/>
              </a:ext>
            </a:extLst>
          </p:cNvPr>
          <p:cNvSpPr txBox="1"/>
          <p:nvPr/>
        </p:nvSpPr>
        <p:spPr>
          <a:xfrm>
            <a:off x="6600825" y="2777284"/>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调度</a:t>
            </a:r>
          </a:p>
        </p:txBody>
      </p:sp>
      <p:sp>
        <p:nvSpPr>
          <p:cNvPr id="22" name="文本框 21">
            <a:extLst>
              <a:ext uri="{FF2B5EF4-FFF2-40B4-BE49-F238E27FC236}">
                <a16:creationId xmlns:a16="http://schemas.microsoft.com/office/drawing/2014/main" id="{64FFB0F4-5BE5-456E-846E-AB3C243D4357}"/>
              </a:ext>
            </a:extLst>
          </p:cNvPr>
          <p:cNvSpPr txBox="1"/>
          <p:nvPr/>
        </p:nvSpPr>
        <p:spPr>
          <a:xfrm>
            <a:off x="3983355" y="4019839"/>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23" name="直接箭头连接符 22">
            <a:extLst>
              <a:ext uri="{FF2B5EF4-FFF2-40B4-BE49-F238E27FC236}">
                <a16:creationId xmlns:a16="http://schemas.microsoft.com/office/drawing/2014/main" id="{9FE940FF-A41E-485F-9D90-2944D330CAF3}"/>
              </a:ext>
            </a:extLst>
          </p:cNvPr>
          <p:cNvCxnSpPr/>
          <p:nvPr/>
        </p:nvCxnSpPr>
        <p:spPr>
          <a:xfrm flipH="1">
            <a:off x="6416040" y="320802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A9D9E4E-EC5B-41DA-A186-2A740E920D43}"/>
              </a:ext>
            </a:extLst>
          </p:cNvPr>
          <p:cNvCxnSpPr/>
          <p:nvPr/>
        </p:nvCxnSpPr>
        <p:spPr>
          <a:xfrm>
            <a:off x="8999220" y="3061129"/>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2E8DBFF-A34E-48D0-98DF-A0B185C33331}"/>
              </a:ext>
            </a:extLst>
          </p:cNvPr>
          <p:cNvSpPr txBox="1"/>
          <p:nvPr/>
        </p:nvSpPr>
        <p:spPr>
          <a:xfrm>
            <a:off x="9123045" y="2751778"/>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释放</a:t>
            </a:r>
          </a:p>
        </p:txBody>
      </p:sp>
      <p:sp>
        <p:nvSpPr>
          <p:cNvPr id="18" name="任意多边形: 形状 17">
            <a:extLst>
              <a:ext uri="{FF2B5EF4-FFF2-40B4-BE49-F238E27FC236}">
                <a16:creationId xmlns:a16="http://schemas.microsoft.com/office/drawing/2014/main" id="{91D3C8C1-2B4C-4830-8A93-6174A6C28DF0}"/>
              </a:ext>
            </a:extLst>
          </p:cNvPr>
          <p:cNvSpPr/>
          <p:nvPr/>
        </p:nvSpPr>
        <p:spPr>
          <a:xfrm>
            <a:off x="3017520" y="2400282"/>
            <a:ext cx="4274820" cy="541038"/>
          </a:xfrm>
          <a:custGeom>
            <a:avLst/>
            <a:gdLst>
              <a:gd name="connsiteX0" fmla="*/ 4274820 w 4274820"/>
              <a:gd name="connsiteY0" fmla="*/ 541038 h 541038"/>
              <a:gd name="connsiteX1" fmla="*/ 2529840 w 4274820"/>
              <a:gd name="connsiteY1" fmla="*/ 18 h 541038"/>
              <a:gd name="connsiteX2" fmla="*/ 0 w 4274820"/>
              <a:gd name="connsiteY2" fmla="*/ 525798 h 541038"/>
            </a:gdLst>
            <a:ahLst/>
            <a:cxnLst>
              <a:cxn ang="0">
                <a:pos x="connsiteX0" y="connsiteY0"/>
              </a:cxn>
              <a:cxn ang="0">
                <a:pos x="connsiteX1" y="connsiteY1"/>
              </a:cxn>
              <a:cxn ang="0">
                <a:pos x="connsiteX2" y="connsiteY2"/>
              </a:cxn>
            </a:cxnLst>
            <a:rect l="l" t="t" r="r" b="b"/>
            <a:pathLst>
              <a:path w="4274820" h="541038">
                <a:moveTo>
                  <a:pt x="4274820" y="541038"/>
                </a:moveTo>
                <a:cubicBezTo>
                  <a:pt x="3758565" y="271798"/>
                  <a:pt x="3242310" y="2558"/>
                  <a:pt x="2529840" y="18"/>
                </a:cubicBezTo>
                <a:cubicBezTo>
                  <a:pt x="1817370" y="-2522"/>
                  <a:pt x="908685" y="261638"/>
                  <a:pt x="0" y="525798"/>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281C0DE3-CE95-4403-946F-A11359E3F9A8}"/>
              </a:ext>
            </a:extLst>
          </p:cNvPr>
          <p:cNvCxnSpPr>
            <a:stCxn id="18" idx="2"/>
            <a:endCxn id="6" idx="0"/>
          </p:cNvCxnSpPr>
          <p:nvPr/>
        </p:nvCxnSpPr>
        <p:spPr>
          <a:xfrm flipH="1">
            <a:off x="2979420" y="2926080"/>
            <a:ext cx="38100" cy="19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C4BA2269-53DC-4D02-B0A1-EFD95D05BC62}"/>
              </a:ext>
            </a:extLst>
          </p:cNvPr>
          <p:cNvSpPr txBox="1"/>
          <p:nvPr/>
        </p:nvSpPr>
        <p:spPr>
          <a:xfrm>
            <a:off x="5360670" y="239380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26" name="矩形 25">
            <a:extLst>
              <a:ext uri="{FF2B5EF4-FFF2-40B4-BE49-F238E27FC236}">
                <a16:creationId xmlns:a16="http://schemas.microsoft.com/office/drawing/2014/main" id="{848EEF09-3354-41DC-8045-1E0995B6696C}"/>
              </a:ext>
            </a:extLst>
          </p:cNvPr>
          <p:cNvSpPr/>
          <p:nvPr/>
        </p:nvSpPr>
        <p:spPr>
          <a:xfrm>
            <a:off x="2118360" y="373761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r>
              <a:rPr lang="en-US" altLang="zh-CN" sz="1600" b="1" dirty="0">
                <a:solidFill>
                  <a:schemeClr val="tx1"/>
                </a:solidFill>
                <a:latin typeface="黑体" pitchFamily="49" charset="-122"/>
                <a:ea typeface="黑体" pitchFamily="49" charset="-122"/>
              </a:rPr>
              <a:t>1</a:t>
            </a:r>
            <a:endParaRPr lang="zh-CN" altLang="en-US" sz="1600" b="1" dirty="0">
              <a:solidFill>
                <a:schemeClr val="tx1"/>
              </a:solidFill>
              <a:latin typeface="黑体" pitchFamily="49" charset="-122"/>
              <a:ea typeface="黑体" pitchFamily="49" charset="-122"/>
            </a:endParaRPr>
          </a:p>
        </p:txBody>
      </p:sp>
      <p:sp>
        <p:nvSpPr>
          <p:cNvPr id="29" name="矩形 28">
            <a:extLst>
              <a:ext uri="{FF2B5EF4-FFF2-40B4-BE49-F238E27FC236}">
                <a16:creationId xmlns:a16="http://schemas.microsoft.com/office/drawing/2014/main" id="{EEE30491-7C90-4168-B84D-36D9F67FFB0D}"/>
              </a:ext>
            </a:extLst>
          </p:cNvPr>
          <p:cNvSpPr/>
          <p:nvPr/>
        </p:nvSpPr>
        <p:spPr>
          <a:xfrm>
            <a:off x="4693920" y="373761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r>
              <a:rPr lang="en-US" altLang="zh-CN" sz="1600" b="1" dirty="0">
                <a:solidFill>
                  <a:schemeClr val="tx1"/>
                </a:solidFill>
                <a:latin typeface="黑体" pitchFamily="49" charset="-122"/>
                <a:ea typeface="黑体" pitchFamily="49" charset="-122"/>
              </a:rPr>
              <a:t>1</a:t>
            </a:r>
            <a:endParaRPr lang="zh-CN" altLang="en-US" sz="1600" b="1" dirty="0">
              <a:solidFill>
                <a:schemeClr val="tx1"/>
              </a:solidFill>
              <a:latin typeface="黑体" pitchFamily="49" charset="-122"/>
              <a:ea typeface="黑体" pitchFamily="49" charset="-122"/>
            </a:endParaRPr>
          </a:p>
        </p:txBody>
      </p:sp>
      <p:cxnSp>
        <p:nvCxnSpPr>
          <p:cNvPr id="7" name="直接连接符 6">
            <a:extLst>
              <a:ext uri="{FF2B5EF4-FFF2-40B4-BE49-F238E27FC236}">
                <a16:creationId xmlns:a16="http://schemas.microsoft.com/office/drawing/2014/main" id="{C73954BA-B78C-407A-B059-6A2621F7CBDB}"/>
              </a:ext>
            </a:extLst>
          </p:cNvPr>
          <p:cNvCxnSpPr>
            <a:cxnSpLocks/>
          </p:cNvCxnSpPr>
          <p:nvPr/>
        </p:nvCxnSpPr>
        <p:spPr>
          <a:xfrm>
            <a:off x="1704975" y="3116580"/>
            <a:ext cx="0" cy="2970001"/>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437135C2-F013-4B9F-A4E4-E05441FAE47A}"/>
              </a:ext>
            </a:extLst>
          </p:cNvPr>
          <p:cNvCxnSpPr/>
          <p:nvPr/>
        </p:nvCxnSpPr>
        <p:spPr>
          <a:xfrm>
            <a:off x="8999220" y="3273423"/>
            <a:ext cx="853440" cy="0"/>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201F0D71-6350-4AAE-9473-AAB6E614ECE6}"/>
              </a:ext>
            </a:extLst>
          </p:cNvPr>
          <p:cNvCxnSpPr>
            <a:cxnSpLocks/>
          </p:cNvCxnSpPr>
          <p:nvPr/>
        </p:nvCxnSpPr>
        <p:spPr>
          <a:xfrm flipH="1">
            <a:off x="9845040" y="3273423"/>
            <a:ext cx="7620" cy="2813158"/>
          </a:xfrm>
          <a:prstGeom prst="line">
            <a:avLst/>
          </a:prstGeom>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C799EED8-2F8A-4028-8FA1-E7637FA341C5}"/>
              </a:ext>
            </a:extLst>
          </p:cNvPr>
          <p:cNvCxnSpPr>
            <a:cxnSpLocks/>
          </p:cNvCxnSpPr>
          <p:nvPr/>
        </p:nvCxnSpPr>
        <p:spPr>
          <a:xfrm flipH="1">
            <a:off x="6416040" y="3909060"/>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5608ED25-B245-44D1-8416-D5F38F16846F}"/>
              </a:ext>
            </a:extLst>
          </p:cNvPr>
          <p:cNvSpPr txBox="1"/>
          <p:nvPr/>
        </p:nvSpPr>
        <p:spPr>
          <a:xfrm>
            <a:off x="7787641" y="3599110"/>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1" name="直接箭头连接符 40">
            <a:extLst>
              <a:ext uri="{FF2B5EF4-FFF2-40B4-BE49-F238E27FC236}">
                <a16:creationId xmlns:a16="http://schemas.microsoft.com/office/drawing/2014/main" id="{3F926B54-2A09-4724-8FD8-9844E84D6602}"/>
              </a:ext>
            </a:extLst>
          </p:cNvPr>
          <p:cNvCxnSpPr/>
          <p:nvPr/>
        </p:nvCxnSpPr>
        <p:spPr>
          <a:xfrm flipH="1">
            <a:off x="3825240" y="399288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94D1CBEB-2BAF-4410-ACDF-271FEFBC2FF8}"/>
              </a:ext>
            </a:extLst>
          </p:cNvPr>
          <p:cNvSpPr txBox="1"/>
          <p:nvPr/>
        </p:nvSpPr>
        <p:spPr>
          <a:xfrm>
            <a:off x="3973830" y="3632695"/>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sp>
        <p:nvSpPr>
          <p:cNvPr id="43" name="文本框 42">
            <a:extLst>
              <a:ext uri="{FF2B5EF4-FFF2-40B4-BE49-F238E27FC236}">
                <a16:creationId xmlns:a16="http://schemas.microsoft.com/office/drawing/2014/main" id="{1107A058-7ED0-44CB-B34F-5D0A6066C842}"/>
              </a:ext>
            </a:extLst>
          </p:cNvPr>
          <p:cNvSpPr txBox="1"/>
          <p:nvPr/>
        </p:nvSpPr>
        <p:spPr>
          <a:xfrm>
            <a:off x="6598922" y="3230986"/>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超时</a:t>
            </a:r>
          </a:p>
        </p:txBody>
      </p:sp>
      <p:cxnSp>
        <p:nvCxnSpPr>
          <p:cNvPr id="45" name="直接箭头连接符 44">
            <a:extLst>
              <a:ext uri="{FF2B5EF4-FFF2-40B4-BE49-F238E27FC236}">
                <a16:creationId xmlns:a16="http://schemas.microsoft.com/office/drawing/2014/main" id="{BC9C621C-E053-4394-B3D7-B5AB8CF63E48}"/>
              </a:ext>
            </a:extLst>
          </p:cNvPr>
          <p:cNvCxnSpPr>
            <a:cxnSpLocks/>
          </p:cNvCxnSpPr>
          <p:nvPr/>
        </p:nvCxnSpPr>
        <p:spPr>
          <a:xfrm flipH="1">
            <a:off x="1704975" y="3939540"/>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8EBBBAAF-E3A1-4375-B1D7-635F18A1DFC3}"/>
              </a:ext>
            </a:extLst>
          </p:cNvPr>
          <p:cNvSpPr txBox="1"/>
          <p:nvPr/>
        </p:nvSpPr>
        <p:spPr>
          <a:xfrm>
            <a:off x="1802129" y="3456800"/>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cxnSp>
        <p:nvCxnSpPr>
          <p:cNvPr id="48" name="直接箭头连接符 47">
            <a:extLst>
              <a:ext uri="{FF2B5EF4-FFF2-40B4-BE49-F238E27FC236}">
                <a16:creationId xmlns:a16="http://schemas.microsoft.com/office/drawing/2014/main" id="{43BB0EBA-D3B1-4A6C-B0FF-5D31E9DF798D}"/>
              </a:ext>
            </a:extLst>
          </p:cNvPr>
          <p:cNvCxnSpPr/>
          <p:nvPr/>
        </p:nvCxnSpPr>
        <p:spPr>
          <a:xfrm>
            <a:off x="3840480" y="3896498"/>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2939B02-5F30-44CA-99E1-DE28E9C683D0}"/>
              </a:ext>
            </a:extLst>
          </p:cNvPr>
          <p:cNvCxnSpPr>
            <a:stCxn id="29" idx="0"/>
          </p:cNvCxnSpPr>
          <p:nvPr/>
        </p:nvCxnSpPr>
        <p:spPr>
          <a:xfrm flipV="1">
            <a:off x="5554980" y="3288030"/>
            <a:ext cx="0" cy="449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BDC00040-EE4E-4FA2-ADF9-30DF7F94AE0D}"/>
              </a:ext>
            </a:extLst>
          </p:cNvPr>
          <p:cNvSpPr txBox="1"/>
          <p:nvPr/>
        </p:nvSpPr>
        <p:spPr>
          <a:xfrm>
            <a:off x="5524501" y="3427661"/>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1</a:t>
            </a:r>
            <a:endParaRPr lang="zh-CN" altLang="en-US" sz="1200" dirty="0">
              <a:latin typeface="黑体" panose="02010609060101010101" pitchFamily="49" charset="-122"/>
              <a:ea typeface="黑体" panose="02010609060101010101" pitchFamily="49" charset="-122"/>
            </a:endParaRPr>
          </a:p>
        </p:txBody>
      </p:sp>
      <p:sp>
        <p:nvSpPr>
          <p:cNvPr id="60" name="矩形 59">
            <a:extLst>
              <a:ext uri="{FF2B5EF4-FFF2-40B4-BE49-F238E27FC236}">
                <a16:creationId xmlns:a16="http://schemas.microsoft.com/office/drawing/2014/main" id="{DDFED99A-EFD7-4255-8379-B790168F5C74}"/>
              </a:ext>
            </a:extLst>
          </p:cNvPr>
          <p:cNvSpPr/>
          <p:nvPr/>
        </p:nvSpPr>
        <p:spPr>
          <a:xfrm>
            <a:off x="2103120" y="4530090"/>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r>
              <a:rPr lang="en-US" altLang="zh-CN" sz="1600" b="1" dirty="0">
                <a:solidFill>
                  <a:schemeClr val="tx1"/>
                </a:solidFill>
                <a:latin typeface="黑体" pitchFamily="49" charset="-122"/>
                <a:ea typeface="黑体" pitchFamily="49" charset="-122"/>
              </a:rPr>
              <a:t>2</a:t>
            </a:r>
            <a:endParaRPr lang="zh-CN" altLang="en-US" sz="1600" b="1" dirty="0">
              <a:solidFill>
                <a:schemeClr val="tx1"/>
              </a:solidFill>
              <a:latin typeface="黑体" pitchFamily="49" charset="-122"/>
              <a:ea typeface="黑体" pitchFamily="49" charset="-122"/>
            </a:endParaRPr>
          </a:p>
        </p:txBody>
      </p:sp>
      <p:sp>
        <p:nvSpPr>
          <p:cNvPr id="61" name="矩形 60">
            <a:extLst>
              <a:ext uri="{FF2B5EF4-FFF2-40B4-BE49-F238E27FC236}">
                <a16:creationId xmlns:a16="http://schemas.microsoft.com/office/drawing/2014/main" id="{9F740992-2D64-4A54-9664-4448BD821F29}"/>
              </a:ext>
            </a:extLst>
          </p:cNvPr>
          <p:cNvSpPr/>
          <p:nvPr/>
        </p:nvSpPr>
        <p:spPr>
          <a:xfrm>
            <a:off x="4693920" y="4524017"/>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r>
              <a:rPr lang="en-US" altLang="zh-CN" sz="1600" b="1" dirty="0">
                <a:solidFill>
                  <a:schemeClr val="tx1"/>
                </a:solidFill>
                <a:latin typeface="黑体" pitchFamily="49" charset="-122"/>
                <a:ea typeface="黑体" pitchFamily="49" charset="-122"/>
              </a:rPr>
              <a:t>2</a:t>
            </a:r>
            <a:endParaRPr lang="zh-CN" altLang="en-US" sz="1600" b="1" dirty="0">
              <a:solidFill>
                <a:schemeClr val="tx1"/>
              </a:solidFill>
              <a:latin typeface="黑体" pitchFamily="49" charset="-122"/>
              <a:ea typeface="黑体" pitchFamily="49" charset="-122"/>
            </a:endParaRPr>
          </a:p>
        </p:txBody>
      </p:sp>
      <p:cxnSp>
        <p:nvCxnSpPr>
          <p:cNvPr id="63" name="直接箭头连接符 62">
            <a:extLst>
              <a:ext uri="{FF2B5EF4-FFF2-40B4-BE49-F238E27FC236}">
                <a16:creationId xmlns:a16="http://schemas.microsoft.com/office/drawing/2014/main" id="{18DFCE56-F8C9-43A5-A60F-DB2ABB82DF8A}"/>
              </a:ext>
            </a:extLst>
          </p:cNvPr>
          <p:cNvCxnSpPr/>
          <p:nvPr/>
        </p:nvCxnSpPr>
        <p:spPr>
          <a:xfrm>
            <a:off x="3840480" y="4637185"/>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12731D32-6AE6-4DDE-BB10-E83CA715FF78}"/>
              </a:ext>
            </a:extLst>
          </p:cNvPr>
          <p:cNvCxnSpPr/>
          <p:nvPr/>
        </p:nvCxnSpPr>
        <p:spPr>
          <a:xfrm flipH="1">
            <a:off x="3823335" y="478536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a:extLst>
              <a:ext uri="{FF2B5EF4-FFF2-40B4-BE49-F238E27FC236}">
                <a16:creationId xmlns:a16="http://schemas.microsoft.com/office/drawing/2014/main" id="{91B62490-7BD7-41A1-92F1-D0FE09D444ED}"/>
              </a:ext>
            </a:extLst>
          </p:cNvPr>
          <p:cNvSpPr txBox="1"/>
          <p:nvPr/>
        </p:nvSpPr>
        <p:spPr>
          <a:xfrm>
            <a:off x="3975735" y="4788893"/>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sp>
        <p:nvSpPr>
          <p:cNvPr id="66" name="文本框 65">
            <a:extLst>
              <a:ext uri="{FF2B5EF4-FFF2-40B4-BE49-F238E27FC236}">
                <a16:creationId xmlns:a16="http://schemas.microsoft.com/office/drawing/2014/main" id="{6EB8C05F-3E37-4FB3-BEA3-9832A6CA6C05}"/>
              </a:ext>
            </a:extLst>
          </p:cNvPr>
          <p:cNvSpPr txBox="1"/>
          <p:nvPr/>
        </p:nvSpPr>
        <p:spPr>
          <a:xfrm>
            <a:off x="3973830" y="437113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67" name="直接箭头连接符 66">
            <a:extLst>
              <a:ext uri="{FF2B5EF4-FFF2-40B4-BE49-F238E27FC236}">
                <a16:creationId xmlns:a16="http://schemas.microsoft.com/office/drawing/2014/main" id="{FBF11799-9735-4366-B1EC-545BDE3B26AE}"/>
              </a:ext>
            </a:extLst>
          </p:cNvPr>
          <p:cNvCxnSpPr>
            <a:cxnSpLocks/>
          </p:cNvCxnSpPr>
          <p:nvPr/>
        </p:nvCxnSpPr>
        <p:spPr>
          <a:xfrm flipH="1">
            <a:off x="6416040" y="4672184"/>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文本框 67">
            <a:extLst>
              <a:ext uri="{FF2B5EF4-FFF2-40B4-BE49-F238E27FC236}">
                <a16:creationId xmlns:a16="http://schemas.microsoft.com/office/drawing/2014/main" id="{77B3A933-C99C-4D69-9D3A-5652B19CE963}"/>
              </a:ext>
            </a:extLst>
          </p:cNvPr>
          <p:cNvSpPr txBox="1"/>
          <p:nvPr/>
        </p:nvSpPr>
        <p:spPr>
          <a:xfrm>
            <a:off x="7787641" y="4395184"/>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cxnSp>
        <p:nvCxnSpPr>
          <p:cNvPr id="69" name="直接箭头连接符 68">
            <a:extLst>
              <a:ext uri="{FF2B5EF4-FFF2-40B4-BE49-F238E27FC236}">
                <a16:creationId xmlns:a16="http://schemas.microsoft.com/office/drawing/2014/main" id="{98D8A083-B010-466E-8614-88B9044E9841}"/>
              </a:ext>
            </a:extLst>
          </p:cNvPr>
          <p:cNvCxnSpPr>
            <a:cxnSpLocks/>
          </p:cNvCxnSpPr>
          <p:nvPr/>
        </p:nvCxnSpPr>
        <p:spPr>
          <a:xfrm flipV="1">
            <a:off x="4991100" y="3288030"/>
            <a:ext cx="0" cy="1233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文本框 69">
            <a:extLst>
              <a:ext uri="{FF2B5EF4-FFF2-40B4-BE49-F238E27FC236}">
                <a16:creationId xmlns:a16="http://schemas.microsoft.com/office/drawing/2014/main" id="{DE4ED9BA-7F25-4CC6-B2B5-DB8924C81F17}"/>
              </a:ext>
            </a:extLst>
          </p:cNvPr>
          <p:cNvSpPr txBox="1"/>
          <p:nvPr/>
        </p:nvSpPr>
        <p:spPr>
          <a:xfrm>
            <a:off x="5250182" y="4232632"/>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cxnSp>
        <p:nvCxnSpPr>
          <p:cNvPr id="71" name="直接箭头连接符 70">
            <a:extLst>
              <a:ext uri="{FF2B5EF4-FFF2-40B4-BE49-F238E27FC236}">
                <a16:creationId xmlns:a16="http://schemas.microsoft.com/office/drawing/2014/main" id="{88C16F7F-D48F-4D38-94D2-3E0BD9DED2E8}"/>
              </a:ext>
            </a:extLst>
          </p:cNvPr>
          <p:cNvCxnSpPr>
            <a:cxnSpLocks/>
          </p:cNvCxnSpPr>
          <p:nvPr/>
        </p:nvCxnSpPr>
        <p:spPr>
          <a:xfrm flipH="1">
            <a:off x="1704975" y="4672183"/>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3EB7A3D7-EDDB-4CED-BE7F-6343BA9AD61E}"/>
              </a:ext>
            </a:extLst>
          </p:cNvPr>
          <p:cNvSpPr txBox="1"/>
          <p:nvPr/>
        </p:nvSpPr>
        <p:spPr>
          <a:xfrm>
            <a:off x="1779763" y="4256684"/>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2</a:t>
            </a:r>
            <a:endParaRPr lang="zh-CN" altLang="en-US" sz="1200" dirty="0">
              <a:latin typeface="黑体" panose="02010609060101010101" pitchFamily="49" charset="-122"/>
              <a:ea typeface="黑体" panose="02010609060101010101" pitchFamily="49" charset="-122"/>
            </a:endParaRPr>
          </a:p>
        </p:txBody>
      </p:sp>
      <p:sp>
        <p:nvSpPr>
          <p:cNvPr id="3" name="流程图: 接点 2">
            <a:extLst>
              <a:ext uri="{FF2B5EF4-FFF2-40B4-BE49-F238E27FC236}">
                <a16:creationId xmlns:a16="http://schemas.microsoft.com/office/drawing/2014/main" id="{9B33B886-92E9-483C-84FC-BD6967ED21DB}"/>
              </a:ext>
            </a:extLst>
          </p:cNvPr>
          <p:cNvSpPr/>
          <p:nvPr/>
        </p:nvSpPr>
        <p:spPr>
          <a:xfrm>
            <a:off x="2820340" y="5072660"/>
            <a:ext cx="159080" cy="165174"/>
          </a:xfrm>
          <a:prstGeom prst="flowChartConnector">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endParaRPr lang="zh-CN" altLang="en-US" sz="2400" b="1" dirty="0">
              <a:solidFill>
                <a:schemeClr val="bg1"/>
              </a:solidFill>
              <a:latin typeface="黑体" pitchFamily="49" charset="-122"/>
              <a:ea typeface="黑体" pitchFamily="49" charset="-122"/>
            </a:endParaRPr>
          </a:p>
        </p:txBody>
      </p:sp>
      <p:sp>
        <p:nvSpPr>
          <p:cNvPr id="55" name="矩形 54">
            <a:extLst>
              <a:ext uri="{FF2B5EF4-FFF2-40B4-BE49-F238E27FC236}">
                <a16:creationId xmlns:a16="http://schemas.microsoft.com/office/drawing/2014/main" id="{EF613A7C-3285-43B0-B02B-BED7F154FEF6}"/>
              </a:ext>
            </a:extLst>
          </p:cNvPr>
          <p:cNvSpPr/>
          <p:nvPr/>
        </p:nvSpPr>
        <p:spPr>
          <a:xfrm>
            <a:off x="2101215" y="5915132"/>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a:t>
            </a:r>
            <a:r>
              <a:rPr lang="en-US" altLang="zh-CN" sz="1600" b="1" dirty="0">
                <a:solidFill>
                  <a:schemeClr val="tx1"/>
                </a:solidFill>
                <a:latin typeface="黑体" pitchFamily="49" charset="-122"/>
                <a:ea typeface="黑体" pitchFamily="49" charset="-122"/>
              </a:rPr>
              <a:t>/</a:t>
            </a:r>
            <a:r>
              <a:rPr lang="zh-CN" altLang="en-US" sz="1600" b="1" dirty="0">
                <a:solidFill>
                  <a:schemeClr val="tx1"/>
                </a:solidFill>
                <a:latin typeface="黑体" pitchFamily="49" charset="-122"/>
                <a:ea typeface="黑体" pitchFamily="49" charset="-122"/>
              </a:rPr>
              <a:t>挂起队列</a:t>
            </a:r>
            <a:r>
              <a:rPr lang="en-US" altLang="zh-CN" sz="1600" b="1" dirty="0">
                <a:solidFill>
                  <a:schemeClr val="tx1"/>
                </a:solidFill>
                <a:latin typeface="黑体" pitchFamily="49" charset="-122"/>
                <a:ea typeface="黑体" pitchFamily="49" charset="-122"/>
              </a:rPr>
              <a:t>n</a:t>
            </a:r>
            <a:endParaRPr lang="zh-CN" altLang="en-US" sz="1600" b="1" dirty="0">
              <a:solidFill>
                <a:schemeClr val="tx1"/>
              </a:solidFill>
              <a:latin typeface="黑体" pitchFamily="49" charset="-122"/>
              <a:ea typeface="黑体" pitchFamily="49" charset="-122"/>
            </a:endParaRPr>
          </a:p>
        </p:txBody>
      </p:sp>
      <p:sp>
        <p:nvSpPr>
          <p:cNvPr id="56" name="流程图: 接点 55">
            <a:extLst>
              <a:ext uri="{FF2B5EF4-FFF2-40B4-BE49-F238E27FC236}">
                <a16:creationId xmlns:a16="http://schemas.microsoft.com/office/drawing/2014/main" id="{38B97F91-3875-4242-B6EC-5ECA961AE6D4}"/>
              </a:ext>
            </a:extLst>
          </p:cNvPr>
          <p:cNvSpPr/>
          <p:nvPr/>
        </p:nvSpPr>
        <p:spPr>
          <a:xfrm>
            <a:off x="2826055" y="5322570"/>
            <a:ext cx="159080" cy="165174"/>
          </a:xfrm>
          <a:prstGeom prst="flowChartConnector">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endParaRPr lang="zh-CN" altLang="en-US" sz="2400" b="1" dirty="0">
              <a:solidFill>
                <a:schemeClr val="bg1"/>
              </a:solidFill>
              <a:latin typeface="黑体" pitchFamily="49" charset="-122"/>
              <a:ea typeface="黑体" pitchFamily="49" charset="-122"/>
            </a:endParaRPr>
          </a:p>
        </p:txBody>
      </p:sp>
      <p:sp>
        <p:nvSpPr>
          <p:cNvPr id="57" name="流程图: 接点 56">
            <a:extLst>
              <a:ext uri="{FF2B5EF4-FFF2-40B4-BE49-F238E27FC236}">
                <a16:creationId xmlns:a16="http://schemas.microsoft.com/office/drawing/2014/main" id="{E04253B5-FC37-4C75-92ED-EFFE58834EE8}"/>
              </a:ext>
            </a:extLst>
          </p:cNvPr>
          <p:cNvSpPr/>
          <p:nvPr/>
        </p:nvSpPr>
        <p:spPr>
          <a:xfrm>
            <a:off x="2820340" y="5572480"/>
            <a:ext cx="159080" cy="165174"/>
          </a:xfrm>
          <a:prstGeom prst="flowChartConnector">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endParaRPr lang="zh-CN" altLang="en-US" sz="2400" b="1" dirty="0">
              <a:solidFill>
                <a:schemeClr val="bg1"/>
              </a:solidFill>
              <a:latin typeface="黑体" pitchFamily="49" charset="-122"/>
              <a:ea typeface="黑体" pitchFamily="49" charset="-122"/>
            </a:endParaRPr>
          </a:p>
        </p:txBody>
      </p:sp>
      <p:sp>
        <p:nvSpPr>
          <p:cNvPr id="58" name="矩形 57">
            <a:extLst>
              <a:ext uri="{FF2B5EF4-FFF2-40B4-BE49-F238E27FC236}">
                <a16:creationId xmlns:a16="http://schemas.microsoft.com/office/drawing/2014/main" id="{06BD2245-B140-41E5-9D01-BA66312B2BA6}"/>
              </a:ext>
            </a:extLst>
          </p:cNvPr>
          <p:cNvSpPr/>
          <p:nvPr/>
        </p:nvSpPr>
        <p:spPr>
          <a:xfrm>
            <a:off x="4686300" y="5915132"/>
            <a:ext cx="1722120" cy="342900"/>
          </a:xfrm>
          <a:prstGeom prst="rect">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600" b="1" dirty="0">
                <a:solidFill>
                  <a:schemeClr val="tx1"/>
                </a:solidFill>
                <a:latin typeface="黑体" pitchFamily="49" charset="-122"/>
                <a:ea typeface="黑体" pitchFamily="49" charset="-122"/>
              </a:rPr>
              <a:t>阻塞队列</a:t>
            </a:r>
            <a:r>
              <a:rPr lang="en-US" altLang="zh-CN" sz="1600" b="1" dirty="0">
                <a:solidFill>
                  <a:schemeClr val="tx1"/>
                </a:solidFill>
                <a:latin typeface="黑体" pitchFamily="49" charset="-122"/>
                <a:ea typeface="黑体" pitchFamily="49" charset="-122"/>
              </a:rPr>
              <a:t>n</a:t>
            </a:r>
            <a:endParaRPr lang="zh-CN" altLang="en-US" sz="1600" b="1" dirty="0">
              <a:solidFill>
                <a:schemeClr val="tx1"/>
              </a:solidFill>
              <a:latin typeface="黑体" pitchFamily="49" charset="-122"/>
              <a:ea typeface="黑体" pitchFamily="49" charset="-122"/>
            </a:endParaRPr>
          </a:p>
        </p:txBody>
      </p:sp>
      <p:cxnSp>
        <p:nvCxnSpPr>
          <p:cNvPr id="62" name="直接箭头连接符 61">
            <a:extLst>
              <a:ext uri="{FF2B5EF4-FFF2-40B4-BE49-F238E27FC236}">
                <a16:creationId xmlns:a16="http://schemas.microsoft.com/office/drawing/2014/main" id="{2E90F121-E314-487A-9D3C-E034AE806935}"/>
              </a:ext>
            </a:extLst>
          </p:cNvPr>
          <p:cNvCxnSpPr>
            <a:cxnSpLocks/>
          </p:cNvCxnSpPr>
          <p:nvPr/>
        </p:nvCxnSpPr>
        <p:spPr>
          <a:xfrm flipH="1">
            <a:off x="6408420" y="6086581"/>
            <a:ext cx="34366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文本框 72">
            <a:extLst>
              <a:ext uri="{FF2B5EF4-FFF2-40B4-BE49-F238E27FC236}">
                <a16:creationId xmlns:a16="http://schemas.microsoft.com/office/drawing/2014/main" id="{3FACD128-E517-4E9D-ACE8-BC6F3152323E}"/>
              </a:ext>
            </a:extLst>
          </p:cNvPr>
          <p:cNvSpPr txBox="1"/>
          <p:nvPr/>
        </p:nvSpPr>
        <p:spPr>
          <a:xfrm>
            <a:off x="7787641" y="5776631"/>
            <a:ext cx="10487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等待事件</a:t>
            </a:r>
            <a:r>
              <a:rPr lang="en-US" altLang="zh-CN" sz="1200" dirty="0">
                <a:latin typeface="黑体" panose="02010609060101010101" pitchFamily="49" charset="-122"/>
                <a:ea typeface="黑体" panose="02010609060101010101" pitchFamily="49" charset="-122"/>
              </a:rPr>
              <a:t>n</a:t>
            </a:r>
            <a:endParaRPr lang="zh-CN" altLang="en-US" sz="1200" dirty="0">
              <a:latin typeface="黑体" panose="02010609060101010101" pitchFamily="49" charset="-122"/>
              <a:ea typeface="黑体" panose="02010609060101010101" pitchFamily="49" charset="-122"/>
            </a:endParaRPr>
          </a:p>
        </p:txBody>
      </p:sp>
      <p:sp>
        <p:nvSpPr>
          <p:cNvPr id="74" name="文本框 73">
            <a:extLst>
              <a:ext uri="{FF2B5EF4-FFF2-40B4-BE49-F238E27FC236}">
                <a16:creationId xmlns:a16="http://schemas.microsoft.com/office/drawing/2014/main" id="{1D71CE25-4EAB-482F-BE3B-59342BB4AF8C}"/>
              </a:ext>
            </a:extLst>
          </p:cNvPr>
          <p:cNvSpPr txBox="1"/>
          <p:nvPr/>
        </p:nvSpPr>
        <p:spPr>
          <a:xfrm>
            <a:off x="3990975" y="5762182"/>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换入</a:t>
            </a:r>
          </a:p>
        </p:txBody>
      </p:sp>
      <p:cxnSp>
        <p:nvCxnSpPr>
          <p:cNvPr id="75" name="直接箭头连接符 74">
            <a:extLst>
              <a:ext uri="{FF2B5EF4-FFF2-40B4-BE49-F238E27FC236}">
                <a16:creationId xmlns:a16="http://schemas.microsoft.com/office/drawing/2014/main" id="{A3AA41F9-3C1B-4E59-A1F7-C824DB5B1C31}"/>
              </a:ext>
            </a:extLst>
          </p:cNvPr>
          <p:cNvCxnSpPr/>
          <p:nvPr/>
        </p:nvCxnSpPr>
        <p:spPr>
          <a:xfrm flipH="1">
            <a:off x="3823335" y="6163231"/>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文本框 75">
            <a:extLst>
              <a:ext uri="{FF2B5EF4-FFF2-40B4-BE49-F238E27FC236}">
                <a16:creationId xmlns:a16="http://schemas.microsoft.com/office/drawing/2014/main" id="{328F3AD2-64ED-447F-AF58-CF49625A0F19}"/>
              </a:ext>
            </a:extLst>
          </p:cNvPr>
          <p:cNvSpPr txBox="1"/>
          <p:nvPr/>
        </p:nvSpPr>
        <p:spPr>
          <a:xfrm>
            <a:off x="3973830" y="6163231"/>
            <a:ext cx="552450"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换出</a:t>
            </a:r>
          </a:p>
        </p:txBody>
      </p:sp>
      <p:cxnSp>
        <p:nvCxnSpPr>
          <p:cNvPr id="77" name="直接箭头连接符 76">
            <a:extLst>
              <a:ext uri="{FF2B5EF4-FFF2-40B4-BE49-F238E27FC236}">
                <a16:creationId xmlns:a16="http://schemas.microsoft.com/office/drawing/2014/main" id="{691F818E-F895-490C-92EA-1FD52A47CB2E}"/>
              </a:ext>
            </a:extLst>
          </p:cNvPr>
          <p:cNvCxnSpPr/>
          <p:nvPr/>
        </p:nvCxnSpPr>
        <p:spPr>
          <a:xfrm>
            <a:off x="3840480" y="6049360"/>
            <a:ext cx="85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F1A79B22-D01A-45EE-8C5C-6A0CB5BDBE43}"/>
              </a:ext>
            </a:extLst>
          </p:cNvPr>
          <p:cNvCxnSpPr>
            <a:cxnSpLocks/>
          </p:cNvCxnSpPr>
          <p:nvPr/>
        </p:nvCxnSpPr>
        <p:spPr>
          <a:xfrm flipH="1">
            <a:off x="1681162" y="6086581"/>
            <a:ext cx="41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D27A153E-9C6B-4EDD-A7BA-E5B9088C735E}"/>
              </a:ext>
            </a:extLst>
          </p:cNvPr>
          <p:cNvSpPr txBox="1"/>
          <p:nvPr/>
        </p:nvSpPr>
        <p:spPr>
          <a:xfrm>
            <a:off x="1783572" y="5629628"/>
            <a:ext cx="919151"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n</a:t>
            </a:r>
            <a:endParaRPr lang="zh-CN" altLang="en-US" sz="1200" dirty="0">
              <a:latin typeface="黑体" panose="02010609060101010101" pitchFamily="49" charset="-122"/>
              <a:ea typeface="黑体" panose="02010609060101010101" pitchFamily="49" charset="-122"/>
            </a:endParaRPr>
          </a:p>
        </p:txBody>
      </p:sp>
      <p:cxnSp>
        <p:nvCxnSpPr>
          <p:cNvPr id="35" name="直接箭头连接符 34">
            <a:extLst>
              <a:ext uri="{FF2B5EF4-FFF2-40B4-BE49-F238E27FC236}">
                <a16:creationId xmlns:a16="http://schemas.microsoft.com/office/drawing/2014/main" id="{04755C1E-9073-4832-B253-DB3E0FB45836}"/>
              </a:ext>
            </a:extLst>
          </p:cNvPr>
          <p:cNvCxnSpPr/>
          <p:nvPr/>
        </p:nvCxnSpPr>
        <p:spPr>
          <a:xfrm flipV="1">
            <a:off x="4754880" y="3288030"/>
            <a:ext cx="0" cy="2612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1055113F-A545-4DB4-8C27-05D940D073B9}"/>
              </a:ext>
            </a:extLst>
          </p:cNvPr>
          <p:cNvSpPr txBox="1"/>
          <p:nvPr/>
        </p:nvSpPr>
        <p:spPr>
          <a:xfrm>
            <a:off x="4775835" y="5599154"/>
            <a:ext cx="90677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发生事件</a:t>
            </a:r>
            <a:r>
              <a:rPr lang="en-US" altLang="zh-CN" sz="1200" dirty="0">
                <a:latin typeface="黑体" panose="02010609060101010101" pitchFamily="49" charset="-122"/>
                <a:ea typeface="黑体" panose="02010609060101010101" pitchFamily="49" charset="-122"/>
              </a:rPr>
              <a:t>n</a:t>
            </a:r>
            <a:endParaRPr lang="zh-CN" altLang="en-US" sz="1200"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E3754AB2-77BD-49C5-9006-24DCF91EFF88}"/>
              </a:ext>
            </a:extLst>
          </p:cNvPr>
          <p:cNvSpPr/>
          <p:nvPr/>
        </p:nvSpPr>
        <p:spPr>
          <a:xfrm>
            <a:off x="274323" y="2811293"/>
            <a:ext cx="975357" cy="597108"/>
          </a:xfrm>
          <a:prstGeom prst="ellipse">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200" b="1" dirty="0">
                <a:solidFill>
                  <a:schemeClr val="tx1"/>
                </a:solidFill>
                <a:latin typeface="黑体" pitchFamily="49" charset="-122"/>
                <a:ea typeface="黑体" pitchFamily="49" charset="-122"/>
              </a:rPr>
              <a:t>新建态</a:t>
            </a:r>
          </a:p>
        </p:txBody>
      </p:sp>
      <p:sp>
        <p:nvSpPr>
          <p:cNvPr id="81" name="椭圆 80">
            <a:extLst>
              <a:ext uri="{FF2B5EF4-FFF2-40B4-BE49-F238E27FC236}">
                <a16:creationId xmlns:a16="http://schemas.microsoft.com/office/drawing/2014/main" id="{52CCE413-36BD-4EAD-97C2-46808670F06D}"/>
              </a:ext>
            </a:extLst>
          </p:cNvPr>
          <p:cNvSpPr/>
          <p:nvPr/>
        </p:nvSpPr>
        <p:spPr>
          <a:xfrm>
            <a:off x="9852661" y="2762575"/>
            <a:ext cx="975357" cy="597108"/>
          </a:xfrm>
          <a:prstGeom prst="ellipse">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200" b="1" dirty="0">
                <a:solidFill>
                  <a:schemeClr val="tx1"/>
                </a:solidFill>
                <a:latin typeface="黑体" pitchFamily="49" charset="-122"/>
                <a:ea typeface="黑体" pitchFamily="49" charset="-122"/>
              </a:rPr>
              <a:t>退出态</a:t>
            </a:r>
          </a:p>
        </p:txBody>
      </p:sp>
    </p:spTree>
    <p:extLst>
      <p:ext uri="{BB962C8B-B14F-4D97-AF65-F5344CB8AC3E}">
        <p14:creationId xmlns:p14="http://schemas.microsoft.com/office/powerpoint/2010/main" val="249281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3.5</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考虑图</a:t>
            </a:r>
            <a:r>
              <a:rPr lang="en-US" altLang="zh-CN" sz="2400" kern="0" dirty="0"/>
              <a:t>3.9(b)</a:t>
            </a:r>
            <a:r>
              <a:rPr lang="zh-CN" altLang="en-US" sz="2400" kern="0" dirty="0"/>
              <a:t>中的状态转换图。假设操作系统正在分派进程，有些进程处于就绪态和就绪</a:t>
            </a:r>
            <a:r>
              <a:rPr lang="en-US" altLang="zh-CN" sz="2400" kern="0" dirty="0"/>
              <a:t>/</a:t>
            </a:r>
            <a:r>
              <a:rPr lang="zh-CN" altLang="en-US" sz="2400" kern="0" dirty="0"/>
              <a:t>挂起态，并且至少有一个处于就绪</a:t>
            </a:r>
            <a:r>
              <a:rPr lang="en-US" altLang="zh-CN" sz="2400" kern="0" dirty="0"/>
              <a:t>/</a:t>
            </a:r>
            <a:r>
              <a:rPr lang="zh-CN" altLang="en-US" sz="2400" kern="0" dirty="0"/>
              <a:t>挂起态的进程的优先级，高于就绪态的所有进程的优先级。有两种极端的策略</a:t>
            </a:r>
            <a:r>
              <a:rPr lang="zh-CN" altLang="en-US" sz="2400" kern="0" dirty="0">
                <a:sym typeface="Wingdings" panose="05000000000000000000" pitchFamily="2" charset="2"/>
              </a:rPr>
              <a:t>：</a:t>
            </a:r>
            <a:r>
              <a:rPr lang="en-US" altLang="zh-CN" sz="2400" kern="0" dirty="0">
                <a:sym typeface="Wingdings" panose="05000000000000000000" pitchFamily="2" charset="2"/>
              </a:rPr>
              <a:t>1</a:t>
            </a:r>
            <a:r>
              <a:rPr lang="zh-CN" altLang="en-US" sz="2400" kern="0" dirty="0">
                <a:sym typeface="Wingdings" panose="05000000000000000000" pitchFamily="2" charset="2"/>
              </a:rPr>
              <a:t>）总是分派一个处于就绪态的进程，以减少交换；</a:t>
            </a:r>
            <a:r>
              <a:rPr lang="en-US" altLang="zh-CN" sz="2400" kern="0" dirty="0">
                <a:sym typeface="Wingdings" panose="05000000000000000000" pitchFamily="2" charset="2"/>
              </a:rPr>
              <a:t>2</a:t>
            </a:r>
            <a:r>
              <a:rPr lang="zh-CN" altLang="en-US" sz="2400" kern="0" dirty="0">
                <a:sym typeface="Wingdings" panose="05000000000000000000" pitchFamily="2" charset="2"/>
              </a:rPr>
              <a:t>）总是把机会给具有最高优先级的进程，即使会导致在不需要交换时进行交换。请给出一种能均衡考虑优先级和性能的中间策略。</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4" name="图片 3">
            <a:extLst>
              <a:ext uri="{FF2B5EF4-FFF2-40B4-BE49-F238E27FC236}">
                <a16:creationId xmlns:a16="http://schemas.microsoft.com/office/drawing/2014/main" id="{B7DC652F-D2F6-4CDC-A43E-77BEBAF377A4}"/>
              </a:ext>
            </a:extLst>
          </p:cNvPr>
          <p:cNvPicPr>
            <a:picLocks noChangeAspect="1"/>
          </p:cNvPicPr>
          <p:nvPr/>
        </p:nvPicPr>
        <p:blipFill>
          <a:blip r:embed="rId2"/>
          <a:stretch>
            <a:fillRect/>
          </a:stretch>
        </p:blipFill>
        <p:spPr>
          <a:xfrm>
            <a:off x="4511041" y="3869764"/>
            <a:ext cx="4000500" cy="2797735"/>
          </a:xfrm>
          <a:prstGeom prst="rect">
            <a:avLst/>
          </a:prstGeom>
        </p:spPr>
      </p:pic>
    </p:spTree>
    <p:extLst>
      <p:ext uri="{BB962C8B-B14F-4D97-AF65-F5344CB8AC3E}">
        <p14:creationId xmlns:p14="http://schemas.microsoft.com/office/powerpoint/2010/main" val="1929424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3.5</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言之有理即可，策略</a:t>
            </a:r>
            <a:r>
              <a:rPr lang="en-US" altLang="zh-CN" sz="2400" kern="0" dirty="0"/>
              <a:t>1</a:t>
            </a:r>
          </a:p>
          <a:p>
            <a:pPr lvl="1"/>
            <a:r>
              <a:rPr lang="zh-CN" altLang="en-US" sz="2400" dirty="0"/>
              <a:t>设定一个优先级的阈值，如果“就绪”队列中存在优先级高于此阈值的进程，那么就从这些进程中挑选优先级最高的那个进程进行分配。如果“就绪”队列中所有进程的优先级都小于此阈值，则将处于“就绪</a:t>
            </a:r>
            <a:r>
              <a:rPr lang="en-US" altLang="zh-CN" sz="2400" dirty="0"/>
              <a:t>/</a:t>
            </a:r>
            <a:r>
              <a:rPr lang="zh-CN" altLang="en-US" sz="2400" dirty="0"/>
              <a:t>挂起”状态的进程中优先级高于阈值的那些进程换入内存，使它们进入“就绪”队列，并在这些进程中分派优先级最高的进程。如果“就绪”队列和“就绪</a:t>
            </a:r>
            <a:r>
              <a:rPr lang="en-US" altLang="zh-CN" sz="2400" dirty="0"/>
              <a:t>/</a:t>
            </a:r>
            <a:r>
              <a:rPr lang="zh-CN" altLang="en-US" sz="2400" dirty="0"/>
              <a:t>挂起”队列中所有进程的优先级都不大于阈值，则直接分派“就绪”队列中优先级最高的进程。</a:t>
            </a: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169478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3.5</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策略</a:t>
            </a:r>
            <a:r>
              <a:rPr lang="en-US" altLang="zh-CN" sz="2400" kern="0" dirty="0"/>
              <a:t>2</a:t>
            </a:r>
          </a:p>
          <a:p>
            <a:pPr lvl="1"/>
            <a:r>
              <a:rPr lang="zh-CN" altLang="en-US" sz="2400" kern="0" dirty="0"/>
              <a:t>先进行“就绪</a:t>
            </a:r>
            <a:r>
              <a:rPr lang="en-US" altLang="zh-CN" sz="2400" kern="0" dirty="0"/>
              <a:t>/</a:t>
            </a:r>
            <a:r>
              <a:rPr lang="zh-CN" altLang="en-US" sz="2400" kern="0" dirty="0"/>
              <a:t>挂起”队列中优先级最高的那个进程的换入操作，然后分配“就绪”队列中优先级最高的进程。由于被换入的进程的优先级高于“就绪”队列中所有进程的优先级，因此，当上述的换入操作完成以后，下一次的进程切换就会分派这个被换入的进程。</a:t>
            </a:r>
            <a:endParaRPr lang="en-US" altLang="zh-CN" kern="0" dirty="0"/>
          </a:p>
          <a:p>
            <a:pPr lvl="1"/>
            <a:endParaRPr lang="en-US" altLang="zh-CN" kern="0" dirty="0"/>
          </a:p>
        </p:txBody>
      </p:sp>
    </p:spTree>
    <p:extLst>
      <p:ext uri="{BB962C8B-B14F-4D97-AF65-F5344CB8AC3E}">
        <p14:creationId xmlns:p14="http://schemas.microsoft.com/office/powerpoint/2010/main" val="69535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2.1</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假设有一台多道程序计算机，每个作业都有相同的特征。在一个计算周期</a:t>
            </a:r>
            <a:r>
              <a:rPr lang="en-US" altLang="zh-CN" sz="2400" kern="0" dirty="0"/>
              <a:t>T</a:t>
            </a:r>
            <a:r>
              <a:rPr lang="zh-CN" altLang="en-US" sz="2400" kern="0" dirty="0"/>
              <a:t>中，一个作业有一半时间用在</a:t>
            </a:r>
            <a:r>
              <a:rPr lang="en-US" altLang="zh-CN" sz="2400" kern="0" dirty="0"/>
              <a:t>I/O</a:t>
            </a:r>
            <a:r>
              <a:rPr lang="zh-CN" altLang="en-US" sz="2400" kern="0" dirty="0"/>
              <a:t>上，另一半时间用于处理器的活动。每个作业一共运行</a:t>
            </a:r>
            <a:r>
              <a:rPr lang="en-US" altLang="zh-CN" sz="2400" kern="0" dirty="0"/>
              <a:t>N</a:t>
            </a:r>
            <a:r>
              <a:rPr lang="zh-CN" altLang="en-US" sz="2400" kern="0" dirty="0"/>
              <a:t>个周期。假设使用简单的循环法调度，且</a:t>
            </a:r>
            <a:r>
              <a:rPr lang="en-US" altLang="zh-CN" sz="2400" kern="0" dirty="0"/>
              <a:t>I/O</a:t>
            </a:r>
            <a:r>
              <a:rPr lang="zh-CN" altLang="en-US" sz="2400" kern="0" dirty="0"/>
              <a:t>操作可以与处理器操作重叠。定义以下参量：</a:t>
            </a:r>
            <a:endParaRPr lang="en-US" altLang="zh-CN" sz="2400" dirty="0"/>
          </a:p>
          <a:p>
            <a:pPr lvl="1"/>
            <a:r>
              <a:rPr lang="zh-CN" altLang="en-US" sz="2400" dirty="0"/>
              <a:t>时间周期</a:t>
            </a:r>
            <a:r>
              <a:rPr lang="en-US" altLang="zh-CN" sz="2400" dirty="0"/>
              <a:t>=</a:t>
            </a:r>
            <a:r>
              <a:rPr lang="zh-CN" altLang="en-US" sz="2400" dirty="0"/>
              <a:t>完成任务的实际时间</a:t>
            </a:r>
            <a:endParaRPr lang="en-US" altLang="zh-CN" sz="2400" dirty="0"/>
          </a:p>
          <a:p>
            <a:pPr lvl="1"/>
            <a:r>
              <a:rPr lang="zh-CN" altLang="en-US" sz="2400" dirty="0"/>
              <a:t>吞吐量</a:t>
            </a:r>
            <a:r>
              <a:rPr lang="en-US" altLang="zh-CN" sz="2400" dirty="0"/>
              <a:t>=</a:t>
            </a:r>
            <a:r>
              <a:rPr lang="zh-CN" altLang="en-US" sz="2400" dirty="0"/>
              <a:t>每个时间周期</a:t>
            </a:r>
            <a:r>
              <a:rPr lang="en-US" altLang="zh-CN" sz="2400" dirty="0"/>
              <a:t>T</a:t>
            </a:r>
            <a:r>
              <a:rPr lang="zh-CN" altLang="en-US" sz="2400" dirty="0"/>
              <a:t>内平均完成作业数</a:t>
            </a:r>
            <a:endParaRPr lang="en-US" altLang="zh-CN" sz="2400" dirty="0"/>
          </a:p>
          <a:p>
            <a:pPr lvl="1"/>
            <a:r>
              <a:rPr lang="zh-CN" altLang="en-US" sz="2400" dirty="0"/>
              <a:t>处理器利用率</a:t>
            </a:r>
            <a:r>
              <a:rPr lang="en-US" altLang="zh-CN" sz="2400" dirty="0"/>
              <a:t>=</a:t>
            </a:r>
            <a:r>
              <a:rPr lang="zh-CN" altLang="en-US" sz="2400" dirty="0"/>
              <a:t>处理器活跃（不处于等待状态）的时间百分比</a:t>
            </a:r>
            <a:endParaRPr lang="en-US" altLang="zh-CN" sz="2400" dirty="0"/>
          </a:p>
          <a:p>
            <a:r>
              <a:rPr lang="zh-CN" altLang="en-US" sz="2400" kern="0" dirty="0"/>
              <a:t>当周期</a:t>
            </a:r>
            <a:r>
              <a:rPr lang="en-US" altLang="zh-CN" sz="2400" kern="0" dirty="0"/>
              <a:t>T</a:t>
            </a:r>
            <a:r>
              <a:rPr lang="zh-CN" altLang="en-US" sz="2400" kern="0" dirty="0"/>
              <a:t>分别按以下方式分布时，对</a:t>
            </a:r>
            <a:r>
              <a:rPr lang="en-US" altLang="zh-CN" sz="2400" kern="0" dirty="0"/>
              <a:t>1</a:t>
            </a:r>
            <a:r>
              <a:rPr lang="zh-CN" altLang="en-US" sz="2400" kern="0" dirty="0"/>
              <a:t>个、</a:t>
            </a:r>
            <a:r>
              <a:rPr lang="en-US" altLang="zh-CN" sz="2400" kern="0" dirty="0"/>
              <a:t>2</a:t>
            </a:r>
            <a:r>
              <a:rPr lang="zh-CN" altLang="en-US" sz="2400" kern="0" dirty="0"/>
              <a:t>个和</a:t>
            </a:r>
            <a:r>
              <a:rPr lang="en-US" altLang="zh-CN" sz="2400" kern="0" dirty="0"/>
              <a:t>4</a:t>
            </a:r>
            <a:r>
              <a:rPr lang="zh-CN" altLang="en-US" sz="2400" kern="0" dirty="0"/>
              <a:t>个同时发生的作业，请计算这些参量：</a:t>
            </a:r>
            <a:endParaRPr lang="en-US" altLang="zh-CN" sz="2400" dirty="0"/>
          </a:p>
          <a:p>
            <a:pPr lvl="1"/>
            <a:r>
              <a:rPr lang="zh-CN" altLang="en-US" sz="2400" dirty="0"/>
              <a:t>前一半用于</a:t>
            </a:r>
            <a:r>
              <a:rPr lang="en-US" altLang="zh-CN" sz="2400" dirty="0"/>
              <a:t>I/O</a:t>
            </a:r>
            <a:r>
              <a:rPr lang="zh-CN" altLang="en-US" sz="2400" dirty="0"/>
              <a:t>，后一半用于处理器</a:t>
            </a:r>
            <a:endParaRPr lang="en-US" altLang="zh-CN" sz="2400" dirty="0"/>
          </a:p>
          <a:p>
            <a:pPr lvl="1"/>
            <a:r>
              <a:rPr lang="zh-CN" altLang="en-US" sz="2400" dirty="0"/>
              <a:t>前</a:t>
            </a:r>
            <a:r>
              <a:rPr lang="en-US" altLang="zh-CN" sz="2400" dirty="0"/>
              <a:t>1/4</a:t>
            </a:r>
            <a:r>
              <a:rPr lang="zh-CN" altLang="en-US" sz="2400" dirty="0"/>
              <a:t>和后</a:t>
            </a:r>
            <a:r>
              <a:rPr lang="en-US" altLang="zh-CN" sz="2400" dirty="0"/>
              <a:t>1/4</a:t>
            </a:r>
            <a:r>
              <a:rPr lang="zh-CN" altLang="en-US" sz="2400" dirty="0"/>
              <a:t>用于</a:t>
            </a:r>
            <a:r>
              <a:rPr lang="en-US" altLang="zh-CN" sz="2400" dirty="0"/>
              <a:t>I/O</a:t>
            </a:r>
            <a:r>
              <a:rPr lang="zh-CN" altLang="en-US" sz="2400" dirty="0"/>
              <a:t>，中间部分用于处理器</a:t>
            </a:r>
            <a:endParaRPr lang="en-US" altLang="zh-CN" sz="2400" dirty="0"/>
          </a:p>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692430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3.5</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策略</a:t>
            </a:r>
            <a:r>
              <a:rPr lang="en-US" altLang="zh-CN" sz="2400" kern="0" dirty="0"/>
              <a:t>3</a:t>
            </a:r>
          </a:p>
          <a:p>
            <a:pPr lvl="1"/>
            <a:r>
              <a:rPr lang="zh-CN" altLang="en-US" sz="2400" kern="0" dirty="0"/>
              <a:t>设定一个优先级的差值常数。如果“就绪</a:t>
            </a:r>
            <a:r>
              <a:rPr lang="en-US" altLang="zh-CN" sz="2400" kern="0" dirty="0"/>
              <a:t>/</a:t>
            </a:r>
            <a:r>
              <a:rPr lang="zh-CN" altLang="en-US" sz="2400" kern="0" dirty="0"/>
              <a:t>挂起”队列中的最高优先级与“就绪”队列中的最高优先级之差大于或等于这个设定的常数值时，那就表明“就绪</a:t>
            </a:r>
            <a:r>
              <a:rPr lang="en-US" altLang="zh-CN" sz="2400" kern="0" dirty="0"/>
              <a:t>/</a:t>
            </a:r>
            <a:r>
              <a:rPr lang="zh-CN" altLang="en-US" sz="2400" kern="0" dirty="0"/>
              <a:t>挂起”队列中的优先级最高的进程被分派的迫切性比较大，因此就换入“就绪</a:t>
            </a:r>
            <a:r>
              <a:rPr lang="en-US" altLang="zh-CN" sz="2400" kern="0" dirty="0"/>
              <a:t>/</a:t>
            </a:r>
            <a:r>
              <a:rPr lang="zh-CN" altLang="en-US" sz="2400" kern="0" dirty="0"/>
              <a:t>挂起”队列中的优先级最高的进程，并分派它。如果上述的最高优先级之差未达到设定的常数值，那么就分派“就绪”队列中优先级最高的进程。</a:t>
            </a:r>
            <a:endParaRPr lang="en-US" altLang="zh-CN" kern="0" dirty="0"/>
          </a:p>
          <a:p>
            <a:pPr lvl="1"/>
            <a:endParaRPr lang="en-US" altLang="zh-CN" kern="0" dirty="0"/>
          </a:p>
        </p:txBody>
      </p:sp>
    </p:spTree>
    <p:extLst>
      <p:ext uri="{BB962C8B-B14F-4D97-AF65-F5344CB8AC3E}">
        <p14:creationId xmlns:p14="http://schemas.microsoft.com/office/powerpoint/2010/main" val="3841755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3.9</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图</a:t>
            </a:r>
            <a:r>
              <a:rPr lang="en-US" altLang="zh-CN" sz="2400" kern="0" dirty="0"/>
              <a:t>3.8(b)</a:t>
            </a:r>
            <a:r>
              <a:rPr lang="zh-CN" altLang="en-US" sz="2400" kern="0" dirty="0"/>
              <a:t>表明，一个进程每次只能位于一个事件队列中。</a:t>
            </a:r>
            <a:endParaRPr lang="en-US" altLang="zh-CN" sz="2400" kern="0" dirty="0"/>
          </a:p>
          <a:p>
            <a:pPr lvl="1"/>
            <a:r>
              <a:rPr lang="zh-CN" altLang="en-US" sz="2400" dirty="0"/>
              <a:t>允许一个进程同时等待一个或多个事件可行吗？请举例说明</a:t>
            </a:r>
            <a:endParaRPr lang="en-US" altLang="zh-CN" sz="2400" dirty="0"/>
          </a:p>
          <a:p>
            <a:pPr lvl="1"/>
            <a:r>
              <a:rPr lang="zh-CN" altLang="en-US" sz="2400" dirty="0"/>
              <a:t>在这种情况下，如何修改图中的排队结构以支持这个新特性？</a:t>
            </a:r>
            <a:endParaRPr lang="en-US" altLang="zh-CN" sz="2400" dirty="0"/>
          </a:p>
          <a:p>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4" name="图片 3">
            <a:extLst>
              <a:ext uri="{FF2B5EF4-FFF2-40B4-BE49-F238E27FC236}">
                <a16:creationId xmlns:a16="http://schemas.microsoft.com/office/drawing/2014/main" id="{F5B057C1-8B7F-4A23-933D-386230473BFE}"/>
              </a:ext>
            </a:extLst>
          </p:cNvPr>
          <p:cNvPicPr>
            <a:picLocks noChangeAspect="1"/>
          </p:cNvPicPr>
          <p:nvPr/>
        </p:nvPicPr>
        <p:blipFill>
          <a:blip r:embed="rId2"/>
          <a:stretch>
            <a:fillRect/>
          </a:stretch>
        </p:blipFill>
        <p:spPr>
          <a:xfrm>
            <a:off x="3368994" y="3099311"/>
            <a:ext cx="4434840" cy="3453888"/>
          </a:xfrm>
          <a:prstGeom prst="rect">
            <a:avLst/>
          </a:prstGeom>
        </p:spPr>
      </p:pic>
    </p:spTree>
    <p:extLst>
      <p:ext uri="{BB962C8B-B14F-4D97-AF65-F5344CB8AC3E}">
        <p14:creationId xmlns:p14="http://schemas.microsoft.com/office/powerpoint/2010/main" val="2232855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3.9</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图</a:t>
            </a:r>
            <a:r>
              <a:rPr lang="en-US" altLang="zh-CN" sz="2400" kern="0" dirty="0"/>
              <a:t>3.8(b)</a:t>
            </a:r>
            <a:r>
              <a:rPr lang="zh-CN" altLang="en-US" sz="2400" kern="0" dirty="0"/>
              <a:t>表明，一个进程每次只能位于一个事件队列中。</a:t>
            </a:r>
            <a:endParaRPr lang="en-US" altLang="zh-CN" sz="2400" kern="0" dirty="0"/>
          </a:p>
          <a:p>
            <a:pPr lvl="1"/>
            <a:r>
              <a:rPr lang="zh-CN" altLang="en-US" sz="2400" dirty="0"/>
              <a:t>允许一个进程同时等待一个或多个事件可行吗？请举例说明</a:t>
            </a:r>
            <a:endParaRPr lang="en-US" altLang="zh-CN" sz="2400" dirty="0"/>
          </a:p>
          <a:p>
            <a:pPr lvl="1"/>
            <a:r>
              <a:rPr lang="zh-CN" altLang="en-US" sz="2400" dirty="0"/>
              <a:t>在这种情况下，如何修改图中的排队结构以支持这个新特性？</a:t>
            </a:r>
            <a:endParaRPr lang="en-US" altLang="zh-CN" sz="2400" dirty="0"/>
          </a:p>
          <a:p>
            <a:r>
              <a:rPr lang="zh-CN" altLang="en-US" sz="2400" kern="0" dirty="0"/>
              <a:t>是可行的，例如一个进程可能正在处理从另一个进程那里收到的数据并将结果保存到磁盘上。如果当前在另一个进程中正有数据在等待被取走，进程就可以继续获得数据并处理它。如果前一个写磁盘操作已经完成，并且有处理好的数据在等待写出，那么进程就可以继续写磁盘。这样就可能存在某一时刻，进程不仅在等待从输入进程中获取数据，还在等待磁盘可用。</a:t>
            </a:r>
            <a:endParaRPr lang="en-US" altLang="zh-CN" sz="2400" dirty="0"/>
          </a:p>
          <a:p>
            <a:pPr marL="471487" lvl="1" indent="0">
              <a:buNone/>
            </a:pPr>
            <a:endParaRPr lang="en-US" altLang="zh-CN" sz="2400" dirty="0"/>
          </a:p>
          <a:p>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125557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3.9</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图</a:t>
            </a:r>
            <a:r>
              <a:rPr lang="en-US" altLang="zh-CN" sz="2400" kern="0" dirty="0"/>
              <a:t>3.8(b)</a:t>
            </a:r>
            <a:r>
              <a:rPr lang="zh-CN" altLang="en-US" sz="2400" kern="0" dirty="0"/>
              <a:t>表明，一个进程每次只能位于一个事件队列中。</a:t>
            </a:r>
            <a:endParaRPr lang="en-US" altLang="zh-CN" sz="2400" kern="0" dirty="0"/>
          </a:p>
          <a:p>
            <a:pPr lvl="1"/>
            <a:r>
              <a:rPr lang="zh-CN" altLang="en-US" sz="2400" dirty="0"/>
              <a:t>允许一个进程同时等待一个或多个事件可行吗？请举例说明</a:t>
            </a:r>
            <a:endParaRPr lang="en-US" altLang="zh-CN" sz="2400" dirty="0"/>
          </a:p>
          <a:p>
            <a:pPr lvl="1"/>
            <a:r>
              <a:rPr lang="zh-CN" altLang="en-US" sz="2400" dirty="0"/>
              <a:t>在这种情况下，如何修改图中的排队结构以支持这个新特性？</a:t>
            </a:r>
            <a:endParaRPr lang="en-US" altLang="zh-CN" sz="2400" dirty="0"/>
          </a:p>
          <a:p>
            <a:r>
              <a:rPr lang="zh-CN" altLang="en-US" sz="2400" kern="0" dirty="0"/>
              <a:t>有很多种方法解决这一问题，可以使用一种特殊的队列，或者将进程放入两个独立的队列中。无论采用哪种方法，操作系统都必须处理好细节工作，使进程相继地关注两个事件的发生。</a:t>
            </a:r>
            <a:endParaRPr lang="en-US" altLang="zh-CN" sz="2400" dirty="0"/>
          </a:p>
          <a:p>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636455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2ADBEC3A-6F75-4086-81DD-A329649AD9A5}"/>
              </a:ext>
            </a:extLst>
          </p:cNvPr>
          <p:cNvSpPr>
            <a:spLocks noGrp="1"/>
          </p:cNvSpPr>
          <p:nvPr>
            <p:ph idx="1"/>
          </p:nvPr>
        </p:nvSpPr>
        <p:spPr>
          <a:xfrm>
            <a:off x="735246" y="1762431"/>
            <a:ext cx="9986094" cy="4267200"/>
          </a:xfrm>
        </p:spPr>
        <p:txBody>
          <a:bodyPr/>
          <a:lstStyle/>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zh-CN" altLang="en-US" dirty="0"/>
          </a:p>
        </p:txBody>
      </p:sp>
      <p:sp>
        <p:nvSpPr>
          <p:cNvPr id="6" name="标题 1">
            <a:extLst>
              <a:ext uri="{FF2B5EF4-FFF2-40B4-BE49-F238E27FC236}">
                <a16:creationId xmlns:a16="http://schemas.microsoft.com/office/drawing/2014/main" id="{D8CC3A36-DCA2-4D9E-A5C6-DB20D3A012DF}"/>
              </a:ext>
            </a:extLst>
          </p:cNvPr>
          <p:cNvSpPr txBox="1">
            <a:spLocks/>
          </p:cNvSpPr>
          <p:nvPr/>
        </p:nvSpPr>
        <p:spPr bwMode="auto">
          <a:xfrm>
            <a:off x="4437803" y="3516618"/>
            <a:ext cx="2203874"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b="1">
                <a:solidFill>
                  <a:srgbClr val="1717B7"/>
                </a:solidFill>
                <a:latin typeface="+mj-lt"/>
                <a:ea typeface="微软雅黑" panose="020B0503020204020204" pitchFamily="34" charset="-122"/>
                <a:cs typeface="+mj-cs"/>
              </a:defRPr>
            </a:lvl1pPr>
            <a:lvl2pPr algn="l" rtl="0" eaLnBrk="0" fontAlgn="base" hangingPunct="0">
              <a:spcBef>
                <a:spcPct val="0"/>
              </a:spcBef>
              <a:spcAft>
                <a:spcPct val="0"/>
              </a:spcAft>
              <a:defRPr sz="3800">
                <a:solidFill>
                  <a:srgbClr val="CC0000"/>
                </a:solidFill>
                <a:latin typeface="Verdana" pitchFamily="34" charset="0"/>
                <a:ea typeface="宋体" pitchFamily="2" charset="-122"/>
              </a:defRPr>
            </a:lvl2pPr>
            <a:lvl3pPr algn="l" rtl="0" eaLnBrk="0" fontAlgn="base" hangingPunct="0">
              <a:spcBef>
                <a:spcPct val="0"/>
              </a:spcBef>
              <a:spcAft>
                <a:spcPct val="0"/>
              </a:spcAft>
              <a:defRPr sz="3800">
                <a:solidFill>
                  <a:srgbClr val="CC0000"/>
                </a:solidFill>
                <a:latin typeface="Verdana" pitchFamily="34" charset="0"/>
                <a:ea typeface="宋体" pitchFamily="2" charset="-122"/>
              </a:defRPr>
            </a:lvl3pPr>
            <a:lvl4pPr algn="l" rtl="0" eaLnBrk="0" fontAlgn="base" hangingPunct="0">
              <a:spcBef>
                <a:spcPct val="0"/>
              </a:spcBef>
              <a:spcAft>
                <a:spcPct val="0"/>
              </a:spcAft>
              <a:defRPr sz="3800">
                <a:solidFill>
                  <a:srgbClr val="CC0000"/>
                </a:solidFill>
                <a:latin typeface="Verdana" pitchFamily="34" charset="0"/>
                <a:ea typeface="宋体" pitchFamily="2" charset="-122"/>
              </a:defRPr>
            </a:lvl4pPr>
            <a:lvl5pPr algn="l" rtl="0" eaLnBrk="0" fontAlgn="base" hangingPunct="0">
              <a:spcBef>
                <a:spcPct val="0"/>
              </a:spcBef>
              <a:spcAft>
                <a:spcPct val="0"/>
              </a:spcAft>
              <a:defRPr sz="3800">
                <a:solidFill>
                  <a:srgbClr val="CC0000"/>
                </a:solidFill>
                <a:latin typeface="Verdana" pitchFamily="34" charset="0"/>
                <a:ea typeface="宋体" pitchFamily="2" charset="-122"/>
              </a:defRPr>
            </a:lvl5pPr>
            <a:lvl6pPr marL="457200" algn="l" rtl="0" fontAlgn="base">
              <a:spcBef>
                <a:spcPct val="0"/>
              </a:spcBef>
              <a:spcAft>
                <a:spcPct val="0"/>
              </a:spcAft>
              <a:defRPr sz="3800">
                <a:solidFill>
                  <a:srgbClr val="CC0000"/>
                </a:solidFill>
                <a:latin typeface="Verdana" pitchFamily="34" charset="0"/>
                <a:ea typeface="宋体" pitchFamily="2" charset="-122"/>
              </a:defRPr>
            </a:lvl6pPr>
            <a:lvl7pPr marL="914400" algn="l" rtl="0" fontAlgn="base">
              <a:spcBef>
                <a:spcPct val="0"/>
              </a:spcBef>
              <a:spcAft>
                <a:spcPct val="0"/>
              </a:spcAft>
              <a:defRPr sz="3800">
                <a:solidFill>
                  <a:srgbClr val="CC0000"/>
                </a:solidFill>
                <a:latin typeface="Verdana" pitchFamily="34" charset="0"/>
                <a:ea typeface="宋体" pitchFamily="2" charset="-122"/>
              </a:defRPr>
            </a:lvl7pPr>
            <a:lvl8pPr marL="1371600" algn="l" rtl="0" fontAlgn="base">
              <a:spcBef>
                <a:spcPct val="0"/>
              </a:spcBef>
              <a:spcAft>
                <a:spcPct val="0"/>
              </a:spcAft>
              <a:defRPr sz="3800">
                <a:solidFill>
                  <a:srgbClr val="CC0000"/>
                </a:solidFill>
                <a:latin typeface="Verdana" pitchFamily="34" charset="0"/>
                <a:ea typeface="宋体" pitchFamily="2" charset="-122"/>
              </a:defRPr>
            </a:lvl8pPr>
            <a:lvl9pPr marL="1828800" algn="l" rtl="0" fontAlgn="base">
              <a:spcBef>
                <a:spcPct val="0"/>
              </a:spcBef>
              <a:spcAft>
                <a:spcPct val="0"/>
              </a:spcAft>
              <a:defRPr sz="3800">
                <a:solidFill>
                  <a:srgbClr val="CC0000"/>
                </a:solidFill>
                <a:latin typeface="Verdana" pitchFamily="34" charset="0"/>
                <a:ea typeface="宋体" pitchFamily="2" charset="-122"/>
              </a:defRPr>
            </a:lvl9pPr>
          </a:lstStyle>
          <a:p>
            <a:r>
              <a:rPr lang="zh-CN" altLang="en-US" sz="4800" kern="0" dirty="0"/>
              <a:t>第四章</a:t>
            </a:r>
          </a:p>
        </p:txBody>
      </p:sp>
    </p:spTree>
    <p:extLst>
      <p:ext uri="{BB962C8B-B14F-4D97-AF65-F5344CB8AC3E}">
        <p14:creationId xmlns:p14="http://schemas.microsoft.com/office/powerpoint/2010/main" val="1329520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4.2</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在比较用户级线程和内核线程时曾指出用户级线程的一个缺点是，当一个用户级线程执行系统调用时，不仅这个线程被阻塞，进程中的所有线程都被阻塞。请问这是为什么？</a:t>
            </a: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3007980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4.2</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用户级线程（</a:t>
            </a:r>
            <a:r>
              <a:rPr lang="en-US" altLang="zh-CN" sz="2400" kern="0" dirty="0"/>
              <a:t>User-Level Thread, ULT</a:t>
            </a:r>
            <a:r>
              <a:rPr lang="zh-CN" altLang="en-US" sz="2400" kern="0" dirty="0"/>
              <a:t>）</a:t>
            </a:r>
            <a:endParaRPr lang="en-US" altLang="zh-CN" sz="2400" dirty="0"/>
          </a:p>
          <a:p>
            <a:pPr lvl="1"/>
            <a:r>
              <a:rPr lang="zh-CN" altLang="en-US" sz="2400" dirty="0"/>
              <a:t>管理线程的所有工作都由应用程序完成，内核意识不到线程的存在。</a:t>
            </a:r>
            <a:endParaRPr lang="en-US" altLang="zh-CN" sz="2400" dirty="0"/>
          </a:p>
          <a:p>
            <a:r>
              <a:rPr lang="zh-CN" altLang="en-US" sz="2400" kern="0" dirty="0"/>
              <a:t>内核线程（</a:t>
            </a:r>
            <a:r>
              <a:rPr lang="en-US" altLang="zh-CN" sz="2400" kern="0" dirty="0"/>
              <a:t>Kernel-Level Thread, KLT</a:t>
            </a:r>
            <a:r>
              <a:rPr lang="zh-CN" altLang="en-US" sz="2400" kern="0" dirty="0"/>
              <a:t>）</a:t>
            </a:r>
            <a:endParaRPr lang="en-US" altLang="zh-CN" sz="2400" dirty="0"/>
          </a:p>
          <a:p>
            <a:pPr lvl="1"/>
            <a:r>
              <a:rPr lang="zh-CN" altLang="en-US" sz="2400" dirty="0"/>
              <a:t>管理线程的所有工作都有内核完成。</a:t>
            </a:r>
            <a:endParaRPr lang="en-US" altLang="zh-CN" sz="2400"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1197922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4.2</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3" name="图片 2">
            <a:extLst>
              <a:ext uri="{FF2B5EF4-FFF2-40B4-BE49-F238E27FC236}">
                <a16:creationId xmlns:a16="http://schemas.microsoft.com/office/drawing/2014/main" id="{E928DE58-CCA5-4D8D-9790-047E9FBD2632}"/>
              </a:ext>
            </a:extLst>
          </p:cNvPr>
          <p:cNvPicPr>
            <a:picLocks noChangeAspect="1"/>
          </p:cNvPicPr>
          <p:nvPr/>
        </p:nvPicPr>
        <p:blipFill>
          <a:blip r:embed="rId2"/>
          <a:stretch>
            <a:fillRect/>
          </a:stretch>
        </p:blipFill>
        <p:spPr>
          <a:xfrm>
            <a:off x="913923" y="1875473"/>
            <a:ext cx="10440353" cy="3611556"/>
          </a:xfrm>
          <a:prstGeom prst="rect">
            <a:avLst/>
          </a:prstGeom>
        </p:spPr>
      </p:pic>
    </p:spTree>
    <p:extLst>
      <p:ext uri="{BB962C8B-B14F-4D97-AF65-F5344CB8AC3E}">
        <p14:creationId xmlns:p14="http://schemas.microsoft.com/office/powerpoint/2010/main" val="213422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4.2</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在比较用户级线程和内核线程时曾指出用户级线程的一个缺点是，当一个用户级线程执行系统调用时，不仅这个线程被阻塞，进程中的所有线程都被阻塞。请问这是为什么？</a:t>
            </a:r>
            <a:endParaRPr lang="en-US" altLang="zh-CN" sz="2400" dirty="0"/>
          </a:p>
          <a:p>
            <a:pPr lvl="1"/>
            <a:r>
              <a:rPr lang="zh-CN" altLang="en-US" sz="2400" dirty="0"/>
              <a:t>对于用户级线程来说，一个进程的线程结构对操作系统是不可见的，而操作系统的调度是以进程为单位的。</a:t>
            </a: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3270757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4.4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考虑这样一个环境，用户级线程和内核级线程为一对一的映射关系，它允许进程中的一个或多个线程产生会引发阻塞的系统调用，而其它线程则继续运行。解释为什么在单处理器机器上，这个模型会使得多线程程序的运行速度快于相应单线程程序的运行速度。</a:t>
            </a: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313826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2.1</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先计算</a:t>
            </a:r>
            <a:r>
              <a:rPr lang="en-US" altLang="zh-CN" sz="2400" kern="0" dirty="0"/>
              <a:t>a)</a:t>
            </a:r>
            <a:r>
              <a:rPr lang="zh-CN" altLang="en-US" sz="2400" kern="0" dirty="0"/>
              <a:t>情况：在周期</a:t>
            </a:r>
            <a:r>
              <a:rPr lang="en-US" altLang="zh-CN" sz="2400" kern="0" dirty="0"/>
              <a:t>T</a:t>
            </a:r>
            <a:r>
              <a:rPr lang="zh-CN" altLang="en-US" sz="2400" kern="0" dirty="0"/>
              <a:t>中，一个作业前一半时间用在</a:t>
            </a:r>
            <a:r>
              <a:rPr lang="en-US" altLang="zh-CN" sz="2400" kern="0" dirty="0"/>
              <a:t>I/O</a:t>
            </a:r>
            <a:r>
              <a:rPr lang="zh-CN" altLang="en-US" sz="2400" kern="0" dirty="0"/>
              <a:t>上，后一半时间用于处理器的活动</a:t>
            </a:r>
            <a:endParaRPr lang="en-US" altLang="zh-CN" sz="2400" kern="0" dirty="0"/>
          </a:p>
          <a:p>
            <a:r>
              <a:rPr lang="zh-CN" altLang="en-US" sz="2400" kern="0" dirty="0"/>
              <a:t>只有</a:t>
            </a:r>
            <a:r>
              <a:rPr lang="en-US" altLang="zh-CN" sz="2400" kern="0" dirty="0"/>
              <a:t>1</a:t>
            </a:r>
            <a:r>
              <a:rPr lang="zh-CN" altLang="en-US" sz="2400" kern="0" dirty="0"/>
              <a:t>个作业的情况：</a:t>
            </a:r>
            <a:endParaRPr lang="en-US" altLang="zh-CN" sz="2400" kern="0" dirty="0"/>
          </a:p>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4" name="图片 3">
            <a:extLst>
              <a:ext uri="{FF2B5EF4-FFF2-40B4-BE49-F238E27FC236}">
                <a16:creationId xmlns:a16="http://schemas.microsoft.com/office/drawing/2014/main" id="{4C018CE2-65D9-4690-BAAB-21B6C0FC3219}"/>
              </a:ext>
            </a:extLst>
          </p:cNvPr>
          <p:cNvPicPr>
            <a:picLocks noChangeAspect="1"/>
          </p:cNvPicPr>
          <p:nvPr/>
        </p:nvPicPr>
        <p:blipFill>
          <a:blip r:embed="rId2"/>
          <a:stretch>
            <a:fillRect/>
          </a:stretch>
        </p:blipFill>
        <p:spPr>
          <a:xfrm>
            <a:off x="3581400" y="3120545"/>
            <a:ext cx="5029200" cy="3266919"/>
          </a:xfrm>
          <a:prstGeom prst="rect">
            <a:avLst/>
          </a:prstGeom>
        </p:spPr>
      </p:pic>
    </p:spTree>
    <p:extLst>
      <p:ext uri="{BB962C8B-B14F-4D97-AF65-F5344CB8AC3E}">
        <p14:creationId xmlns:p14="http://schemas.microsoft.com/office/powerpoint/2010/main" val="1277059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4.4</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考虑这样一个环境，用户级线程和内核级线程为一对一的映射关系，它允许进程中的一个或多个线程产生会引发阻塞的系统调用，而其它线程则继续运行。解释为什么在单处理器机器上，这个模型会使得多线程程序的运行速度快于相应单线程程序的运行速度。</a:t>
            </a:r>
            <a:endParaRPr lang="en-US" altLang="zh-CN" sz="2400" dirty="0"/>
          </a:p>
          <a:p>
            <a:pPr lvl="1"/>
            <a:r>
              <a:rPr lang="zh-CN" altLang="en-US" sz="2400" dirty="0"/>
              <a:t>在单处理器机器上，对于多线程程序，若有一个线程引发阻塞的系统调用，因为用户级线程和内核级线程为一对一的映射关系，所以一个线程的阻塞不会阻塞整个进程，其它线程可以继续运行。</a:t>
            </a:r>
            <a:endParaRPr lang="en-US" altLang="zh-CN" sz="2400" dirty="0"/>
          </a:p>
          <a:p>
            <a:pPr lvl="1"/>
            <a:r>
              <a:rPr lang="zh-CN" altLang="en-US" sz="2400" dirty="0"/>
              <a:t>在单处理机器上，对于单线程程序，一个线程的阻塞相当于阻塞了整个进程，要等阻塞的系统调用（如执行一次</a:t>
            </a:r>
            <a:r>
              <a:rPr lang="en-US" altLang="zh-CN" sz="2400" dirty="0"/>
              <a:t>I/O</a:t>
            </a:r>
            <a:r>
              <a:rPr lang="zh-CN" altLang="en-US" sz="2400" dirty="0"/>
              <a:t>操作）结束才能继续运行</a:t>
            </a:r>
            <a:endParaRPr lang="en-US" altLang="zh-CN" sz="2400" dirty="0"/>
          </a:p>
          <a:p>
            <a:pPr lvl="1"/>
            <a:r>
              <a:rPr lang="zh-CN" altLang="en-US" sz="2400" dirty="0"/>
              <a:t>所以，多线程程序的运行速度快于单线程程序的运行速度。</a:t>
            </a:r>
            <a:endParaRPr lang="en-US" altLang="zh-CN" sz="2400" dirty="0"/>
          </a:p>
          <a:p>
            <a:pPr lvl="1"/>
            <a:endParaRPr lang="en-US" altLang="zh-CN" dirty="0"/>
          </a:p>
          <a:p>
            <a:pPr marL="471487" lvl="1" indent="0">
              <a:buNone/>
            </a:pPr>
            <a:endParaRPr lang="en-US" altLang="zh-CN" kern="0" dirty="0"/>
          </a:p>
          <a:p>
            <a:pPr lvl="1"/>
            <a:endParaRPr lang="en-US" altLang="zh-CN" kern="0" dirty="0"/>
          </a:p>
        </p:txBody>
      </p:sp>
    </p:spTree>
    <p:extLst>
      <p:ext uri="{BB962C8B-B14F-4D97-AF65-F5344CB8AC3E}">
        <p14:creationId xmlns:p14="http://schemas.microsoft.com/office/powerpoint/2010/main" val="136346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2ADBEC3A-6F75-4086-81DD-A329649AD9A5}"/>
              </a:ext>
            </a:extLst>
          </p:cNvPr>
          <p:cNvSpPr>
            <a:spLocks noGrp="1"/>
          </p:cNvSpPr>
          <p:nvPr>
            <p:ph idx="1"/>
          </p:nvPr>
        </p:nvSpPr>
        <p:spPr>
          <a:xfrm>
            <a:off x="735246" y="1762431"/>
            <a:ext cx="9986094" cy="4267200"/>
          </a:xfrm>
        </p:spPr>
        <p:txBody>
          <a:bodyPr/>
          <a:lstStyle/>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zh-CN" altLang="en-US" dirty="0"/>
          </a:p>
        </p:txBody>
      </p:sp>
      <p:sp>
        <p:nvSpPr>
          <p:cNvPr id="6" name="标题 1">
            <a:extLst>
              <a:ext uri="{FF2B5EF4-FFF2-40B4-BE49-F238E27FC236}">
                <a16:creationId xmlns:a16="http://schemas.microsoft.com/office/drawing/2014/main" id="{D8CC3A36-DCA2-4D9E-A5C6-DB20D3A012DF}"/>
              </a:ext>
            </a:extLst>
          </p:cNvPr>
          <p:cNvSpPr txBox="1">
            <a:spLocks/>
          </p:cNvSpPr>
          <p:nvPr/>
        </p:nvSpPr>
        <p:spPr bwMode="auto">
          <a:xfrm>
            <a:off x="4437803" y="3516618"/>
            <a:ext cx="2203874"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b="1">
                <a:solidFill>
                  <a:srgbClr val="1717B7"/>
                </a:solidFill>
                <a:latin typeface="+mj-lt"/>
                <a:ea typeface="微软雅黑" panose="020B0503020204020204" pitchFamily="34" charset="-122"/>
                <a:cs typeface="+mj-cs"/>
              </a:defRPr>
            </a:lvl1pPr>
            <a:lvl2pPr algn="l" rtl="0" eaLnBrk="0" fontAlgn="base" hangingPunct="0">
              <a:spcBef>
                <a:spcPct val="0"/>
              </a:spcBef>
              <a:spcAft>
                <a:spcPct val="0"/>
              </a:spcAft>
              <a:defRPr sz="3800">
                <a:solidFill>
                  <a:srgbClr val="CC0000"/>
                </a:solidFill>
                <a:latin typeface="Verdana" pitchFamily="34" charset="0"/>
                <a:ea typeface="宋体" pitchFamily="2" charset="-122"/>
              </a:defRPr>
            </a:lvl2pPr>
            <a:lvl3pPr algn="l" rtl="0" eaLnBrk="0" fontAlgn="base" hangingPunct="0">
              <a:spcBef>
                <a:spcPct val="0"/>
              </a:spcBef>
              <a:spcAft>
                <a:spcPct val="0"/>
              </a:spcAft>
              <a:defRPr sz="3800">
                <a:solidFill>
                  <a:srgbClr val="CC0000"/>
                </a:solidFill>
                <a:latin typeface="Verdana" pitchFamily="34" charset="0"/>
                <a:ea typeface="宋体" pitchFamily="2" charset="-122"/>
              </a:defRPr>
            </a:lvl3pPr>
            <a:lvl4pPr algn="l" rtl="0" eaLnBrk="0" fontAlgn="base" hangingPunct="0">
              <a:spcBef>
                <a:spcPct val="0"/>
              </a:spcBef>
              <a:spcAft>
                <a:spcPct val="0"/>
              </a:spcAft>
              <a:defRPr sz="3800">
                <a:solidFill>
                  <a:srgbClr val="CC0000"/>
                </a:solidFill>
                <a:latin typeface="Verdana" pitchFamily="34" charset="0"/>
                <a:ea typeface="宋体" pitchFamily="2" charset="-122"/>
              </a:defRPr>
            </a:lvl4pPr>
            <a:lvl5pPr algn="l" rtl="0" eaLnBrk="0" fontAlgn="base" hangingPunct="0">
              <a:spcBef>
                <a:spcPct val="0"/>
              </a:spcBef>
              <a:spcAft>
                <a:spcPct val="0"/>
              </a:spcAft>
              <a:defRPr sz="3800">
                <a:solidFill>
                  <a:srgbClr val="CC0000"/>
                </a:solidFill>
                <a:latin typeface="Verdana" pitchFamily="34" charset="0"/>
                <a:ea typeface="宋体" pitchFamily="2" charset="-122"/>
              </a:defRPr>
            </a:lvl5pPr>
            <a:lvl6pPr marL="457200" algn="l" rtl="0" fontAlgn="base">
              <a:spcBef>
                <a:spcPct val="0"/>
              </a:spcBef>
              <a:spcAft>
                <a:spcPct val="0"/>
              </a:spcAft>
              <a:defRPr sz="3800">
                <a:solidFill>
                  <a:srgbClr val="CC0000"/>
                </a:solidFill>
                <a:latin typeface="Verdana" pitchFamily="34" charset="0"/>
                <a:ea typeface="宋体" pitchFamily="2" charset="-122"/>
              </a:defRPr>
            </a:lvl6pPr>
            <a:lvl7pPr marL="914400" algn="l" rtl="0" fontAlgn="base">
              <a:spcBef>
                <a:spcPct val="0"/>
              </a:spcBef>
              <a:spcAft>
                <a:spcPct val="0"/>
              </a:spcAft>
              <a:defRPr sz="3800">
                <a:solidFill>
                  <a:srgbClr val="CC0000"/>
                </a:solidFill>
                <a:latin typeface="Verdana" pitchFamily="34" charset="0"/>
                <a:ea typeface="宋体" pitchFamily="2" charset="-122"/>
              </a:defRPr>
            </a:lvl7pPr>
            <a:lvl8pPr marL="1371600" algn="l" rtl="0" fontAlgn="base">
              <a:spcBef>
                <a:spcPct val="0"/>
              </a:spcBef>
              <a:spcAft>
                <a:spcPct val="0"/>
              </a:spcAft>
              <a:defRPr sz="3800">
                <a:solidFill>
                  <a:srgbClr val="CC0000"/>
                </a:solidFill>
                <a:latin typeface="Verdana" pitchFamily="34" charset="0"/>
                <a:ea typeface="宋体" pitchFamily="2" charset="-122"/>
              </a:defRPr>
            </a:lvl8pPr>
            <a:lvl9pPr marL="1828800" algn="l" rtl="0" fontAlgn="base">
              <a:spcBef>
                <a:spcPct val="0"/>
              </a:spcBef>
              <a:spcAft>
                <a:spcPct val="0"/>
              </a:spcAft>
              <a:defRPr sz="3800">
                <a:solidFill>
                  <a:srgbClr val="CC0000"/>
                </a:solidFill>
                <a:latin typeface="Verdana" pitchFamily="34" charset="0"/>
                <a:ea typeface="宋体" pitchFamily="2" charset="-122"/>
              </a:defRPr>
            </a:lvl9pPr>
          </a:lstStyle>
          <a:p>
            <a:r>
              <a:rPr lang="zh-CN" altLang="en-US" sz="4800" kern="0" dirty="0"/>
              <a:t>谢谢</a:t>
            </a:r>
          </a:p>
        </p:txBody>
      </p:sp>
    </p:spTree>
    <p:extLst>
      <p:ext uri="{BB962C8B-B14F-4D97-AF65-F5344CB8AC3E}">
        <p14:creationId xmlns:p14="http://schemas.microsoft.com/office/powerpoint/2010/main" val="407641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2.1</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先计算</a:t>
            </a:r>
            <a:r>
              <a:rPr lang="en-US" altLang="zh-CN" sz="2400" kern="0" dirty="0"/>
              <a:t>a)</a:t>
            </a:r>
            <a:r>
              <a:rPr lang="zh-CN" altLang="en-US" sz="2400" kern="0" dirty="0"/>
              <a:t>情况：在周期</a:t>
            </a:r>
            <a:r>
              <a:rPr lang="en-US" altLang="zh-CN" sz="2400" kern="0" dirty="0"/>
              <a:t>T</a:t>
            </a:r>
            <a:r>
              <a:rPr lang="zh-CN" altLang="en-US" sz="2400" kern="0" dirty="0"/>
              <a:t>中，一个作业前一半时间用在</a:t>
            </a:r>
            <a:r>
              <a:rPr lang="en-US" altLang="zh-CN" sz="2400" kern="0" dirty="0"/>
              <a:t>I/O</a:t>
            </a:r>
            <a:r>
              <a:rPr lang="zh-CN" altLang="en-US" sz="2400" kern="0" dirty="0"/>
              <a:t>上，后一半时间用于处理器的活动</a:t>
            </a:r>
            <a:endParaRPr lang="en-US" altLang="zh-CN" sz="2400" kern="0" dirty="0"/>
          </a:p>
          <a:p>
            <a:r>
              <a:rPr lang="zh-CN" altLang="en-US" sz="2400" kern="0" dirty="0"/>
              <a:t>有</a:t>
            </a:r>
            <a:r>
              <a:rPr lang="en-US" altLang="zh-CN" sz="2400" kern="0" dirty="0"/>
              <a:t>2</a:t>
            </a:r>
            <a:r>
              <a:rPr lang="zh-CN" altLang="en-US" sz="2400" kern="0" dirty="0"/>
              <a:t>个作业的情况：</a:t>
            </a:r>
            <a:endParaRPr lang="en-US" altLang="zh-CN" sz="2400" kern="0" dirty="0"/>
          </a:p>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8" name="图片 7">
            <a:extLst>
              <a:ext uri="{FF2B5EF4-FFF2-40B4-BE49-F238E27FC236}">
                <a16:creationId xmlns:a16="http://schemas.microsoft.com/office/drawing/2014/main" id="{2A7A7FEF-830D-4204-B796-54032C0D6F9C}"/>
              </a:ext>
            </a:extLst>
          </p:cNvPr>
          <p:cNvPicPr>
            <a:picLocks noChangeAspect="1"/>
          </p:cNvPicPr>
          <p:nvPr/>
        </p:nvPicPr>
        <p:blipFill>
          <a:blip r:embed="rId2"/>
          <a:stretch>
            <a:fillRect/>
          </a:stretch>
        </p:blipFill>
        <p:spPr>
          <a:xfrm>
            <a:off x="3429000" y="3137565"/>
            <a:ext cx="5074920" cy="3529934"/>
          </a:xfrm>
          <a:prstGeom prst="rect">
            <a:avLst/>
          </a:prstGeom>
        </p:spPr>
      </p:pic>
    </p:spTree>
    <p:extLst>
      <p:ext uri="{BB962C8B-B14F-4D97-AF65-F5344CB8AC3E}">
        <p14:creationId xmlns:p14="http://schemas.microsoft.com/office/powerpoint/2010/main" val="395066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2.1</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先计算</a:t>
            </a:r>
            <a:r>
              <a:rPr lang="en-US" altLang="zh-CN" sz="2400" kern="0" dirty="0"/>
              <a:t>a)</a:t>
            </a:r>
            <a:r>
              <a:rPr lang="zh-CN" altLang="en-US" sz="2400" kern="0" dirty="0"/>
              <a:t>情况：在周期</a:t>
            </a:r>
            <a:r>
              <a:rPr lang="en-US" altLang="zh-CN" sz="2400" kern="0" dirty="0"/>
              <a:t>T</a:t>
            </a:r>
            <a:r>
              <a:rPr lang="zh-CN" altLang="en-US" sz="2400" kern="0" dirty="0"/>
              <a:t>中，一个作业前一半时间用在</a:t>
            </a:r>
            <a:r>
              <a:rPr lang="en-US" altLang="zh-CN" sz="2400" kern="0" dirty="0"/>
              <a:t>I/O</a:t>
            </a:r>
            <a:r>
              <a:rPr lang="zh-CN" altLang="en-US" sz="2400" kern="0" dirty="0"/>
              <a:t>上，后一半时间用于处理器的活动</a:t>
            </a:r>
            <a:endParaRPr lang="en-US" altLang="zh-CN" sz="2400" kern="0" dirty="0"/>
          </a:p>
          <a:p>
            <a:r>
              <a:rPr lang="zh-CN" altLang="en-US" sz="2400" kern="0" dirty="0"/>
              <a:t>有</a:t>
            </a:r>
            <a:r>
              <a:rPr lang="en-US" altLang="zh-CN" sz="2400" kern="0" dirty="0"/>
              <a:t>4</a:t>
            </a:r>
            <a:r>
              <a:rPr lang="zh-CN" altLang="en-US" sz="2400" kern="0" dirty="0"/>
              <a:t>个作业的情况：</a:t>
            </a:r>
            <a:endParaRPr lang="en-US" altLang="zh-CN" sz="2400" kern="0" dirty="0"/>
          </a:p>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3" name="图片 2">
            <a:extLst>
              <a:ext uri="{FF2B5EF4-FFF2-40B4-BE49-F238E27FC236}">
                <a16:creationId xmlns:a16="http://schemas.microsoft.com/office/drawing/2014/main" id="{2AD6A0D3-955E-4954-843B-2BD74F4969FD}"/>
              </a:ext>
            </a:extLst>
          </p:cNvPr>
          <p:cNvPicPr>
            <a:picLocks noChangeAspect="1"/>
          </p:cNvPicPr>
          <p:nvPr/>
        </p:nvPicPr>
        <p:blipFill>
          <a:blip r:embed="rId2"/>
          <a:stretch>
            <a:fillRect/>
          </a:stretch>
        </p:blipFill>
        <p:spPr>
          <a:xfrm>
            <a:off x="3353276" y="3103405"/>
            <a:ext cx="5485447" cy="3093559"/>
          </a:xfrm>
          <a:prstGeom prst="rect">
            <a:avLst/>
          </a:prstGeom>
        </p:spPr>
      </p:pic>
    </p:spTree>
    <p:extLst>
      <p:ext uri="{BB962C8B-B14F-4D97-AF65-F5344CB8AC3E}">
        <p14:creationId xmlns:p14="http://schemas.microsoft.com/office/powerpoint/2010/main" val="142625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2.1</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再计算</a:t>
            </a:r>
            <a:r>
              <a:rPr lang="en-US" altLang="zh-CN" sz="2400" kern="0" dirty="0"/>
              <a:t>b)</a:t>
            </a:r>
            <a:r>
              <a:rPr lang="zh-CN" altLang="en-US" sz="2400" kern="0" dirty="0"/>
              <a:t>情况：在周期</a:t>
            </a:r>
            <a:r>
              <a:rPr lang="en-US" altLang="zh-CN" sz="2400" kern="0" dirty="0"/>
              <a:t>T</a:t>
            </a:r>
            <a:r>
              <a:rPr lang="zh-CN" altLang="en-US" sz="2400" kern="0" dirty="0"/>
              <a:t>中，一个作业前</a:t>
            </a:r>
            <a:r>
              <a:rPr lang="en-US" altLang="zh-CN" sz="2400" kern="0" dirty="0"/>
              <a:t>1/4</a:t>
            </a:r>
            <a:r>
              <a:rPr lang="zh-CN" altLang="en-US" sz="2400" kern="0" dirty="0"/>
              <a:t>时间和后</a:t>
            </a:r>
            <a:r>
              <a:rPr lang="en-US" altLang="zh-CN" sz="2400" kern="0" dirty="0"/>
              <a:t>1/4</a:t>
            </a:r>
            <a:r>
              <a:rPr lang="zh-CN" altLang="en-US" sz="2400" kern="0" dirty="0"/>
              <a:t>时间用在</a:t>
            </a:r>
            <a:r>
              <a:rPr lang="en-US" altLang="zh-CN" sz="2400" kern="0" dirty="0"/>
              <a:t>I/O</a:t>
            </a:r>
            <a:r>
              <a:rPr lang="zh-CN" altLang="en-US" sz="2400" kern="0" dirty="0"/>
              <a:t>上，中间</a:t>
            </a:r>
            <a:r>
              <a:rPr lang="en-US" altLang="zh-CN" sz="2400" kern="0" dirty="0"/>
              <a:t>1/2</a:t>
            </a:r>
            <a:r>
              <a:rPr lang="zh-CN" altLang="en-US" sz="2400" kern="0" dirty="0"/>
              <a:t>时间用于处理器的活动</a:t>
            </a:r>
            <a:endParaRPr lang="en-US" altLang="zh-CN" sz="2400" kern="0" dirty="0"/>
          </a:p>
          <a:p>
            <a:r>
              <a:rPr lang="zh-CN" altLang="en-US" sz="2400" kern="0" dirty="0"/>
              <a:t>只有</a:t>
            </a:r>
            <a:r>
              <a:rPr lang="en-US" altLang="zh-CN" sz="2400" kern="0" dirty="0"/>
              <a:t>1</a:t>
            </a:r>
            <a:r>
              <a:rPr lang="zh-CN" altLang="en-US" sz="2400" kern="0" dirty="0"/>
              <a:t>个作业的情况：</a:t>
            </a:r>
            <a:endParaRPr lang="en-US" altLang="zh-CN" sz="2400" kern="0" dirty="0"/>
          </a:p>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3" name="图片 2">
            <a:extLst>
              <a:ext uri="{FF2B5EF4-FFF2-40B4-BE49-F238E27FC236}">
                <a16:creationId xmlns:a16="http://schemas.microsoft.com/office/drawing/2014/main" id="{09B7EC54-7C09-45F4-B8BC-477A24371BB4}"/>
              </a:ext>
            </a:extLst>
          </p:cNvPr>
          <p:cNvPicPr>
            <a:picLocks noChangeAspect="1"/>
          </p:cNvPicPr>
          <p:nvPr/>
        </p:nvPicPr>
        <p:blipFill>
          <a:blip r:embed="rId2"/>
          <a:stretch>
            <a:fillRect/>
          </a:stretch>
        </p:blipFill>
        <p:spPr>
          <a:xfrm>
            <a:off x="3642360" y="3301519"/>
            <a:ext cx="5067300" cy="3107853"/>
          </a:xfrm>
          <a:prstGeom prst="rect">
            <a:avLst/>
          </a:prstGeom>
        </p:spPr>
      </p:pic>
    </p:spTree>
    <p:extLst>
      <p:ext uri="{BB962C8B-B14F-4D97-AF65-F5344CB8AC3E}">
        <p14:creationId xmlns:p14="http://schemas.microsoft.com/office/powerpoint/2010/main" val="301839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2.1</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再计算</a:t>
            </a:r>
            <a:r>
              <a:rPr lang="en-US" altLang="zh-CN" sz="2400" kern="0" dirty="0"/>
              <a:t>b)</a:t>
            </a:r>
            <a:r>
              <a:rPr lang="zh-CN" altLang="en-US" sz="2400" kern="0" dirty="0"/>
              <a:t>情况：在周期</a:t>
            </a:r>
            <a:r>
              <a:rPr lang="en-US" altLang="zh-CN" sz="2400" kern="0" dirty="0"/>
              <a:t>T</a:t>
            </a:r>
            <a:r>
              <a:rPr lang="zh-CN" altLang="en-US" sz="2400" kern="0" dirty="0"/>
              <a:t>中，一个作业前</a:t>
            </a:r>
            <a:r>
              <a:rPr lang="en-US" altLang="zh-CN" sz="2400" kern="0" dirty="0"/>
              <a:t>1/4</a:t>
            </a:r>
            <a:r>
              <a:rPr lang="zh-CN" altLang="en-US" sz="2400" kern="0" dirty="0"/>
              <a:t>时间和后</a:t>
            </a:r>
            <a:r>
              <a:rPr lang="en-US" altLang="zh-CN" sz="2400" kern="0" dirty="0"/>
              <a:t>1/4</a:t>
            </a:r>
            <a:r>
              <a:rPr lang="zh-CN" altLang="en-US" sz="2400" kern="0" dirty="0"/>
              <a:t>时间用在</a:t>
            </a:r>
            <a:r>
              <a:rPr lang="en-US" altLang="zh-CN" sz="2400" kern="0" dirty="0"/>
              <a:t>I/O</a:t>
            </a:r>
            <a:r>
              <a:rPr lang="zh-CN" altLang="en-US" sz="2400" kern="0" dirty="0"/>
              <a:t>上，中间</a:t>
            </a:r>
            <a:r>
              <a:rPr lang="en-US" altLang="zh-CN" sz="2400" kern="0" dirty="0"/>
              <a:t>1/2</a:t>
            </a:r>
            <a:r>
              <a:rPr lang="zh-CN" altLang="en-US" sz="2400" kern="0" dirty="0"/>
              <a:t>时间用于处理器的活动</a:t>
            </a:r>
            <a:endParaRPr lang="en-US" altLang="zh-CN" sz="2400" kern="0" dirty="0"/>
          </a:p>
          <a:p>
            <a:r>
              <a:rPr lang="zh-CN" altLang="en-US" sz="2400" kern="0" dirty="0"/>
              <a:t>有</a:t>
            </a:r>
            <a:r>
              <a:rPr lang="en-US" altLang="zh-CN" sz="2400" kern="0" dirty="0"/>
              <a:t>2</a:t>
            </a:r>
            <a:r>
              <a:rPr lang="zh-CN" altLang="en-US" sz="2400" kern="0" dirty="0"/>
              <a:t>个作业的情况：</a:t>
            </a:r>
            <a:endParaRPr lang="en-US" altLang="zh-CN" sz="2400" kern="0" dirty="0"/>
          </a:p>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6" name="图片 5">
            <a:extLst>
              <a:ext uri="{FF2B5EF4-FFF2-40B4-BE49-F238E27FC236}">
                <a16:creationId xmlns:a16="http://schemas.microsoft.com/office/drawing/2014/main" id="{691C01C2-52FF-4703-9CB9-A90A5742AC80}"/>
              </a:ext>
            </a:extLst>
          </p:cNvPr>
          <p:cNvPicPr>
            <a:picLocks noChangeAspect="1"/>
          </p:cNvPicPr>
          <p:nvPr/>
        </p:nvPicPr>
        <p:blipFill>
          <a:blip r:embed="rId2"/>
          <a:stretch>
            <a:fillRect/>
          </a:stretch>
        </p:blipFill>
        <p:spPr>
          <a:xfrm>
            <a:off x="3337083" y="3125460"/>
            <a:ext cx="5517833" cy="3542039"/>
          </a:xfrm>
          <a:prstGeom prst="rect">
            <a:avLst/>
          </a:prstGeom>
        </p:spPr>
      </p:pic>
    </p:spTree>
    <p:extLst>
      <p:ext uri="{BB962C8B-B14F-4D97-AF65-F5344CB8AC3E}">
        <p14:creationId xmlns:p14="http://schemas.microsoft.com/office/powerpoint/2010/main" val="211143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95269-19CD-4426-8A0B-C8B108FC4421}"/>
              </a:ext>
            </a:extLst>
          </p:cNvPr>
          <p:cNvSpPr>
            <a:spLocks noGrp="1"/>
          </p:cNvSpPr>
          <p:nvPr>
            <p:ph type="title"/>
          </p:nvPr>
        </p:nvSpPr>
        <p:spPr/>
        <p:txBody>
          <a:bodyPr/>
          <a:lstStyle/>
          <a:p>
            <a:r>
              <a:rPr lang="en-US" altLang="zh-CN" dirty="0"/>
              <a:t>2.1</a:t>
            </a:r>
            <a:endParaRPr lang="zh-CN" altLang="en-US" dirty="0"/>
          </a:p>
        </p:txBody>
      </p:sp>
      <p:sp>
        <p:nvSpPr>
          <p:cNvPr id="5" name="内容占位符 2">
            <a:extLst>
              <a:ext uri="{FF2B5EF4-FFF2-40B4-BE49-F238E27FC236}">
                <a16:creationId xmlns:a16="http://schemas.microsoft.com/office/drawing/2014/main" id="{2ADBEC3A-6F75-4086-81DD-A329649AD9A5}"/>
              </a:ext>
            </a:extLst>
          </p:cNvPr>
          <p:cNvSpPr txBox="1">
            <a:spLocks/>
          </p:cNvSpPr>
          <p:nvPr/>
        </p:nvSpPr>
        <p:spPr bwMode="auto">
          <a:xfrm>
            <a:off x="762000" y="1767348"/>
            <a:ext cx="10744200" cy="49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微软雅黑" panose="020B0503020204020204" pitchFamily="34" charset="-122"/>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微软雅黑" panose="020B0503020204020204" pitchFamily="34" charset="-122"/>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微软雅黑" panose="020B0503020204020204" pitchFamily="34" charset="-122"/>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微软雅黑" panose="020B0503020204020204" pitchFamily="34" charset="-122"/>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微软雅黑" panose="020B0503020204020204" pitchFamily="34"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z="2400" kern="0" dirty="0"/>
              <a:t>再计算</a:t>
            </a:r>
            <a:r>
              <a:rPr lang="en-US" altLang="zh-CN" sz="2400" kern="0" dirty="0"/>
              <a:t>b)</a:t>
            </a:r>
            <a:r>
              <a:rPr lang="zh-CN" altLang="en-US" sz="2400" kern="0" dirty="0"/>
              <a:t>情况：在周期</a:t>
            </a:r>
            <a:r>
              <a:rPr lang="en-US" altLang="zh-CN" sz="2400" kern="0" dirty="0"/>
              <a:t>T</a:t>
            </a:r>
            <a:r>
              <a:rPr lang="zh-CN" altLang="en-US" sz="2400" kern="0" dirty="0"/>
              <a:t>中，一个作业前</a:t>
            </a:r>
            <a:r>
              <a:rPr lang="en-US" altLang="zh-CN" sz="2400" kern="0" dirty="0"/>
              <a:t>1/4</a:t>
            </a:r>
            <a:r>
              <a:rPr lang="zh-CN" altLang="en-US" sz="2400" kern="0" dirty="0"/>
              <a:t>时间和后</a:t>
            </a:r>
            <a:r>
              <a:rPr lang="en-US" altLang="zh-CN" sz="2400" kern="0" dirty="0"/>
              <a:t>1/4</a:t>
            </a:r>
            <a:r>
              <a:rPr lang="zh-CN" altLang="en-US" sz="2400" kern="0" dirty="0"/>
              <a:t>时间用在</a:t>
            </a:r>
            <a:r>
              <a:rPr lang="en-US" altLang="zh-CN" sz="2400" kern="0" dirty="0"/>
              <a:t>I/O</a:t>
            </a:r>
            <a:r>
              <a:rPr lang="zh-CN" altLang="en-US" sz="2400" kern="0" dirty="0"/>
              <a:t>上，中间</a:t>
            </a:r>
            <a:r>
              <a:rPr lang="en-US" altLang="zh-CN" sz="2400" kern="0" dirty="0"/>
              <a:t>1/2</a:t>
            </a:r>
            <a:r>
              <a:rPr lang="zh-CN" altLang="en-US" sz="2400" kern="0" dirty="0"/>
              <a:t>时间用于处理器的活动</a:t>
            </a:r>
            <a:endParaRPr lang="en-US" altLang="zh-CN" sz="2400" kern="0" dirty="0"/>
          </a:p>
          <a:p>
            <a:r>
              <a:rPr lang="zh-CN" altLang="en-US" sz="2400" kern="0" dirty="0"/>
              <a:t>有</a:t>
            </a:r>
            <a:r>
              <a:rPr lang="en-US" altLang="zh-CN" sz="2400" kern="0" dirty="0"/>
              <a:t>4</a:t>
            </a:r>
            <a:r>
              <a:rPr lang="zh-CN" altLang="en-US" sz="2400" kern="0" dirty="0"/>
              <a:t>个作业的情况：</a:t>
            </a:r>
            <a:endParaRPr lang="en-US" altLang="zh-CN" sz="2400" kern="0" dirty="0"/>
          </a:p>
          <a:p>
            <a:pPr marL="0" indent="0">
              <a:buNone/>
            </a:pPr>
            <a:endParaRPr lang="en-US" altLang="zh-CN" dirty="0"/>
          </a:p>
          <a:p>
            <a:pPr marL="471487" lvl="1" indent="0">
              <a:buNone/>
            </a:pPr>
            <a:endParaRPr lang="en-US" altLang="zh-CN" dirty="0"/>
          </a:p>
          <a:p>
            <a:pPr marL="471487" lvl="1" indent="0">
              <a:buNone/>
            </a:pPr>
            <a:endParaRPr lang="en-US" altLang="zh-CN" dirty="0"/>
          </a:p>
          <a:p>
            <a:pPr marL="471487" lvl="1" indent="0">
              <a:buNone/>
            </a:pPr>
            <a:endParaRPr lang="en-US" altLang="zh-CN" kern="0" dirty="0"/>
          </a:p>
          <a:p>
            <a:pPr lvl="1"/>
            <a:endParaRPr lang="en-US" altLang="zh-CN" kern="0" dirty="0"/>
          </a:p>
        </p:txBody>
      </p:sp>
      <p:pic>
        <p:nvPicPr>
          <p:cNvPr id="4" name="图片 3">
            <a:extLst>
              <a:ext uri="{FF2B5EF4-FFF2-40B4-BE49-F238E27FC236}">
                <a16:creationId xmlns:a16="http://schemas.microsoft.com/office/drawing/2014/main" id="{F9547A67-68AE-4C15-B8BB-E7BA62956B88}"/>
              </a:ext>
            </a:extLst>
          </p:cNvPr>
          <p:cNvPicPr>
            <a:picLocks noChangeAspect="1"/>
          </p:cNvPicPr>
          <p:nvPr/>
        </p:nvPicPr>
        <p:blipFill>
          <a:blip r:embed="rId2"/>
          <a:stretch>
            <a:fillRect/>
          </a:stretch>
        </p:blipFill>
        <p:spPr>
          <a:xfrm>
            <a:off x="3406140" y="3069040"/>
            <a:ext cx="5230695" cy="3651800"/>
          </a:xfrm>
          <a:prstGeom prst="rect">
            <a:avLst/>
          </a:prstGeom>
        </p:spPr>
      </p:pic>
    </p:spTree>
    <p:extLst>
      <p:ext uri="{BB962C8B-B14F-4D97-AF65-F5344CB8AC3E}">
        <p14:creationId xmlns:p14="http://schemas.microsoft.com/office/powerpoint/2010/main" val="422470354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030A0"/>
        </a:solidFill>
        <a:ln>
          <a:noFill/>
        </a:ln>
        <a:effectLst>
          <a:outerShdw blurRad="44450" dist="27940" dir="5400000" algn="ctr">
            <a:srgbClr val="000000">
              <a:alpha val="32000"/>
            </a:srgbClr>
          </a:outerShdw>
        </a:effectLst>
      </a:spPr>
      <a:bodyPr vert="horz" rtlCol="0" anchor="ctr"/>
      <a:lstStyle>
        <a:defPPr algn="ctr">
          <a:defRPr sz="2400" b="1" dirty="0" smtClean="0">
            <a:solidFill>
              <a:schemeClr val="bg1"/>
            </a:solidFill>
            <a:latin typeface="黑体" pitchFamily="49" charset="-122"/>
            <a:ea typeface="黑体" pitchFamily="49" charset="-122"/>
          </a:defRPr>
        </a:defP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odyPr anchor="ctr"/>
      <a:lstStyle>
        <a:defPPr algn="ctr">
          <a:defRPr sz="800" b="1" dirty="0">
            <a:solidFill>
              <a:schemeClr val="tx1"/>
            </a:solidFill>
          </a:defRPr>
        </a:defPPr>
      </a:lstStyle>
      <a:style>
        <a:lnRef idx="1">
          <a:schemeClr val="accent3"/>
        </a:lnRef>
        <a:fillRef idx="3">
          <a:schemeClr val="accent3"/>
        </a:fillRef>
        <a:effectRef idx="2">
          <a:schemeClr val="accent3"/>
        </a:effectRef>
        <a:fontRef idx="minor">
          <a:schemeClr val="lt1"/>
        </a:fontRef>
      </a: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14233</TotalTime>
  <Words>2695</Words>
  <Application>Microsoft Office PowerPoint</Application>
  <PresentationFormat>宽屏</PresentationFormat>
  <Paragraphs>353</Paragraphs>
  <Slides>41</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41</vt:i4>
      </vt:variant>
    </vt:vector>
  </HeadingPairs>
  <TitlesOfParts>
    <vt:vector size="50" baseType="lpstr">
      <vt:lpstr>黑体</vt:lpstr>
      <vt:lpstr>华文新魏</vt:lpstr>
      <vt:lpstr>宋体</vt:lpstr>
      <vt:lpstr>微软雅黑</vt:lpstr>
      <vt:lpstr>Arial</vt:lpstr>
      <vt:lpstr>Verdana</vt:lpstr>
      <vt:lpstr>Wingdings</vt:lpstr>
      <vt:lpstr>Profile</vt:lpstr>
      <vt:lpstr>1_自定义设计方案</vt:lpstr>
      <vt:lpstr>PowerPoint 演示文稿</vt:lpstr>
      <vt:lpstr>PowerPoint 演示文稿</vt:lpstr>
      <vt:lpstr>2.1</vt:lpstr>
      <vt:lpstr>2.1</vt:lpstr>
      <vt:lpstr>2.1</vt:lpstr>
      <vt:lpstr>2.1</vt:lpstr>
      <vt:lpstr>2.1</vt:lpstr>
      <vt:lpstr>2.1</vt:lpstr>
      <vt:lpstr>2.1</vt:lpstr>
      <vt:lpstr>2.2</vt:lpstr>
      <vt:lpstr>2.2</vt:lpstr>
      <vt:lpstr>2.4</vt:lpstr>
      <vt:lpstr>2.4</vt:lpstr>
      <vt:lpstr>2.4</vt:lpstr>
      <vt:lpstr>2.3</vt:lpstr>
      <vt:lpstr>2.3</vt:lpstr>
      <vt:lpstr>PowerPoint 演示文稿</vt:lpstr>
      <vt:lpstr>3.4</vt:lpstr>
      <vt:lpstr>3.4五状态模型</vt:lpstr>
      <vt:lpstr>3.4七状态模型</vt:lpstr>
      <vt:lpstr>3.4</vt:lpstr>
      <vt:lpstr>3.4</vt:lpstr>
      <vt:lpstr>3.4</vt:lpstr>
      <vt:lpstr>3.4</vt:lpstr>
      <vt:lpstr>3.4</vt:lpstr>
      <vt:lpstr>3.4</vt:lpstr>
      <vt:lpstr>3.5</vt:lpstr>
      <vt:lpstr>3.5</vt:lpstr>
      <vt:lpstr>3.5</vt:lpstr>
      <vt:lpstr>3.5</vt:lpstr>
      <vt:lpstr>3.9</vt:lpstr>
      <vt:lpstr>3.9</vt:lpstr>
      <vt:lpstr>3.9</vt:lpstr>
      <vt:lpstr>PowerPoint 演示文稿</vt:lpstr>
      <vt:lpstr>4.2</vt:lpstr>
      <vt:lpstr>4.2</vt:lpstr>
      <vt:lpstr>4.2</vt:lpstr>
      <vt:lpstr>4.2</vt:lpstr>
      <vt:lpstr>4.4</vt:lpstr>
      <vt:lpstr>4.4</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中移动项目子任务四</dc:title>
  <dc:creator>Microsoft Office 用户</dc:creator>
  <cp:lastModifiedBy>童 逸琦</cp:lastModifiedBy>
  <cp:revision>444</cp:revision>
  <cp:lastPrinted>2011-06-08T05:26:08Z</cp:lastPrinted>
  <dcterms:created xsi:type="dcterms:W3CDTF">2017-02-24T04:08:57Z</dcterms:created>
  <dcterms:modified xsi:type="dcterms:W3CDTF">2019-10-25T05:41:06Z</dcterms:modified>
</cp:coreProperties>
</file>